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60" r:id="rId3"/>
    <p:sldId id="259" r:id="rId4"/>
    <p:sldId id="261" r:id="rId5"/>
    <p:sldId id="262" r:id="rId6"/>
    <p:sldId id="263"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81F8"/>
    <a:srgbClr val="D0F773"/>
    <a:srgbClr val="B073F8"/>
    <a:srgbClr val="F07372"/>
    <a:srgbClr val="FDE874"/>
    <a:srgbClr val="F5A7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D64EE6-5E06-854D-AA56-3E7D15E06F3E}" v="9" dt="2020-07-25T12:18:04.4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7"/>
  </p:normalViewPr>
  <p:slideViewPr>
    <p:cSldViewPr snapToGrid="0" snapToObjects="1">
      <p:cViewPr>
        <p:scale>
          <a:sx n="101" d="100"/>
          <a:sy n="101" d="100"/>
        </p:scale>
        <p:origin x="144"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F11883-C415-A146-8B7E-E8952C9B9E26}" type="datetimeFigureOut">
              <a:rPr lang="en-US" smtClean="0"/>
              <a:t>7/25/20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33A39-A254-8C4F-B016-18308554FD8A}" type="slidenum">
              <a:rPr lang="en-US" smtClean="0"/>
              <a:t>‹#›</a:t>
            </a:fld>
            <a:endParaRPr lang="en-US"/>
          </a:p>
        </p:txBody>
      </p:sp>
    </p:spTree>
    <p:extLst>
      <p:ext uri="{BB962C8B-B14F-4D97-AF65-F5344CB8AC3E}">
        <p14:creationId xmlns:p14="http://schemas.microsoft.com/office/powerpoint/2010/main" val="128406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33A39-A254-8C4F-B016-18308554FD8A}" type="slidenum">
              <a:rPr lang="en-US" smtClean="0"/>
              <a:t>1</a:t>
            </a:fld>
            <a:endParaRPr lang="en-US"/>
          </a:p>
        </p:txBody>
      </p:sp>
    </p:spTree>
    <p:extLst>
      <p:ext uri="{BB962C8B-B14F-4D97-AF65-F5344CB8AC3E}">
        <p14:creationId xmlns:p14="http://schemas.microsoft.com/office/powerpoint/2010/main" val="3374770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269D1-5B9F-2C40-982B-560D4CE2C60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17F3E1E-CF6A-D94F-B6D7-B59C52EC8F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B63E573-8C28-7D41-97B9-34E9836A6B3A}"/>
              </a:ext>
            </a:extLst>
          </p:cNvPr>
          <p:cNvSpPr>
            <a:spLocks noGrp="1"/>
          </p:cNvSpPr>
          <p:nvPr>
            <p:ph type="dt" sz="half" idx="10"/>
          </p:nvPr>
        </p:nvSpPr>
        <p:spPr/>
        <p:txBody>
          <a:bodyPr/>
          <a:lstStyle/>
          <a:p>
            <a:fld id="{C8B52CE1-4D10-F84B-B818-D2ADAFFF753A}" type="datetimeFigureOut">
              <a:rPr lang="en-US" smtClean="0"/>
              <a:t>7/25/20</a:t>
            </a:fld>
            <a:endParaRPr lang="en-US"/>
          </a:p>
        </p:txBody>
      </p:sp>
      <p:sp>
        <p:nvSpPr>
          <p:cNvPr id="5" name="Footer Placeholder 4">
            <a:extLst>
              <a:ext uri="{FF2B5EF4-FFF2-40B4-BE49-F238E27FC236}">
                <a16:creationId xmlns:a16="http://schemas.microsoft.com/office/drawing/2014/main" id="{45D7A182-73A3-404B-ABB9-41053A38FC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CCE16C-C888-A444-8D94-9444A6236AD4}"/>
              </a:ext>
            </a:extLst>
          </p:cNvPr>
          <p:cNvSpPr>
            <a:spLocks noGrp="1"/>
          </p:cNvSpPr>
          <p:nvPr>
            <p:ph type="sldNum" sz="quarter" idx="12"/>
          </p:nvPr>
        </p:nvSpPr>
        <p:spPr/>
        <p:txBody>
          <a:bodyPr/>
          <a:lstStyle/>
          <a:p>
            <a:fld id="{7F963940-7D86-4E40-9334-3D9AA65F4FC5}" type="slidenum">
              <a:rPr lang="en-US" smtClean="0"/>
              <a:t>‹#›</a:t>
            </a:fld>
            <a:endParaRPr lang="en-US"/>
          </a:p>
        </p:txBody>
      </p:sp>
    </p:spTree>
    <p:extLst>
      <p:ext uri="{BB962C8B-B14F-4D97-AF65-F5344CB8AC3E}">
        <p14:creationId xmlns:p14="http://schemas.microsoft.com/office/powerpoint/2010/main" val="169823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DC4F8-CD35-DA4D-B60C-9C4DB870D33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E7EFFD8-117A-7E4E-AC81-F1377D732FE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70A8958-CE54-1B4E-B21D-058555BDD627}"/>
              </a:ext>
            </a:extLst>
          </p:cNvPr>
          <p:cNvSpPr>
            <a:spLocks noGrp="1"/>
          </p:cNvSpPr>
          <p:nvPr>
            <p:ph type="dt" sz="half" idx="10"/>
          </p:nvPr>
        </p:nvSpPr>
        <p:spPr/>
        <p:txBody>
          <a:bodyPr/>
          <a:lstStyle/>
          <a:p>
            <a:fld id="{C8B52CE1-4D10-F84B-B818-D2ADAFFF753A}" type="datetimeFigureOut">
              <a:rPr lang="en-US" smtClean="0"/>
              <a:t>7/25/20</a:t>
            </a:fld>
            <a:endParaRPr lang="en-US"/>
          </a:p>
        </p:txBody>
      </p:sp>
      <p:sp>
        <p:nvSpPr>
          <p:cNvPr id="5" name="Footer Placeholder 4">
            <a:extLst>
              <a:ext uri="{FF2B5EF4-FFF2-40B4-BE49-F238E27FC236}">
                <a16:creationId xmlns:a16="http://schemas.microsoft.com/office/drawing/2014/main" id="{950D97E0-BF09-9D49-8AA1-3B2B1F398D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59B7D9-0B52-2542-8A20-7B92BB6522AF}"/>
              </a:ext>
            </a:extLst>
          </p:cNvPr>
          <p:cNvSpPr>
            <a:spLocks noGrp="1"/>
          </p:cNvSpPr>
          <p:nvPr>
            <p:ph type="sldNum" sz="quarter" idx="12"/>
          </p:nvPr>
        </p:nvSpPr>
        <p:spPr/>
        <p:txBody>
          <a:bodyPr/>
          <a:lstStyle/>
          <a:p>
            <a:fld id="{7F963940-7D86-4E40-9334-3D9AA65F4FC5}" type="slidenum">
              <a:rPr lang="en-US" smtClean="0"/>
              <a:t>‹#›</a:t>
            </a:fld>
            <a:endParaRPr lang="en-US"/>
          </a:p>
        </p:txBody>
      </p:sp>
    </p:spTree>
    <p:extLst>
      <p:ext uri="{BB962C8B-B14F-4D97-AF65-F5344CB8AC3E}">
        <p14:creationId xmlns:p14="http://schemas.microsoft.com/office/powerpoint/2010/main" val="2041697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171104-69BC-974C-BC85-2B38DD8BC11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8A2EB7E-92A7-E341-9F1A-ACED2E07D91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FA0BC2C-BC75-1246-8366-E70F8BD7445D}"/>
              </a:ext>
            </a:extLst>
          </p:cNvPr>
          <p:cNvSpPr>
            <a:spLocks noGrp="1"/>
          </p:cNvSpPr>
          <p:nvPr>
            <p:ph type="dt" sz="half" idx="10"/>
          </p:nvPr>
        </p:nvSpPr>
        <p:spPr/>
        <p:txBody>
          <a:bodyPr/>
          <a:lstStyle/>
          <a:p>
            <a:fld id="{C8B52CE1-4D10-F84B-B818-D2ADAFFF753A}" type="datetimeFigureOut">
              <a:rPr lang="en-US" smtClean="0"/>
              <a:t>7/25/20</a:t>
            </a:fld>
            <a:endParaRPr lang="en-US"/>
          </a:p>
        </p:txBody>
      </p:sp>
      <p:sp>
        <p:nvSpPr>
          <p:cNvPr id="5" name="Footer Placeholder 4">
            <a:extLst>
              <a:ext uri="{FF2B5EF4-FFF2-40B4-BE49-F238E27FC236}">
                <a16:creationId xmlns:a16="http://schemas.microsoft.com/office/drawing/2014/main" id="{B60F6CD5-79E8-6B48-BC0F-7D677849D2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2DF2A-FAAA-DA44-BC10-99629CFBB4F3}"/>
              </a:ext>
            </a:extLst>
          </p:cNvPr>
          <p:cNvSpPr>
            <a:spLocks noGrp="1"/>
          </p:cNvSpPr>
          <p:nvPr>
            <p:ph type="sldNum" sz="quarter" idx="12"/>
          </p:nvPr>
        </p:nvSpPr>
        <p:spPr/>
        <p:txBody>
          <a:bodyPr/>
          <a:lstStyle/>
          <a:p>
            <a:fld id="{7F963940-7D86-4E40-9334-3D9AA65F4FC5}" type="slidenum">
              <a:rPr lang="en-US" smtClean="0"/>
              <a:t>‹#›</a:t>
            </a:fld>
            <a:endParaRPr lang="en-US"/>
          </a:p>
        </p:txBody>
      </p:sp>
    </p:spTree>
    <p:extLst>
      <p:ext uri="{BB962C8B-B14F-4D97-AF65-F5344CB8AC3E}">
        <p14:creationId xmlns:p14="http://schemas.microsoft.com/office/powerpoint/2010/main" val="193985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02184-14D2-F742-A032-413B6A5C326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E053091-8851-9541-B2AA-A32C3F19505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05B5AFC-2DC5-984C-B8F3-B7D58A26B7F7}"/>
              </a:ext>
            </a:extLst>
          </p:cNvPr>
          <p:cNvSpPr>
            <a:spLocks noGrp="1"/>
          </p:cNvSpPr>
          <p:nvPr>
            <p:ph type="dt" sz="half" idx="10"/>
          </p:nvPr>
        </p:nvSpPr>
        <p:spPr/>
        <p:txBody>
          <a:bodyPr/>
          <a:lstStyle/>
          <a:p>
            <a:fld id="{C8B52CE1-4D10-F84B-B818-D2ADAFFF753A}" type="datetimeFigureOut">
              <a:rPr lang="en-US" smtClean="0"/>
              <a:t>7/25/20</a:t>
            </a:fld>
            <a:endParaRPr lang="en-US"/>
          </a:p>
        </p:txBody>
      </p:sp>
      <p:sp>
        <p:nvSpPr>
          <p:cNvPr id="5" name="Footer Placeholder 4">
            <a:extLst>
              <a:ext uri="{FF2B5EF4-FFF2-40B4-BE49-F238E27FC236}">
                <a16:creationId xmlns:a16="http://schemas.microsoft.com/office/drawing/2014/main" id="{DF7B7226-C419-1B41-8B22-7E2A14BDC9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C39C2-EFC5-E541-A650-8780B17384C3}"/>
              </a:ext>
            </a:extLst>
          </p:cNvPr>
          <p:cNvSpPr>
            <a:spLocks noGrp="1"/>
          </p:cNvSpPr>
          <p:nvPr>
            <p:ph type="sldNum" sz="quarter" idx="12"/>
          </p:nvPr>
        </p:nvSpPr>
        <p:spPr/>
        <p:txBody>
          <a:bodyPr/>
          <a:lstStyle/>
          <a:p>
            <a:fld id="{7F963940-7D86-4E40-9334-3D9AA65F4FC5}" type="slidenum">
              <a:rPr lang="en-US" smtClean="0"/>
              <a:t>‹#›</a:t>
            </a:fld>
            <a:endParaRPr lang="en-US"/>
          </a:p>
        </p:txBody>
      </p:sp>
    </p:spTree>
    <p:extLst>
      <p:ext uri="{BB962C8B-B14F-4D97-AF65-F5344CB8AC3E}">
        <p14:creationId xmlns:p14="http://schemas.microsoft.com/office/powerpoint/2010/main" val="2988731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BC58A-F19B-E44B-A5DB-A1B73EA168A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0A3A1D2-EB3A-8343-A00C-CF43368431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567FF15-1DCF-F949-9FDA-4A4478AA792D}"/>
              </a:ext>
            </a:extLst>
          </p:cNvPr>
          <p:cNvSpPr>
            <a:spLocks noGrp="1"/>
          </p:cNvSpPr>
          <p:nvPr>
            <p:ph type="dt" sz="half" idx="10"/>
          </p:nvPr>
        </p:nvSpPr>
        <p:spPr/>
        <p:txBody>
          <a:bodyPr/>
          <a:lstStyle/>
          <a:p>
            <a:fld id="{C8B52CE1-4D10-F84B-B818-D2ADAFFF753A}" type="datetimeFigureOut">
              <a:rPr lang="en-US" smtClean="0"/>
              <a:t>7/25/20</a:t>
            </a:fld>
            <a:endParaRPr lang="en-US"/>
          </a:p>
        </p:txBody>
      </p:sp>
      <p:sp>
        <p:nvSpPr>
          <p:cNvPr id="5" name="Footer Placeholder 4">
            <a:extLst>
              <a:ext uri="{FF2B5EF4-FFF2-40B4-BE49-F238E27FC236}">
                <a16:creationId xmlns:a16="http://schemas.microsoft.com/office/drawing/2014/main" id="{637BA8CB-2725-9349-A963-E46787D40B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E90DEF-E916-854F-A386-B11C27A4DC62}"/>
              </a:ext>
            </a:extLst>
          </p:cNvPr>
          <p:cNvSpPr>
            <a:spLocks noGrp="1"/>
          </p:cNvSpPr>
          <p:nvPr>
            <p:ph type="sldNum" sz="quarter" idx="12"/>
          </p:nvPr>
        </p:nvSpPr>
        <p:spPr/>
        <p:txBody>
          <a:bodyPr/>
          <a:lstStyle/>
          <a:p>
            <a:fld id="{7F963940-7D86-4E40-9334-3D9AA65F4FC5}" type="slidenum">
              <a:rPr lang="en-US" smtClean="0"/>
              <a:t>‹#›</a:t>
            </a:fld>
            <a:endParaRPr lang="en-US"/>
          </a:p>
        </p:txBody>
      </p:sp>
    </p:spTree>
    <p:extLst>
      <p:ext uri="{BB962C8B-B14F-4D97-AF65-F5344CB8AC3E}">
        <p14:creationId xmlns:p14="http://schemas.microsoft.com/office/powerpoint/2010/main" val="1140152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8CFCE-2DC7-1E4B-BE96-92B991D4D13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96736BF-B43F-5340-B038-87A81A01901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A3AC40B-0C1B-504C-8F94-9B69F6832B3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B649C31-CF48-B44D-80ED-4A6A2FF6762C}"/>
              </a:ext>
            </a:extLst>
          </p:cNvPr>
          <p:cNvSpPr>
            <a:spLocks noGrp="1"/>
          </p:cNvSpPr>
          <p:nvPr>
            <p:ph type="dt" sz="half" idx="10"/>
          </p:nvPr>
        </p:nvSpPr>
        <p:spPr/>
        <p:txBody>
          <a:bodyPr/>
          <a:lstStyle/>
          <a:p>
            <a:fld id="{C8B52CE1-4D10-F84B-B818-D2ADAFFF753A}" type="datetimeFigureOut">
              <a:rPr lang="en-US" smtClean="0"/>
              <a:t>7/25/20</a:t>
            </a:fld>
            <a:endParaRPr lang="en-US"/>
          </a:p>
        </p:txBody>
      </p:sp>
      <p:sp>
        <p:nvSpPr>
          <p:cNvPr id="6" name="Footer Placeholder 5">
            <a:extLst>
              <a:ext uri="{FF2B5EF4-FFF2-40B4-BE49-F238E27FC236}">
                <a16:creationId xmlns:a16="http://schemas.microsoft.com/office/drawing/2014/main" id="{34BD40D2-F372-104B-9764-1C1BE44A5F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71E9F5-363C-CE44-996D-B335669AC2F9}"/>
              </a:ext>
            </a:extLst>
          </p:cNvPr>
          <p:cNvSpPr>
            <a:spLocks noGrp="1"/>
          </p:cNvSpPr>
          <p:nvPr>
            <p:ph type="sldNum" sz="quarter" idx="12"/>
          </p:nvPr>
        </p:nvSpPr>
        <p:spPr/>
        <p:txBody>
          <a:bodyPr/>
          <a:lstStyle/>
          <a:p>
            <a:fld id="{7F963940-7D86-4E40-9334-3D9AA65F4FC5}" type="slidenum">
              <a:rPr lang="en-US" smtClean="0"/>
              <a:t>‹#›</a:t>
            </a:fld>
            <a:endParaRPr lang="en-US"/>
          </a:p>
        </p:txBody>
      </p:sp>
    </p:spTree>
    <p:extLst>
      <p:ext uri="{BB962C8B-B14F-4D97-AF65-F5344CB8AC3E}">
        <p14:creationId xmlns:p14="http://schemas.microsoft.com/office/powerpoint/2010/main" val="3226348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E5458-AD5C-CD46-9EA0-794A844E95F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7CCB979-2395-5E42-BDA8-C9894C1E30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C03F1B5-7A6F-4E40-9054-3C4F3095585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A1D4DAB-6CB7-7E41-B729-DBB75E791F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8C326DB-F476-3546-8105-43250DC7E5D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09AC511-BE92-A942-A605-C076B3F0D8D7}"/>
              </a:ext>
            </a:extLst>
          </p:cNvPr>
          <p:cNvSpPr>
            <a:spLocks noGrp="1"/>
          </p:cNvSpPr>
          <p:nvPr>
            <p:ph type="dt" sz="half" idx="10"/>
          </p:nvPr>
        </p:nvSpPr>
        <p:spPr/>
        <p:txBody>
          <a:bodyPr/>
          <a:lstStyle/>
          <a:p>
            <a:fld id="{C8B52CE1-4D10-F84B-B818-D2ADAFFF753A}" type="datetimeFigureOut">
              <a:rPr lang="en-US" smtClean="0"/>
              <a:t>7/25/20</a:t>
            </a:fld>
            <a:endParaRPr lang="en-US"/>
          </a:p>
        </p:txBody>
      </p:sp>
      <p:sp>
        <p:nvSpPr>
          <p:cNvPr id="8" name="Footer Placeholder 7">
            <a:extLst>
              <a:ext uri="{FF2B5EF4-FFF2-40B4-BE49-F238E27FC236}">
                <a16:creationId xmlns:a16="http://schemas.microsoft.com/office/drawing/2014/main" id="{A53B30B4-1548-704E-B8C4-98B444982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9E6B34-373A-CE4C-8A1C-E79DB35070D7}"/>
              </a:ext>
            </a:extLst>
          </p:cNvPr>
          <p:cNvSpPr>
            <a:spLocks noGrp="1"/>
          </p:cNvSpPr>
          <p:nvPr>
            <p:ph type="sldNum" sz="quarter" idx="12"/>
          </p:nvPr>
        </p:nvSpPr>
        <p:spPr/>
        <p:txBody>
          <a:bodyPr/>
          <a:lstStyle/>
          <a:p>
            <a:fld id="{7F963940-7D86-4E40-9334-3D9AA65F4FC5}" type="slidenum">
              <a:rPr lang="en-US" smtClean="0"/>
              <a:t>‹#›</a:t>
            </a:fld>
            <a:endParaRPr lang="en-US"/>
          </a:p>
        </p:txBody>
      </p:sp>
    </p:spTree>
    <p:extLst>
      <p:ext uri="{BB962C8B-B14F-4D97-AF65-F5344CB8AC3E}">
        <p14:creationId xmlns:p14="http://schemas.microsoft.com/office/powerpoint/2010/main" val="2805461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A592A-62F4-F94B-9749-8D869755E42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70513AF-812B-D742-9462-39F4684F9EE9}"/>
              </a:ext>
            </a:extLst>
          </p:cNvPr>
          <p:cNvSpPr>
            <a:spLocks noGrp="1"/>
          </p:cNvSpPr>
          <p:nvPr>
            <p:ph type="dt" sz="half" idx="10"/>
          </p:nvPr>
        </p:nvSpPr>
        <p:spPr/>
        <p:txBody>
          <a:bodyPr/>
          <a:lstStyle/>
          <a:p>
            <a:fld id="{C8B52CE1-4D10-F84B-B818-D2ADAFFF753A}" type="datetimeFigureOut">
              <a:rPr lang="en-US" smtClean="0"/>
              <a:t>7/25/20</a:t>
            </a:fld>
            <a:endParaRPr lang="en-US"/>
          </a:p>
        </p:txBody>
      </p:sp>
      <p:sp>
        <p:nvSpPr>
          <p:cNvPr id="4" name="Footer Placeholder 3">
            <a:extLst>
              <a:ext uri="{FF2B5EF4-FFF2-40B4-BE49-F238E27FC236}">
                <a16:creationId xmlns:a16="http://schemas.microsoft.com/office/drawing/2014/main" id="{B4EA35AB-C71F-C34C-9515-2372AB1489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BCB0F8-D108-2A4C-AF5D-06EFE78268C2}"/>
              </a:ext>
            </a:extLst>
          </p:cNvPr>
          <p:cNvSpPr>
            <a:spLocks noGrp="1"/>
          </p:cNvSpPr>
          <p:nvPr>
            <p:ph type="sldNum" sz="quarter" idx="12"/>
          </p:nvPr>
        </p:nvSpPr>
        <p:spPr/>
        <p:txBody>
          <a:bodyPr/>
          <a:lstStyle/>
          <a:p>
            <a:fld id="{7F963940-7D86-4E40-9334-3D9AA65F4FC5}" type="slidenum">
              <a:rPr lang="en-US" smtClean="0"/>
              <a:t>‹#›</a:t>
            </a:fld>
            <a:endParaRPr lang="en-US"/>
          </a:p>
        </p:txBody>
      </p:sp>
    </p:spTree>
    <p:extLst>
      <p:ext uri="{BB962C8B-B14F-4D97-AF65-F5344CB8AC3E}">
        <p14:creationId xmlns:p14="http://schemas.microsoft.com/office/powerpoint/2010/main" val="896739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C6129F-0D2B-334A-80FC-BCBD3D2051B4}"/>
              </a:ext>
            </a:extLst>
          </p:cNvPr>
          <p:cNvSpPr>
            <a:spLocks noGrp="1"/>
          </p:cNvSpPr>
          <p:nvPr>
            <p:ph type="dt" sz="half" idx="10"/>
          </p:nvPr>
        </p:nvSpPr>
        <p:spPr/>
        <p:txBody>
          <a:bodyPr/>
          <a:lstStyle/>
          <a:p>
            <a:fld id="{C8B52CE1-4D10-F84B-B818-D2ADAFFF753A}" type="datetimeFigureOut">
              <a:rPr lang="en-US" smtClean="0"/>
              <a:t>7/25/20</a:t>
            </a:fld>
            <a:endParaRPr lang="en-US"/>
          </a:p>
        </p:txBody>
      </p:sp>
      <p:sp>
        <p:nvSpPr>
          <p:cNvPr id="3" name="Footer Placeholder 2">
            <a:extLst>
              <a:ext uri="{FF2B5EF4-FFF2-40B4-BE49-F238E27FC236}">
                <a16:creationId xmlns:a16="http://schemas.microsoft.com/office/drawing/2014/main" id="{A9AE2D64-283C-4A4F-AD22-7220A868EA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FC11E4-74F0-824E-9E21-74AF5CC4AAFF}"/>
              </a:ext>
            </a:extLst>
          </p:cNvPr>
          <p:cNvSpPr>
            <a:spLocks noGrp="1"/>
          </p:cNvSpPr>
          <p:nvPr>
            <p:ph type="sldNum" sz="quarter" idx="12"/>
          </p:nvPr>
        </p:nvSpPr>
        <p:spPr/>
        <p:txBody>
          <a:bodyPr/>
          <a:lstStyle/>
          <a:p>
            <a:fld id="{7F963940-7D86-4E40-9334-3D9AA65F4FC5}" type="slidenum">
              <a:rPr lang="en-US" smtClean="0"/>
              <a:t>‹#›</a:t>
            </a:fld>
            <a:endParaRPr lang="en-US"/>
          </a:p>
        </p:txBody>
      </p:sp>
    </p:spTree>
    <p:extLst>
      <p:ext uri="{BB962C8B-B14F-4D97-AF65-F5344CB8AC3E}">
        <p14:creationId xmlns:p14="http://schemas.microsoft.com/office/powerpoint/2010/main" val="2578182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781FD-8FC2-4743-A912-D08D05A2D23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0CD7104-8649-0040-88A8-D34319BEEC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F55C69D-4F16-1A4D-AC48-BB5AEA9B22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BB80B3E-A9DC-0C43-BEF6-45D1B98567FA}"/>
              </a:ext>
            </a:extLst>
          </p:cNvPr>
          <p:cNvSpPr>
            <a:spLocks noGrp="1"/>
          </p:cNvSpPr>
          <p:nvPr>
            <p:ph type="dt" sz="half" idx="10"/>
          </p:nvPr>
        </p:nvSpPr>
        <p:spPr/>
        <p:txBody>
          <a:bodyPr/>
          <a:lstStyle/>
          <a:p>
            <a:fld id="{C8B52CE1-4D10-F84B-B818-D2ADAFFF753A}" type="datetimeFigureOut">
              <a:rPr lang="en-US" smtClean="0"/>
              <a:t>7/25/20</a:t>
            </a:fld>
            <a:endParaRPr lang="en-US"/>
          </a:p>
        </p:txBody>
      </p:sp>
      <p:sp>
        <p:nvSpPr>
          <p:cNvPr id="6" name="Footer Placeholder 5">
            <a:extLst>
              <a:ext uri="{FF2B5EF4-FFF2-40B4-BE49-F238E27FC236}">
                <a16:creationId xmlns:a16="http://schemas.microsoft.com/office/drawing/2014/main" id="{25933858-80A2-B847-850F-B1068DCF6C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A688B-C0E1-F64B-AE6D-CC65D75C0673}"/>
              </a:ext>
            </a:extLst>
          </p:cNvPr>
          <p:cNvSpPr>
            <a:spLocks noGrp="1"/>
          </p:cNvSpPr>
          <p:nvPr>
            <p:ph type="sldNum" sz="quarter" idx="12"/>
          </p:nvPr>
        </p:nvSpPr>
        <p:spPr/>
        <p:txBody>
          <a:bodyPr/>
          <a:lstStyle/>
          <a:p>
            <a:fld id="{7F963940-7D86-4E40-9334-3D9AA65F4FC5}" type="slidenum">
              <a:rPr lang="en-US" smtClean="0"/>
              <a:t>‹#›</a:t>
            </a:fld>
            <a:endParaRPr lang="en-US"/>
          </a:p>
        </p:txBody>
      </p:sp>
    </p:spTree>
    <p:extLst>
      <p:ext uri="{BB962C8B-B14F-4D97-AF65-F5344CB8AC3E}">
        <p14:creationId xmlns:p14="http://schemas.microsoft.com/office/powerpoint/2010/main" val="2696749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AC7A-EBD0-8843-BDBC-9B0A8D2C242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C368969-414E-C247-93E9-0B56EBFABE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4872E6-53F5-EA49-B791-BF08BC2747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A855401-6DBE-6849-AA0D-CFCC9DE38AEE}"/>
              </a:ext>
            </a:extLst>
          </p:cNvPr>
          <p:cNvSpPr>
            <a:spLocks noGrp="1"/>
          </p:cNvSpPr>
          <p:nvPr>
            <p:ph type="dt" sz="half" idx="10"/>
          </p:nvPr>
        </p:nvSpPr>
        <p:spPr/>
        <p:txBody>
          <a:bodyPr/>
          <a:lstStyle/>
          <a:p>
            <a:fld id="{C8B52CE1-4D10-F84B-B818-D2ADAFFF753A}" type="datetimeFigureOut">
              <a:rPr lang="en-US" smtClean="0"/>
              <a:t>7/25/20</a:t>
            </a:fld>
            <a:endParaRPr lang="en-US"/>
          </a:p>
        </p:txBody>
      </p:sp>
      <p:sp>
        <p:nvSpPr>
          <p:cNvPr id="6" name="Footer Placeholder 5">
            <a:extLst>
              <a:ext uri="{FF2B5EF4-FFF2-40B4-BE49-F238E27FC236}">
                <a16:creationId xmlns:a16="http://schemas.microsoft.com/office/drawing/2014/main" id="{63559A33-898B-9E48-BCB3-FA4BA3E3CE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816D57-1F89-A144-86ED-EEE2D0EDA0FB}"/>
              </a:ext>
            </a:extLst>
          </p:cNvPr>
          <p:cNvSpPr>
            <a:spLocks noGrp="1"/>
          </p:cNvSpPr>
          <p:nvPr>
            <p:ph type="sldNum" sz="quarter" idx="12"/>
          </p:nvPr>
        </p:nvSpPr>
        <p:spPr/>
        <p:txBody>
          <a:bodyPr/>
          <a:lstStyle/>
          <a:p>
            <a:fld id="{7F963940-7D86-4E40-9334-3D9AA65F4FC5}" type="slidenum">
              <a:rPr lang="en-US" smtClean="0"/>
              <a:t>‹#›</a:t>
            </a:fld>
            <a:endParaRPr lang="en-US"/>
          </a:p>
        </p:txBody>
      </p:sp>
    </p:spTree>
    <p:extLst>
      <p:ext uri="{BB962C8B-B14F-4D97-AF65-F5344CB8AC3E}">
        <p14:creationId xmlns:p14="http://schemas.microsoft.com/office/powerpoint/2010/main" val="150341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D86001-AA9A-2C4C-A912-2511F4AFD2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FDFD2F0-61CC-F24F-A3AD-1456393ADB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9048A79-FBCD-F642-BADF-26F177CC65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52CE1-4D10-F84B-B818-D2ADAFFF753A}" type="datetimeFigureOut">
              <a:rPr lang="en-US" smtClean="0"/>
              <a:t>7/25/20</a:t>
            </a:fld>
            <a:endParaRPr lang="en-US"/>
          </a:p>
        </p:txBody>
      </p:sp>
      <p:sp>
        <p:nvSpPr>
          <p:cNvPr id="5" name="Footer Placeholder 4">
            <a:extLst>
              <a:ext uri="{FF2B5EF4-FFF2-40B4-BE49-F238E27FC236}">
                <a16:creationId xmlns:a16="http://schemas.microsoft.com/office/drawing/2014/main" id="{CB7EB84E-9F28-B24E-83FD-859A886D93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1389B0-59C1-8143-BF27-219BEC27B0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63940-7D86-4E40-9334-3D9AA65F4FC5}" type="slidenum">
              <a:rPr lang="en-US" smtClean="0"/>
              <a:t>‹#›</a:t>
            </a:fld>
            <a:endParaRPr lang="en-US"/>
          </a:p>
        </p:txBody>
      </p:sp>
    </p:spTree>
    <p:extLst>
      <p:ext uri="{BB962C8B-B14F-4D97-AF65-F5344CB8AC3E}">
        <p14:creationId xmlns:p14="http://schemas.microsoft.com/office/powerpoint/2010/main" val="959911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docs.google.com/document/d/1ZS2_HOrDtb-yBhkoxOBlDPyj2hi5ekR4w4t47eIUOaw/edit" TargetMode="External"/><Relationship Id="rId4" Type="http://schemas.openxmlformats.org/officeDocument/2006/relationships/hyperlink" Target="https://disabilityvisibilityproject.com/2019/10/20/ep-62-black-disabled-women-in-medi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youtube.com/watch?v=AvGNiwR57i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874"/>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BB2BECB-8054-A24E-9B83-E4E1D62455DE}"/>
              </a:ext>
            </a:extLst>
          </p:cNvPr>
          <p:cNvPicPr>
            <a:picLocks noChangeAspect="1"/>
          </p:cNvPicPr>
          <p:nvPr/>
        </p:nvPicPr>
        <p:blipFill>
          <a:blip r:embed="rId3"/>
          <a:stretch>
            <a:fillRect/>
          </a:stretch>
        </p:blipFill>
        <p:spPr>
          <a:xfrm>
            <a:off x="2667000" y="0"/>
            <a:ext cx="6858000" cy="6858000"/>
          </a:xfrm>
          <a:prstGeom prst="rect">
            <a:avLst/>
          </a:prstGeom>
        </p:spPr>
      </p:pic>
    </p:spTree>
    <p:extLst>
      <p:ext uri="{BB962C8B-B14F-4D97-AF65-F5344CB8AC3E}">
        <p14:creationId xmlns:p14="http://schemas.microsoft.com/office/powerpoint/2010/main" val="604541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481F8"/>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57F5628-EBE3-534D-910B-3BEED8B56AF2}"/>
              </a:ext>
            </a:extLst>
          </p:cNvPr>
          <p:cNvPicPr>
            <a:picLocks noChangeAspect="1"/>
          </p:cNvPicPr>
          <p:nvPr/>
        </p:nvPicPr>
        <p:blipFill rotWithShape="1">
          <a:blip r:embed="rId2"/>
          <a:srcRect t="61278" r="2" b="2"/>
          <a:stretch/>
        </p:blipFill>
        <p:spPr>
          <a:xfrm>
            <a:off x="7923288" y="4914900"/>
            <a:ext cx="4268712" cy="1652885"/>
          </a:xfrm>
          <a:prstGeom prst="rect">
            <a:avLst/>
          </a:prstGeom>
        </p:spPr>
      </p:pic>
      <p:pic>
        <p:nvPicPr>
          <p:cNvPr id="12" name="Picture 11">
            <a:extLst>
              <a:ext uri="{FF2B5EF4-FFF2-40B4-BE49-F238E27FC236}">
                <a16:creationId xmlns:a16="http://schemas.microsoft.com/office/drawing/2014/main" id="{50D50CD0-527A-7E4D-A6E7-18C1FA79E230}"/>
              </a:ext>
            </a:extLst>
          </p:cNvPr>
          <p:cNvPicPr>
            <a:picLocks noChangeAspect="1"/>
          </p:cNvPicPr>
          <p:nvPr/>
        </p:nvPicPr>
        <p:blipFill rotWithShape="1">
          <a:blip r:embed="rId3"/>
          <a:srcRect l="12694" t="38943" r="-2" b="-2"/>
          <a:stretch/>
        </p:blipFill>
        <p:spPr>
          <a:xfrm>
            <a:off x="142876" y="176905"/>
            <a:ext cx="4384520" cy="3066357"/>
          </a:xfrm>
          <a:prstGeom prst="rect">
            <a:avLst/>
          </a:prstGeom>
        </p:spPr>
      </p:pic>
      <p:pic>
        <p:nvPicPr>
          <p:cNvPr id="14" name="Picture 13">
            <a:extLst>
              <a:ext uri="{FF2B5EF4-FFF2-40B4-BE49-F238E27FC236}">
                <a16:creationId xmlns:a16="http://schemas.microsoft.com/office/drawing/2014/main" id="{254BE363-DC47-9B4B-B32E-BFE3DC816FB2}"/>
              </a:ext>
            </a:extLst>
          </p:cNvPr>
          <p:cNvPicPr>
            <a:picLocks noChangeAspect="1"/>
          </p:cNvPicPr>
          <p:nvPr/>
        </p:nvPicPr>
        <p:blipFill rotWithShape="1">
          <a:blip r:embed="rId4"/>
          <a:srcRect l="5392" r="3079" b="8"/>
          <a:stretch/>
        </p:blipFill>
        <p:spPr>
          <a:xfrm>
            <a:off x="2773918" y="2232888"/>
            <a:ext cx="3968040" cy="4334897"/>
          </a:xfrm>
          <a:prstGeom prst="rect">
            <a:avLst/>
          </a:prstGeom>
        </p:spPr>
      </p:pic>
      <p:pic>
        <p:nvPicPr>
          <p:cNvPr id="10" name="Picture 9">
            <a:extLst>
              <a:ext uri="{FF2B5EF4-FFF2-40B4-BE49-F238E27FC236}">
                <a16:creationId xmlns:a16="http://schemas.microsoft.com/office/drawing/2014/main" id="{07275478-DF37-DA4C-8BBE-4A3E9F624202}"/>
              </a:ext>
            </a:extLst>
          </p:cNvPr>
          <p:cNvPicPr>
            <a:picLocks noChangeAspect="1"/>
          </p:cNvPicPr>
          <p:nvPr/>
        </p:nvPicPr>
        <p:blipFill rotWithShape="1">
          <a:blip r:embed="rId5"/>
          <a:srcRect l="-6399" t="-6059" r="-12969" b="5"/>
          <a:stretch/>
        </p:blipFill>
        <p:spPr>
          <a:xfrm>
            <a:off x="6758358" y="-184762"/>
            <a:ext cx="4730905" cy="4203270"/>
          </a:xfrm>
          <a:prstGeom prst="rect">
            <a:avLst/>
          </a:prstGeom>
        </p:spPr>
      </p:pic>
      <p:sp>
        <p:nvSpPr>
          <p:cNvPr id="17" name="Curved Right Arrow 16">
            <a:extLst>
              <a:ext uri="{FF2B5EF4-FFF2-40B4-BE49-F238E27FC236}">
                <a16:creationId xmlns:a16="http://schemas.microsoft.com/office/drawing/2014/main" id="{782FCDFB-C0BD-9744-8865-10C0CA41BDBC}"/>
              </a:ext>
            </a:extLst>
          </p:cNvPr>
          <p:cNvSpPr/>
          <p:nvPr/>
        </p:nvSpPr>
        <p:spPr>
          <a:xfrm rot="20228456">
            <a:off x="1132843" y="3171611"/>
            <a:ext cx="1202293" cy="2457450"/>
          </a:xfrm>
          <a:prstGeom prst="curvedRightArrow">
            <a:avLst>
              <a:gd name="adj1" fmla="val 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urved Left Arrow 17">
            <a:extLst>
              <a:ext uri="{FF2B5EF4-FFF2-40B4-BE49-F238E27FC236}">
                <a16:creationId xmlns:a16="http://schemas.microsoft.com/office/drawing/2014/main" id="{99107C6B-EF8F-7C4F-827A-9D43B4FA2AFC}"/>
              </a:ext>
            </a:extLst>
          </p:cNvPr>
          <p:cNvSpPr/>
          <p:nvPr/>
        </p:nvSpPr>
        <p:spPr>
          <a:xfrm rot="13138428">
            <a:off x="5897294" y="690045"/>
            <a:ext cx="397476" cy="2453656"/>
          </a:xfrm>
          <a:prstGeom prst="curvedLeftArrow">
            <a:avLst>
              <a:gd name="adj1" fmla="val 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urved Left Arrow 25">
            <a:extLst>
              <a:ext uri="{FF2B5EF4-FFF2-40B4-BE49-F238E27FC236}">
                <a16:creationId xmlns:a16="http://schemas.microsoft.com/office/drawing/2014/main" id="{59BA8DB2-DCCF-8A44-A91C-61E9A94142C0}"/>
              </a:ext>
            </a:extLst>
          </p:cNvPr>
          <p:cNvSpPr/>
          <p:nvPr/>
        </p:nvSpPr>
        <p:spPr>
          <a:xfrm rot="20202617">
            <a:off x="11375442" y="3232935"/>
            <a:ext cx="325028" cy="1830617"/>
          </a:xfrm>
          <a:prstGeom prst="curvedLeftArrow">
            <a:avLst>
              <a:gd name="adj1" fmla="val 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a:extLst>
              <a:ext uri="{FF2B5EF4-FFF2-40B4-BE49-F238E27FC236}">
                <a16:creationId xmlns:a16="http://schemas.microsoft.com/office/drawing/2014/main" id="{BCC7572F-3FB0-F945-B2A1-A1A07752EC0C}"/>
              </a:ext>
            </a:extLst>
          </p:cNvPr>
          <p:cNvSpPr/>
          <p:nvPr/>
        </p:nvSpPr>
        <p:spPr>
          <a:xfrm>
            <a:off x="6095999" y="5872163"/>
            <a:ext cx="1133475" cy="695622"/>
          </a:xfrm>
          <a:prstGeom prst="rect">
            <a:avLst/>
          </a:prstGeom>
          <a:solidFill>
            <a:srgbClr val="748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CF10C8A-8707-3E41-8C6C-6F3992792934}"/>
              </a:ext>
            </a:extLst>
          </p:cNvPr>
          <p:cNvSpPr/>
          <p:nvPr/>
        </p:nvSpPr>
        <p:spPr>
          <a:xfrm>
            <a:off x="10208997" y="3400341"/>
            <a:ext cx="826268" cy="666963"/>
          </a:xfrm>
          <a:prstGeom prst="rect">
            <a:avLst/>
          </a:prstGeom>
          <a:solidFill>
            <a:srgbClr val="748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4026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A77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AD3CF10-3A1C-4149-82BA-335D3EF83C65}"/>
              </a:ext>
            </a:extLst>
          </p:cNvPr>
          <p:cNvPicPr>
            <a:picLocks noGrp="1" noChangeAspect="1"/>
          </p:cNvPicPr>
          <p:nvPr>
            <p:ph idx="1"/>
          </p:nvPr>
        </p:nvPicPr>
        <p:blipFill>
          <a:blip r:embed="rId2"/>
          <a:stretch>
            <a:fillRect/>
          </a:stretch>
        </p:blipFill>
        <p:spPr>
          <a:xfrm>
            <a:off x="-1" y="-1"/>
            <a:ext cx="5613401" cy="5613401"/>
          </a:xfrm>
        </p:spPr>
      </p:pic>
      <p:pic>
        <p:nvPicPr>
          <p:cNvPr id="7" name="Picture 6">
            <a:extLst>
              <a:ext uri="{FF2B5EF4-FFF2-40B4-BE49-F238E27FC236}">
                <a16:creationId xmlns:a16="http://schemas.microsoft.com/office/drawing/2014/main" id="{C79C8FCA-320F-EA4F-A44E-15D25B44CDD4}"/>
              </a:ext>
            </a:extLst>
          </p:cNvPr>
          <p:cNvPicPr>
            <a:picLocks noChangeAspect="1"/>
          </p:cNvPicPr>
          <p:nvPr/>
        </p:nvPicPr>
        <p:blipFill>
          <a:blip r:embed="rId3"/>
          <a:stretch>
            <a:fillRect/>
          </a:stretch>
        </p:blipFill>
        <p:spPr>
          <a:xfrm>
            <a:off x="6210300" y="1041399"/>
            <a:ext cx="5816601" cy="5816601"/>
          </a:xfrm>
          <a:prstGeom prst="rect">
            <a:avLst/>
          </a:prstGeom>
        </p:spPr>
      </p:pic>
      <p:sp>
        <p:nvSpPr>
          <p:cNvPr id="8" name="Rectangle 7">
            <a:extLst>
              <a:ext uri="{FF2B5EF4-FFF2-40B4-BE49-F238E27FC236}">
                <a16:creationId xmlns:a16="http://schemas.microsoft.com/office/drawing/2014/main" id="{7858F746-BCFD-6640-98C3-85FB9C196F72}"/>
              </a:ext>
            </a:extLst>
          </p:cNvPr>
          <p:cNvSpPr/>
          <p:nvPr/>
        </p:nvSpPr>
        <p:spPr>
          <a:xfrm>
            <a:off x="4512468" y="4619625"/>
            <a:ext cx="1157288" cy="1209675"/>
          </a:xfrm>
          <a:prstGeom prst="rect">
            <a:avLst/>
          </a:prstGeom>
          <a:solidFill>
            <a:srgbClr val="F5A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F6A4FD5-F183-0843-9DF9-75C62B208473}"/>
              </a:ext>
            </a:extLst>
          </p:cNvPr>
          <p:cNvSpPr/>
          <p:nvPr/>
        </p:nvSpPr>
        <p:spPr>
          <a:xfrm>
            <a:off x="95249" y="5103674"/>
            <a:ext cx="5816601" cy="1754326"/>
          </a:xfrm>
          <a:prstGeom prst="rect">
            <a:avLst/>
          </a:prstGeom>
        </p:spPr>
        <p:txBody>
          <a:bodyPr wrap="square">
            <a:spAutoFit/>
          </a:bodyPr>
          <a:lstStyle/>
          <a:p>
            <a:r>
              <a:rPr lang="en-GB" dirty="0"/>
              <a:t>You can listen to the podcast here: </a:t>
            </a:r>
            <a:r>
              <a:rPr lang="en-GB" u="sng" dirty="0">
                <a:hlinkClick r:id="rId4"/>
              </a:rPr>
              <a:t>https://disabilityvisibilityproject.com/2019/10/20/ep-62-black-disabled-women-in-media/</a:t>
            </a:r>
            <a:endParaRPr lang="en-GB" dirty="0"/>
          </a:p>
          <a:p>
            <a:r>
              <a:rPr lang="en-GB" dirty="0"/>
              <a:t>And you can access the transcript here: </a:t>
            </a:r>
            <a:r>
              <a:rPr lang="en-GB" u="sng" dirty="0">
                <a:hlinkClick r:id="rId5"/>
              </a:rPr>
              <a:t>https://docs.google.com/document/d/1ZS2_HOrDtb-yBhkoxOBlDPyj2hi5ekR4w4t47eIUOaw/edit</a:t>
            </a:r>
            <a:endParaRPr lang="en-US" dirty="0"/>
          </a:p>
        </p:txBody>
      </p:sp>
    </p:spTree>
    <p:extLst>
      <p:ext uri="{BB962C8B-B14F-4D97-AF65-F5344CB8AC3E}">
        <p14:creationId xmlns:p14="http://schemas.microsoft.com/office/powerpoint/2010/main" val="4063289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737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8CE4F10-CCA6-E24E-88D1-884AFBE5B1BB}"/>
              </a:ext>
            </a:extLst>
          </p:cNvPr>
          <p:cNvPicPr>
            <a:picLocks noChangeAspect="1"/>
          </p:cNvPicPr>
          <p:nvPr/>
        </p:nvPicPr>
        <p:blipFill>
          <a:blip r:embed="rId2"/>
          <a:stretch>
            <a:fillRect/>
          </a:stretch>
        </p:blipFill>
        <p:spPr>
          <a:xfrm>
            <a:off x="0" y="0"/>
            <a:ext cx="5892800" cy="5892800"/>
          </a:xfrm>
          <a:prstGeom prst="rect">
            <a:avLst/>
          </a:prstGeom>
        </p:spPr>
      </p:pic>
      <p:sp>
        <p:nvSpPr>
          <p:cNvPr id="12" name="Rectangle 11">
            <a:extLst>
              <a:ext uri="{FF2B5EF4-FFF2-40B4-BE49-F238E27FC236}">
                <a16:creationId xmlns:a16="http://schemas.microsoft.com/office/drawing/2014/main" id="{4B042D36-FFDD-7B40-93DC-A0653D15BD30}"/>
              </a:ext>
            </a:extLst>
          </p:cNvPr>
          <p:cNvSpPr/>
          <p:nvPr/>
        </p:nvSpPr>
        <p:spPr>
          <a:xfrm>
            <a:off x="4962525" y="4968082"/>
            <a:ext cx="1133475" cy="1013620"/>
          </a:xfrm>
          <a:prstGeom prst="rect">
            <a:avLst/>
          </a:prstGeom>
          <a:solidFill>
            <a:srgbClr val="F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64886E6A-D467-CB49-B41F-826325731B52}"/>
              </a:ext>
            </a:extLst>
          </p:cNvPr>
          <p:cNvPicPr>
            <a:picLocks noChangeAspect="1"/>
          </p:cNvPicPr>
          <p:nvPr/>
        </p:nvPicPr>
        <p:blipFill>
          <a:blip r:embed="rId3"/>
          <a:stretch>
            <a:fillRect/>
          </a:stretch>
        </p:blipFill>
        <p:spPr>
          <a:xfrm>
            <a:off x="6096000" y="876298"/>
            <a:ext cx="5981702" cy="5981702"/>
          </a:xfrm>
          <a:prstGeom prst="rect">
            <a:avLst/>
          </a:prstGeom>
        </p:spPr>
      </p:pic>
      <p:sp>
        <p:nvSpPr>
          <p:cNvPr id="18" name="Rectangle 17">
            <a:extLst>
              <a:ext uri="{FF2B5EF4-FFF2-40B4-BE49-F238E27FC236}">
                <a16:creationId xmlns:a16="http://schemas.microsoft.com/office/drawing/2014/main" id="{3B007F8F-87AF-1C45-87EF-370ABC72F509}"/>
              </a:ext>
            </a:extLst>
          </p:cNvPr>
          <p:cNvSpPr/>
          <p:nvPr/>
        </p:nvSpPr>
        <p:spPr>
          <a:xfrm>
            <a:off x="114298" y="6007783"/>
            <a:ext cx="6096000" cy="646331"/>
          </a:xfrm>
          <a:prstGeom prst="rect">
            <a:avLst/>
          </a:prstGeom>
        </p:spPr>
        <p:txBody>
          <a:bodyPr>
            <a:spAutoFit/>
          </a:bodyPr>
          <a:lstStyle/>
          <a:p>
            <a:r>
              <a:rPr lang="en-US" dirty="0"/>
              <a:t>You can watch this on YouTube here: </a:t>
            </a:r>
            <a:r>
              <a:rPr lang="en-GB" dirty="0">
                <a:hlinkClick r:id="rId4"/>
              </a:rPr>
              <a:t>https://www.youtube.com/watch?v=AvGNiwR57iI</a:t>
            </a:r>
            <a:endParaRPr lang="en-US" dirty="0"/>
          </a:p>
        </p:txBody>
      </p:sp>
    </p:spTree>
    <p:extLst>
      <p:ext uri="{BB962C8B-B14F-4D97-AF65-F5344CB8AC3E}">
        <p14:creationId xmlns:p14="http://schemas.microsoft.com/office/powerpoint/2010/main" val="1848025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073F8"/>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5EA2349-192D-C34D-B04B-5D37097230AA}"/>
              </a:ext>
            </a:extLst>
          </p:cNvPr>
          <p:cNvPicPr>
            <a:picLocks noGrp="1" noChangeAspect="1"/>
          </p:cNvPicPr>
          <p:nvPr>
            <p:ph idx="1"/>
          </p:nvPr>
        </p:nvPicPr>
        <p:blipFill>
          <a:blip r:embed="rId2"/>
          <a:stretch>
            <a:fillRect/>
          </a:stretch>
        </p:blipFill>
        <p:spPr>
          <a:xfrm>
            <a:off x="6353909" y="1019909"/>
            <a:ext cx="5838092" cy="5838092"/>
          </a:xfrm>
        </p:spPr>
      </p:pic>
      <p:pic>
        <p:nvPicPr>
          <p:cNvPr id="7" name="Picture 6">
            <a:extLst>
              <a:ext uri="{FF2B5EF4-FFF2-40B4-BE49-F238E27FC236}">
                <a16:creationId xmlns:a16="http://schemas.microsoft.com/office/drawing/2014/main" id="{1CFFA762-499E-D44E-9690-A4ECD86A9FF6}"/>
              </a:ext>
            </a:extLst>
          </p:cNvPr>
          <p:cNvPicPr>
            <a:picLocks noChangeAspect="1"/>
          </p:cNvPicPr>
          <p:nvPr/>
        </p:nvPicPr>
        <p:blipFill>
          <a:blip r:embed="rId3"/>
          <a:stretch>
            <a:fillRect/>
          </a:stretch>
        </p:blipFill>
        <p:spPr>
          <a:xfrm>
            <a:off x="-1" y="-1"/>
            <a:ext cx="6260123" cy="6260123"/>
          </a:xfrm>
          <a:prstGeom prst="rect">
            <a:avLst/>
          </a:prstGeom>
        </p:spPr>
      </p:pic>
      <p:sp>
        <p:nvSpPr>
          <p:cNvPr id="12" name="Oval 11">
            <a:extLst>
              <a:ext uri="{FF2B5EF4-FFF2-40B4-BE49-F238E27FC236}">
                <a16:creationId xmlns:a16="http://schemas.microsoft.com/office/drawing/2014/main" id="{FB2F8096-F20C-AC41-B0AB-1909B906E544}"/>
              </a:ext>
            </a:extLst>
          </p:cNvPr>
          <p:cNvSpPr/>
          <p:nvPr/>
        </p:nvSpPr>
        <p:spPr>
          <a:xfrm>
            <a:off x="5279571" y="5236029"/>
            <a:ext cx="1074338" cy="1024093"/>
          </a:xfrm>
          <a:prstGeom prst="ellipse">
            <a:avLst/>
          </a:prstGeom>
          <a:solidFill>
            <a:srgbClr val="B07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993E005-A5AD-054E-A6FE-92741C8A6F06}"/>
              </a:ext>
            </a:extLst>
          </p:cNvPr>
          <p:cNvSpPr txBox="1"/>
          <p:nvPr/>
        </p:nvSpPr>
        <p:spPr>
          <a:xfrm>
            <a:off x="6449159" y="166078"/>
            <a:ext cx="5647591" cy="1200329"/>
          </a:xfrm>
          <a:prstGeom prst="rect">
            <a:avLst/>
          </a:prstGeom>
          <a:noFill/>
        </p:spPr>
        <p:txBody>
          <a:bodyPr wrap="square" rtlCol="0">
            <a:spAutoFit/>
          </a:bodyPr>
          <a:lstStyle/>
          <a:p>
            <a:pPr algn="r"/>
            <a:r>
              <a:rPr lang="en-US" dirty="0"/>
              <a:t>You can borrow this book from our lending library, your school library, local library, or buy it form your local bookstore. You can listen to the audiobook for free as part of your audible free trial!</a:t>
            </a:r>
          </a:p>
        </p:txBody>
      </p:sp>
    </p:spTree>
    <p:extLst>
      <p:ext uri="{BB962C8B-B14F-4D97-AF65-F5344CB8AC3E}">
        <p14:creationId xmlns:p14="http://schemas.microsoft.com/office/powerpoint/2010/main" val="48402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0F77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3DFA828-9724-1147-B188-6EB197881F5C}"/>
              </a:ext>
            </a:extLst>
          </p:cNvPr>
          <p:cNvPicPr>
            <a:picLocks noGrp="1" noChangeAspect="1"/>
          </p:cNvPicPr>
          <p:nvPr>
            <p:ph idx="1"/>
          </p:nvPr>
        </p:nvPicPr>
        <p:blipFill>
          <a:blip r:embed="rId2"/>
          <a:stretch>
            <a:fillRect/>
          </a:stretch>
        </p:blipFill>
        <p:spPr>
          <a:xfrm>
            <a:off x="2078182" y="-16524"/>
            <a:ext cx="6874524" cy="6874524"/>
          </a:xfrm>
        </p:spPr>
      </p:pic>
    </p:spTree>
    <p:extLst>
      <p:ext uri="{BB962C8B-B14F-4D97-AF65-F5344CB8AC3E}">
        <p14:creationId xmlns:p14="http://schemas.microsoft.com/office/powerpoint/2010/main" val="2114415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481F8"/>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F7237DA-B55F-5846-B167-98D413A8BD5F}"/>
              </a:ext>
            </a:extLst>
          </p:cNvPr>
          <p:cNvPicPr>
            <a:picLocks noGrp="1" noChangeAspect="1"/>
          </p:cNvPicPr>
          <p:nvPr>
            <p:ph idx="1"/>
          </p:nvPr>
        </p:nvPicPr>
        <p:blipFill>
          <a:blip r:embed="rId2"/>
          <a:stretch>
            <a:fillRect/>
          </a:stretch>
        </p:blipFill>
        <p:spPr>
          <a:xfrm>
            <a:off x="2082800" y="-11906"/>
            <a:ext cx="6869906" cy="6869906"/>
          </a:xfrm>
        </p:spPr>
      </p:pic>
    </p:spTree>
    <p:extLst>
      <p:ext uri="{BB962C8B-B14F-4D97-AF65-F5344CB8AC3E}">
        <p14:creationId xmlns:p14="http://schemas.microsoft.com/office/powerpoint/2010/main" val="761643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106</Words>
  <Application>Microsoft Macintosh PowerPoint</Application>
  <PresentationFormat>Widescreen</PresentationFormat>
  <Paragraphs>5</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Lloyd (student)</dc:creator>
  <cp:lastModifiedBy>Alison Lloyd (student)</cp:lastModifiedBy>
  <cp:revision>5</cp:revision>
  <dcterms:created xsi:type="dcterms:W3CDTF">2020-07-25T11:15:27Z</dcterms:created>
  <dcterms:modified xsi:type="dcterms:W3CDTF">2020-07-25T12:20:05Z</dcterms:modified>
</cp:coreProperties>
</file>