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Arvo"/>
      <p:regular r:id="rId24"/>
      <p:bold r:id="rId25"/>
      <p:italic r:id="rId26"/>
      <p:boldItalic r:id="rId27"/>
    </p:embeddedFont>
    <p:embeddedFont>
      <p:font typeface="Fira Sans Extra Condensed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rv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vo-italic.fntdata"/><Relationship Id="rId25" Type="http://schemas.openxmlformats.org/officeDocument/2006/relationships/font" Target="fonts/Arvo-bold.fntdata"/><Relationship Id="rId28" Type="http://schemas.openxmlformats.org/officeDocument/2006/relationships/font" Target="fonts/FiraSansExtraCondensedMedium-regular.fntdata"/><Relationship Id="rId27" Type="http://schemas.openxmlformats.org/officeDocument/2006/relationships/font" Target="fonts/Arv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iraSansExtraCondensed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raSansExtraCondensedMedium-boldItalic.fntdata"/><Relationship Id="rId30" Type="http://schemas.openxmlformats.org/officeDocument/2006/relationships/font" Target="fonts/FiraSansExtraCondensedMedium-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67Z6UER_Dc"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A-Bikjbka4" TargetMode="External"/><Relationship Id="rId3" Type="http://schemas.openxmlformats.org/officeDocument/2006/relationships/hyperlink" Target="https://www.youtube.com/watch?v=TG4srmK_WDU"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7ed9676b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ed9676b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g8c011e00dd_0_8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5" name="Google Shape;1145;g8c011e00dd_0_8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lnSpc>
                <a:spcPct val="115000"/>
              </a:lnSpc>
              <a:spcBef>
                <a:spcPts val="0"/>
              </a:spcBef>
              <a:spcAft>
                <a:spcPts val="0"/>
              </a:spcAft>
              <a:buClr>
                <a:schemeClr val="dk1"/>
              </a:buClr>
              <a:buSzPts val="1200"/>
              <a:buFont typeface="Georgia"/>
              <a:buChar char="○"/>
            </a:pPr>
            <a:r>
              <a:rPr lang="en-GB" sz="1200" u="sng">
                <a:solidFill>
                  <a:srgbClr val="1155CC"/>
                </a:solidFill>
                <a:latin typeface="Georgia"/>
                <a:ea typeface="Georgia"/>
                <a:cs typeface="Georgia"/>
                <a:sym typeface="Georgia"/>
                <a:hlinkClick r:id="rId2">
                  <a:extLst>
                    <a:ext uri="{A12FA001-AC4F-418D-AE19-62706E023703}">
                      <ahyp:hlinkClr val="tx"/>
                    </a:ext>
                  </a:extLst>
                </a:hlinkClick>
              </a:rPr>
              <a:t>https://www.youtube.com/watch?v=E67Z6UER_Dc</a:t>
            </a:r>
            <a:endParaRPr/>
          </a:p>
          <a:p>
            <a:pPr indent="0" lvl="0" marL="0" rtl="0" algn="l">
              <a:lnSpc>
                <a:spcPct val="115000"/>
              </a:lnSpc>
              <a:spcBef>
                <a:spcPts val="0"/>
              </a:spcBef>
              <a:spcAft>
                <a:spcPts val="0"/>
              </a:spcAft>
              <a:buNone/>
            </a:pPr>
            <a:r>
              <a:rPr lang="en-GB"/>
              <a:t>Read out slide with a short pause (like a few seconds) between statements. Ask if people are ready to move on (there will be more time for thinking on the next slide but the statements will not be visible)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g8c011e00dd_0_8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2" name="Google Shape;1212;g8c011e00dd_0_8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8c011e00dd_0_10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8" name="Google Shape;1388;g8c011e00dd_0_10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g8c011e00dd_0_1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6" name="Google Shape;1476;g8c011e00dd_0_1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2" name="Shape 1562"/>
        <p:cNvGrpSpPr/>
        <p:nvPr/>
      </p:nvGrpSpPr>
      <p:grpSpPr>
        <a:xfrm>
          <a:off x="0" y="0"/>
          <a:ext cx="0" cy="0"/>
          <a:chOff x="0" y="0"/>
          <a:chExt cx="0" cy="0"/>
        </a:xfrm>
      </p:grpSpPr>
      <p:sp>
        <p:nvSpPr>
          <p:cNvPr id="1563" name="Google Shape;1563;g9350711bf0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4" name="Google Shape;1564;g9350711bf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9" name="Shape 1649"/>
        <p:cNvGrpSpPr/>
        <p:nvPr/>
      </p:nvGrpSpPr>
      <p:grpSpPr>
        <a:xfrm>
          <a:off x="0" y="0"/>
          <a:ext cx="0" cy="0"/>
          <a:chOff x="0" y="0"/>
          <a:chExt cx="0" cy="0"/>
        </a:xfrm>
      </p:grpSpPr>
      <p:sp>
        <p:nvSpPr>
          <p:cNvPr id="1650" name="Google Shape;1650;g8c011e00dd_0_1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1" name="Google Shape;1651;g8c011e00dd_0_1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6" name="Shape 1736"/>
        <p:cNvGrpSpPr/>
        <p:nvPr/>
      </p:nvGrpSpPr>
      <p:grpSpPr>
        <a:xfrm>
          <a:off x="0" y="0"/>
          <a:ext cx="0" cy="0"/>
          <a:chOff x="0" y="0"/>
          <a:chExt cx="0" cy="0"/>
        </a:xfrm>
      </p:grpSpPr>
      <p:sp>
        <p:nvSpPr>
          <p:cNvPr id="1737" name="Google Shape;1737;g8c011e00dd_0_1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8" name="Google Shape;1738;g8c011e00dd_0_1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3" name="Shape 1823"/>
        <p:cNvGrpSpPr/>
        <p:nvPr/>
      </p:nvGrpSpPr>
      <p:grpSpPr>
        <a:xfrm>
          <a:off x="0" y="0"/>
          <a:ext cx="0" cy="0"/>
          <a:chOff x="0" y="0"/>
          <a:chExt cx="0" cy="0"/>
        </a:xfrm>
      </p:grpSpPr>
      <p:sp>
        <p:nvSpPr>
          <p:cNvPr id="1824" name="Google Shape;1824;g8c011e00dd_0_1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5" name="Google Shape;1825;g8c011e00dd_0_1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7" name="Shape 1877"/>
        <p:cNvGrpSpPr/>
        <p:nvPr/>
      </p:nvGrpSpPr>
      <p:grpSpPr>
        <a:xfrm>
          <a:off x="0" y="0"/>
          <a:ext cx="0" cy="0"/>
          <a:chOff x="0" y="0"/>
          <a:chExt cx="0" cy="0"/>
        </a:xfrm>
      </p:grpSpPr>
      <p:sp>
        <p:nvSpPr>
          <p:cNvPr id="1878" name="Google Shape;1878;g7f507054a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9" name="Google Shape;1879;g7f507054a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8c011e00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8c011e00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Introduce the concept of disablism - highlight that disablism and ableism are often used </a:t>
            </a:r>
            <a:r>
              <a:rPr lang="en-GB"/>
              <a:t>interchangeably (with disablism the preferred term in the UK), or can refer to discrimination against disabled people for disablism and discrimination in favour of non-disabled people for abelsim.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8c011e00dd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8c011e00d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take a closer look at this definition of disablism and think about some of the words included.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8c011e00dd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8c011e00dd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 click 1 only the left hand side text will show. Try to think of a definition for the words discriminatory, </a:t>
            </a:r>
            <a:r>
              <a:rPr lang="en-GB"/>
              <a:t>oppressive</a:t>
            </a:r>
            <a:r>
              <a:rPr lang="en-GB"/>
              <a:t>, and abusive. Try to think of an example for each of these words. Pause for thinking/suggestions.  </a:t>
            </a:r>
            <a:endParaRPr/>
          </a:p>
          <a:p>
            <a:pPr indent="0" lvl="0" marL="0" rtl="0" algn="l">
              <a:spcBef>
                <a:spcPts val="0"/>
              </a:spcBef>
              <a:spcAft>
                <a:spcPts val="0"/>
              </a:spcAft>
              <a:buNone/>
            </a:pPr>
            <a:r>
              <a:rPr lang="en-GB"/>
              <a:t>On click 2 the Discriminatory text will show. </a:t>
            </a:r>
            <a:endParaRPr/>
          </a:p>
          <a:p>
            <a:pPr indent="0" lvl="0" marL="0" rtl="0" algn="l">
              <a:spcBef>
                <a:spcPts val="0"/>
              </a:spcBef>
              <a:spcAft>
                <a:spcPts val="0"/>
              </a:spcAft>
              <a:buNone/>
            </a:pPr>
            <a:r>
              <a:rPr lang="en-GB"/>
              <a:t>On click 3 the Oppressive text will show. </a:t>
            </a:r>
            <a:endParaRPr/>
          </a:p>
          <a:p>
            <a:pPr indent="0" lvl="0" marL="0" rtl="0" algn="l">
              <a:spcBef>
                <a:spcPts val="0"/>
              </a:spcBef>
              <a:spcAft>
                <a:spcPts val="0"/>
              </a:spcAft>
              <a:buNone/>
            </a:pPr>
            <a:r>
              <a:rPr lang="en-GB"/>
              <a:t>Click to the next slide for Abusive.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8c011e00d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8c011e00d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Discriminatory, oppressive, and abusive behaviour arise from the belief that disabled people are inferior to others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9350711b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9350711b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take a closer look at this definition of disablism and think about some of the words included.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8c011e00dd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8c011e00dd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 click 1 the left hand side text will show. Pause for thinking.</a:t>
            </a:r>
            <a:endParaRPr/>
          </a:p>
          <a:p>
            <a:pPr indent="0" lvl="0" marL="0" rtl="0" algn="l">
              <a:spcBef>
                <a:spcPts val="0"/>
              </a:spcBef>
              <a:spcAft>
                <a:spcPts val="0"/>
              </a:spcAft>
              <a:buNone/>
            </a:pPr>
            <a:r>
              <a:rPr lang="en-GB"/>
              <a:t>Take suggestions for Prejudice. </a:t>
            </a:r>
            <a:r>
              <a:rPr lang="en-GB"/>
              <a:t>On click 2, prejudice should show.</a:t>
            </a:r>
            <a:endParaRPr/>
          </a:p>
          <a:p>
            <a:pPr indent="0" lvl="0" marL="0" rtl="0" algn="l">
              <a:spcBef>
                <a:spcPts val="0"/>
              </a:spcBef>
              <a:spcAft>
                <a:spcPts val="0"/>
              </a:spcAft>
              <a:buNone/>
            </a:pPr>
            <a:r>
              <a:rPr lang="en-GB"/>
              <a:t>Take suggestions for Stereotyping. On click 3 Stereotyping will show.</a:t>
            </a:r>
            <a:endParaRPr/>
          </a:p>
          <a:p>
            <a:pPr indent="0" lvl="0" marL="0" rtl="0" algn="l">
              <a:spcBef>
                <a:spcPts val="0"/>
              </a:spcBef>
              <a:spcAft>
                <a:spcPts val="0"/>
              </a:spcAft>
              <a:buNone/>
            </a:pPr>
            <a:r>
              <a:rPr lang="en-GB"/>
              <a:t>Click to the next slide for institutional discrimination.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8c011e00dd_0_1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8c011e00dd_0_1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8c011e00dd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8c011e00dd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First of all, we have one about epilepsy…</a:t>
            </a:r>
            <a:endParaRPr/>
          </a:p>
          <a:p>
            <a:pPr indent="-304800" lvl="1" marL="914400" rtl="0" algn="l">
              <a:lnSpc>
                <a:spcPct val="115000"/>
              </a:lnSpc>
              <a:spcBef>
                <a:spcPts val="0"/>
              </a:spcBef>
              <a:spcAft>
                <a:spcPts val="0"/>
              </a:spcAft>
              <a:buClr>
                <a:schemeClr val="dk1"/>
              </a:buClr>
              <a:buSzPts val="1200"/>
              <a:buFont typeface="Georgia"/>
              <a:buChar char="○"/>
            </a:pPr>
            <a:r>
              <a:rPr lang="en-GB" sz="1200" u="sng">
                <a:solidFill>
                  <a:srgbClr val="1155CC"/>
                </a:solidFill>
                <a:latin typeface="Georgia"/>
                <a:ea typeface="Georgia"/>
                <a:cs typeface="Georgia"/>
                <a:sym typeface="Georgia"/>
                <a:hlinkClick r:id="rId2">
                  <a:extLst>
                    <a:ext uri="{A12FA001-AC4F-418D-AE19-62706E023703}">
                      <ahyp:hlinkClr val="tx"/>
                    </a:ext>
                  </a:extLst>
                </a:hlinkClick>
              </a:rPr>
              <a:t>https://www.youtube.com/watch?v=tA-Bikjbka4</a:t>
            </a:r>
            <a:endParaRPr sz="1200">
              <a:solidFill>
                <a:schemeClr val="dk1"/>
              </a:solidFill>
              <a:latin typeface="Georgia"/>
              <a:ea typeface="Georgia"/>
              <a:cs typeface="Georgia"/>
              <a:sym typeface="Georgia"/>
            </a:endParaRPr>
          </a:p>
          <a:p>
            <a:pPr indent="0" lvl="0" marL="0" rtl="0" algn="l">
              <a:spcBef>
                <a:spcPts val="0"/>
              </a:spcBef>
              <a:spcAft>
                <a:spcPts val="0"/>
              </a:spcAft>
              <a:buNone/>
            </a:pPr>
            <a:r>
              <a:t/>
            </a:r>
            <a:endParaRPr/>
          </a:p>
          <a:p>
            <a:pPr indent="0" lvl="0" marL="0" rtl="0" algn="l">
              <a:spcBef>
                <a:spcPts val="0"/>
              </a:spcBef>
              <a:spcAft>
                <a:spcPts val="0"/>
              </a:spcAft>
              <a:buNone/>
            </a:pPr>
            <a:r>
              <a:rPr lang="en-GB"/>
              <a:t>Now we have one about Ulcerative Colitis, (LOOKING FOR A MORE PS ONE!) …</a:t>
            </a:r>
            <a:endParaRPr/>
          </a:p>
          <a:p>
            <a:pPr indent="-304800" lvl="1" marL="914400" rtl="0" algn="l">
              <a:lnSpc>
                <a:spcPct val="115000"/>
              </a:lnSpc>
              <a:spcBef>
                <a:spcPts val="0"/>
              </a:spcBef>
              <a:spcAft>
                <a:spcPts val="0"/>
              </a:spcAft>
              <a:buClr>
                <a:schemeClr val="dk1"/>
              </a:buClr>
              <a:buSzPts val="1200"/>
              <a:buFont typeface="Georgia"/>
              <a:buChar char="○"/>
            </a:pPr>
            <a:r>
              <a:rPr lang="en-GB" sz="1200" u="sng">
                <a:solidFill>
                  <a:srgbClr val="1155CC"/>
                </a:solidFill>
                <a:latin typeface="Georgia"/>
                <a:ea typeface="Georgia"/>
                <a:cs typeface="Georgia"/>
                <a:sym typeface="Georgia"/>
                <a:hlinkClick r:id="rId3">
                  <a:extLst>
                    <a:ext uri="{A12FA001-AC4F-418D-AE19-62706E023703}">
                      <ahyp:hlinkClr val="tx"/>
                    </a:ext>
                  </a:extLst>
                </a:hlinkClick>
              </a:rPr>
              <a:t>https://www.youtube.com/watch?v=TG4srmK_WDU</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TLE OPENING">
  <p:cSld name="TITLE_1">
    <p:spTree>
      <p:nvGrpSpPr>
        <p:cNvPr id="50" name="Shape 50"/>
        <p:cNvGrpSpPr/>
        <p:nvPr/>
      </p:nvGrpSpPr>
      <p:grpSpPr>
        <a:xfrm>
          <a:off x="0" y="0"/>
          <a:ext cx="0" cy="0"/>
          <a:chOff x="0" y="0"/>
          <a:chExt cx="0" cy="0"/>
        </a:xfrm>
      </p:grpSpPr>
      <p:sp>
        <p:nvSpPr>
          <p:cNvPr id="51" name="Google Shape;51;p13"/>
          <p:cNvSpPr/>
          <p:nvPr/>
        </p:nvSpPr>
        <p:spPr>
          <a:xfrm>
            <a:off x="78474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78474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flipH="1">
            <a:off x="11445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flipH="1">
            <a:off x="11445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78474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ctrTitle"/>
          </p:nvPr>
        </p:nvSpPr>
        <p:spPr>
          <a:xfrm>
            <a:off x="1962148" y="1201675"/>
            <a:ext cx="5219700" cy="1887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541C1D"/>
              </a:buClr>
              <a:buSzPts val="6000"/>
              <a:buFont typeface="Arvo"/>
              <a:buNone/>
              <a:defRPr sz="6000">
                <a:solidFill>
                  <a:srgbClr val="541C1D"/>
                </a:solidFill>
                <a:latin typeface="Arvo"/>
                <a:ea typeface="Arvo"/>
                <a:cs typeface="Arvo"/>
                <a:sym typeface="Arvo"/>
              </a:defRPr>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p:txBody>
      </p:sp>
      <p:sp>
        <p:nvSpPr>
          <p:cNvPr id="57" name="Google Shape;57;p13"/>
          <p:cNvSpPr txBox="1"/>
          <p:nvPr>
            <p:ph idx="1" type="subTitle"/>
          </p:nvPr>
        </p:nvSpPr>
        <p:spPr>
          <a:xfrm>
            <a:off x="3528303" y="3295238"/>
            <a:ext cx="2087400" cy="670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rgbClr val="541C1D"/>
              </a:buClr>
              <a:buSzPts val="1400"/>
              <a:buNone/>
              <a:defRPr sz="1400">
                <a:solidFill>
                  <a:srgbClr val="541C1D"/>
                </a:solidFill>
              </a:defRPr>
            </a:lvl1pPr>
            <a:lvl2pPr lvl="1" rtl="0">
              <a:lnSpc>
                <a:spcPct val="100000"/>
              </a:lnSpc>
              <a:spcBef>
                <a:spcPts val="0"/>
              </a:spcBef>
              <a:spcAft>
                <a:spcPts val="0"/>
              </a:spcAft>
              <a:buClr>
                <a:srgbClr val="541C1D"/>
              </a:buClr>
              <a:buSzPts val="1400"/>
              <a:buNone/>
              <a:defRPr sz="1400">
                <a:solidFill>
                  <a:srgbClr val="541C1D"/>
                </a:solidFill>
              </a:defRPr>
            </a:lvl2pPr>
            <a:lvl3pPr lvl="2" rtl="0">
              <a:lnSpc>
                <a:spcPct val="100000"/>
              </a:lnSpc>
              <a:spcBef>
                <a:spcPts val="0"/>
              </a:spcBef>
              <a:spcAft>
                <a:spcPts val="0"/>
              </a:spcAft>
              <a:buClr>
                <a:srgbClr val="541C1D"/>
              </a:buClr>
              <a:buSzPts val="1400"/>
              <a:buNone/>
              <a:defRPr sz="1400">
                <a:solidFill>
                  <a:srgbClr val="541C1D"/>
                </a:solidFill>
              </a:defRPr>
            </a:lvl3pPr>
            <a:lvl4pPr lvl="3" rtl="0">
              <a:lnSpc>
                <a:spcPct val="100000"/>
              </a:lnSpc>
              <a:spcBef>
                <a:spcPts val="0"/>
              </a:spcBef>
              <a:spcAft>
                <a:spcPts val="0"/>
              </a:spcAft>
              <a:buClr>
                <a:srgbClr val="541C1D"/>
              </a:buClr>
              <a:buSzPts val="1400"/>
              <a:buNone/>
              <a:defRPr sz="1400">
                <a:solidFill>
                  <a:srgbClr val="541C1D"/>
                </a:solidFill>
              </a:defRPr>
            </a:lvl4pPr>
            <a:lvl5pPr lvl="4" rtl="0">
              <a:lnSpc>
                <a:spcPct val="100000"/>
              </a:lnSpc>
              <a:spcBef>
                <a:spcPts val="0"/>
              </a:spcBef>
              <a:spcAft>
                <a:spcPts val="0"/>
              </a:spcAft>
              <a:buClr>
                <a:srgbClr val="541C1D"/>
              </a:buClr>
              <a:buSzPts val="1400"/>
              <a:buNone/>
              <a:defRPr sz="1400">
                <a:solidFill>
                  <a:srgbClr val="541C1D"/>
                </a:solidFill>
              </a:defRPr>
            </a:lvl5pPr>
            <a:lvl6pPr lvl="5" rtl="0">
              <a:lnSpc>
                <a:spcPct val="100000"/>
              </a:lnSpc>
              <a:spcBef>
                <a:spcPts val="0"/>
              </a:spcBef>
              <a:spcAft>
                <a:spcPts val="0"/>
              </a:spcAft>
              <a:buClr>
                <a:srgbClr val="541C1D"/>
              </a:buClr>
              <a:buSzPts val="1400"/>
              <a:buNone/>
              <a:defRPr sz="1400">
                <a:solidFill>
                  <a:srgbClr val="541C1D"/>
                </a:solidFill>
              </a:defRPr>
            </a:lvl6pPr>
            <a:lvl7pPr lvl="6" rtl="0">
              <a:lnSpc>
                <a:spcPct val="100000"/>
              </a:lnSpc>
              <a:spcBef>
                <a:spcPts val="0"/>
              </a:spcBef>
              <a:spcAft>
                <a:spcPts val="0"/>
              </a:spcAft>
              <a:buClr>
                <a:srgbClr val="541C1D"/>
              </a:buClr>
              <a:buSzPts val="1400"/>
              <a:buNone/>
              <a:defRPr sz="1400">
                <a:solidFill>
                  <a:srgbClr val="541C1D"/>
                </a:solidFill>
              </a:defRPr>
            </a:lvl7pPr>
            <a:lvl8pPr lvl="7" rtl="0">
              <a:lnSpc>
                <a:spcPct val="100000"/>
              </a:lnSpc>
              <a:spcBef>
                <a:spcPts val="0"/>
              </a:spcBef>
              <a:spcAft>
                <a:spcPts val="0"/>
              </a:spcAft>
              <a:buClr>
                <a:srgbClr val="541C1D"/>
              </a:buClr>
              <a:buSzPts val="1400"/>
              <a:buNone/>
              <a:defRPr sz="1400">
                <a:solidFill>
                  <a:srgbClr val="541C1D"/>
                </a:solidFill>
              </a:defRPr>
            </a:lvl8pPr>
            <a:lvl9pPr lvl="8" rtl="0">
              <a:lnSpc>
                <a:spcPct val="100000"/>
              </a:lnSpc>
              <a:spcBef>
                <a:spcPts val="0"/>
              </a:spcBef>
              <a:spcAft>
                <a:spcPts val="0"/>
              </a:spcAft>
              <a:buClr>
                <a:srgbClr val="541C1D"/>
              </a:buClr>
              <a:buSzPts val="1400"/>
              <a:buNone/>
              <a:defRPr sz="1400">
                <a:solidFill>
                  <a:srgbClr val="541C1D"/>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TLE + SUBTITLE">
  <p:cSld name="TITLE_1_1">
    <p:spTree>
      <p:nvGrpSpPr>
        <p:cNvPr id="58" name="Shape 58"/>
        <p:cNvGrpSpPr/>
        <p:nvPr/>
      </p:nvGrpSpPr>
      <p:grpSpPr>
        <a:xfrm>
          <a:off x="0" y="0"/>
          <a:ext cx="0" cy="0"/>
          <a:chOff x="0" y="0"/>
          <a:chExt cx="0" cy="0"/>
        </a:xfrm>
      </p:grpSpPr>
      <p:sp>
        <p:nvSpPr>
          <p:cNvPr id="59" name="Google Shape;59;p14"/>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799930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799930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ph idx="1" type="subTitle"/>
          </p:nvPr>
        </p:nvSpPr>
        <p:spPr>
          <a:xfrm flipH="1">
            <a:off x="4524225" y="3036800"/>
            <a:ext cx="2927400" cy="670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541C1D"/>
              </a:buClr>
              <a:buSzPts val="1800"/>
              <a:buNone/>
              <a:defRPr>
                <a:solidFill>
                  <a:srgbClr val="541C1D"/>
                </a:solidFill>
              </a:defRPr>
            </a:lvl1pPr>
            <a:lvl2pPr lvl="1" rtl="0">
              <a:lnSpc>
                <a:spcPct val="100000"/>
              </a:lnSpc>
              <a:spcBef>
                <a:spcPts val="0"/>
              </a:spcBef>
              <a:spcAft>
                <a:spcPts val="0"/>
              </a:spcAft>
              <a:buClr>
                <a:srgbClr val="FAE1C8"/>
              </a:buClr>
              <a:buSzPts val="1400"/>
              <a:buNone/>
              <a:defRPr sz="1400">
                <a:solidFill>
                  <a:srgbClr val="FAE1C8"/>
                </a:solidFill>
              </a:defRPr>
            </a:lvl2pPr>
            <a:lvl3pPr lvl="2" rtl="0">
              <a:lnSpc>
                <a:spcPct val="100000"/>
              </a:lnSpc>
              <a:spcBef>
                <a:spcPts val="0"/>
              </a:spcBef>
              <a:spcAft>
                <a:spcPts val="0"/>
              </a:spcAft>
              <a:buClr>
                <a:srgbClr val="FAE1C8"/>
              </a:buClr>
              <a:buSzPts val="1400"/>
              <a:buNone/>
              <a:defRPr sz="1400">
                <a:solidFill>
                  <a:srgbClr val="FAE1C8"/>
                </a:solidFill>
              </a:defRPr>
            </a:lvl3pPr>
            <a:lvl4pPr lvl="3" rtl="0">
              <a:lnSpc>
                <a:spcPct val="100000"/>
              </a:lnSpc>
              <a:spcBef>
                <a:spcPts val="0"/>
              </a:spcBef>
              <a:spcAft>
                <a:spcPts val="0"/>
              </a:spcAft>
              <a:buClr>
                <a:srgbClr val="FAE1C8"/>
              </a:buClr>
              <a:buSzPts val="1400"/>
              <a:buNone/>
              <a:defRPr sz="1400">
                <a:solidFill>
                  <a:srgbClr val="FAE1C8"/>
                </a:solidFill>
              </a:defRPr>
            </a:lvl4pPr>
            <a:lvl5pPr lvl="4" rtl="0">
              <a:lnSpc>
                <a:spcPct val="100000"/>
              </a:lnSpc>
              <a:spcBef>
                <a:spcPts val="0"/>
              </a:spcBef>
              <a:spcAft>
                <a:spcPts val="0"/>
              </a:spcAft>
              <a:buClr>
                <a:srgbClr val="FAE1C8"/>
              </a:buClr>
              <a:buSzPts val="1400"/>
              <a:buNone/>
              <a:defRPr sz="1400">
                <a:solidFill>
                  <a:srgbClr val="FAE1C8"/>
                </a:solidFill>
              </a:defRPr>
            </a:lvl5pPr>
            <a:lvl6pPr lvl="5" rtl="0">
              <a:lnSpc>
                <a:spcPct val="100000"/>
              </a:lnSpc>
              <a:spcBef>
                <a:spcPts val="0"/>
              </a:spcBef>
              <a:spcAft>
                <a:spcPts val="0"/>
              </a:spcAft>
              <a:buClr>
                <a:srgbClr val="FAE1C8"/>
              </a:buClr>
              <a:buSzPts val="1400"/>
              <a:buNone/>
              <a:defRPr sz="1400">
                <a:solidFill>
                  <a:srgbClr val="FAE1C8"/>
                </a:solidFill>
              </a:defRPr>
            </a:lvl6pPr>
            <a:lvl7pPr lvl="6" rtl="0">
              <a:lnSpc>
                <a:spcPct val="100000"/>
              </a:lnSpc>
              <a:spcBef>
                <a:spcPts val="0"/>
              </a:spcBef>
              <a:spcAft>
                <a:spcPts val="0"/>
              </a:spcAft>
              <a:buClr>
                <a:srgbClr val="FAE1C8"/>
              </a:buClr>
              <a:buSzPts val="1400"/>
              <a:buNone/>
              <a:defRPr sz="1400">
                <a:solidFill>
                  <a:srgbClr val="FAE1C8"/>
                </a:solidFill>
              </a:defRPr>
            </a:lvl7pPr>
            <a:lvl8pPr lvl="7" rtl="0">
              <a:lnSpc>
                <a:spcPct val="100000"/>
              </a:lnSpc>
              <a:spcBef>
                <a:spcPts val="0"/>
              </a:spcBef>
              <a:spcAft>
                <a:spcPts val="0"/>
              </a:spcAft>
              <a:buClr>
                <a:srgbClr val="FAE1C8"/>
              </a:buClr>
              <a:buSzPts val="1400"/>
              <a:buNone/>
              <a:defRPr sz="1400">
                <a:solidFill>
                  <a:srgbClr val="FAE1C8"/>
                </a:solidFill>
              </a:defRPr>
            </a:lvl8pPr>
            <a:lvl9pPr lvl="8" rtl="0">
              <a:lnSpc>
                <a:spcPct val="100000"/>
              </a:lnSpc>
              <a:spcBef>
                <a:spcPts val="0"/>
              </a:spcBef>
              <a:spcAft>
                <a:spcPts val="0"/>
              </a:spcAft>
              <a:buClr>
                <a:srgbClr val="FAE1C8"/>
              </a:buClr>
              <a:buSzPts val="1400"/>
              <a:buNone/>
              <a:defRPr sz="1400">
                <a:solidFill>
                  <a:srgbClr val="FAE1C8"/>
                </a:solidFill>
              </a:defRPr>
            </a:lvl9pPr>
          </a:lstStyle>
          <a:p/>
        </p:txBody>
      </p:sp>
      <p:sp>
        <p:nvSpPr>
          <p:cNvPr id="65" name="Google Shape;65;p14"/>
          <p:cNvSpPr txBox="1"/>
          <p:nvPr>
            <p:ph type="ctrTitle"/>
          </p:nvPr>
        </p:nvSpPr>
        <p:spPr>
          <a:xfrm flipH="1">
            <a:off x="4419600" y="844800"/>
            <a:ext cx="4114800" cy="1887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E87E45"/>
              </a:buClr>
              <a:buSzPts val="6000"/>
              <a:buNone/>
              <a:defRPr sz="6000">
                <a:solidFill>
                  <a:srgbClr val="E87E45"/>
                </a:solidFill>
              </a:defRPr>
            </a:lvl1pPr>
            <a:lvl2pPr lvl="1" rtl="0">
              <a:spcBef>
                <a:spcPts val="0"/>
              </a:spcBef>
              <a:spcAft>
                <a:spcPts val="0"/>
              </a:spcAft>
              <a:buClr>
                <a:srgbClr val="FA7E5C"/>
              </a:buClr>
              <a:buSzPts val="12000"/>
              <a:buNone/>
              <a:defRPr sz="12000">
                <a:solidFill>
                  <a:srgbClr val="FA7E5C"/>
                </a:solidFill>
              </a:defRPr>
            </a:lvl2pPr>
            <a:lvl3pPr lvl="2" rtl="0">
              <a:spcBef>
                <a:spcPts val="0"/>
              </a:spcBef>
              <a:spcAft>
                <a:spcPts val="0"/>
              </a:spcAft>
              <a:buClr>
                <a:srgbClr val="FA7E5C"/>
              </a:buClr>
              <a:buSzPts val="12000"/>
              <a:buNone/>
              <a:defRPr sz="12000">
                <a:solidFill>
                  <a:srgbClr val="FA7E5C"/>
                </a:solidFill>
              </a:defRPr>
            </a:lvl3pPr>
            <a:lvl4pPr lvl="3" rtl="0">
              <a:spcBef>
                <a:spcPts val="0"/>
              </a:spcBef>
              <a:spcAft>
                <a:spcPts val="0"/>
              </a:spcAft>
              <a:buClr>
                <a:srgbClr val="FA7E5C"/>
              </a:buClr>
              <a:buSzPts val="12000"/>
              <a:buNone/>
              <a:defRPr sz="12000">
                <a:solidFill>
                  <a:srgbClr val="FA7E5C"/>
                </a:solidFill>
              </a:defRPr>
            </a:lvl4pPr>
            <a:lvl5pPr lvl="4" rtl="0">
              <a:spcBef>
                <a:spcPts val="0"/>
              </a:spcBef>
              <a:spcAft>
                <a:spcPts val="0"/>
              </a:spcAft>
              <a:buClr>
                <a:srgbClr val="FA7E5C"/>
              </a:buClr>
              <a:buSzPts val="12000"/>
              <a:buNone/>
              <a:defRPr sz="12000">
                <a:solidFill>
                  <a:srgbClr val="FA7E5C"/>
                </a:solidFill>
              </a:defRPr>
            </a:lvl5pPr>
            <a:lvl6pPr lvl="5" rtl="0">
              <a:spcBef>
                <a:spcPts val="0"/>
              </a:spcBef>
              <a:spcAft>
                <a:spcPts val="0"/>
              </a:spcAft>
              <a:buClr>
                <a:srgbClr val="FA7E5C"/>
              </a:buClr>
              <a:buSzPts val="12000"/>
              <a:buNone/>
              <a:defRPr sz="12000">
                <a:solidFill>
                  <a:srgbClr val="FA7E5C"/>
                </a:solidFill>
              </a:defRPr>
            </a:lvl6pPr>
            <a:lvl7pPr lvl="6" rtl="0">
              <a:spcBef>
                <a:spcPts val="0"/>
              </a:spcBef>
              <a:spcAft>
                <a:spcPts val="0"/>
              </a:spcAft>
              <a:buClr>
                <a:srgbClr val="FA7E5C"/>
              </a:buClr>
              <a:buSzPts val="12000"/>
              <a:buNone/>
              <a:defRPr sz="12000">
                <a:solidFill>
                  <a:srgbClr val="FA7E5C"/>
                </a:solidFill>
              </a:defRPr>
            </a:lvl7pPr>
            <a:lvl8pPr lvl="7" rtl="0">
              <a:spcBef>
                <a:spcPts val="0"/>
              </a:spcBef>
              <a:spcAft>
                <a:spcPts val="0"/>
              </a:spcAft>
              <a:buClr>
                <a:srgbClr val="FA7E5C"/>
              </a:buClr>
              <a:buSzPts val="12000"/>
              <a:buNone/>
              <a:defRPr sz="12000">
                <a:solidFill>
                  <a:srgbClr val="FA7E5C"/>
                </a:solidFill>
              </a:defRPr>
            </a:lvl8pPr>
            <a:lvl9pPr lvl="8" rtl="0">
              <a:spcBef>
                <a:spcPts val="0"/>
              </a:spcBef>
              <a:spcAft>
                <a:spcPts val="0"/>
              </a:spcAft>
              <a:buClr>
                <a:srgbClr val="FA7E5C"/>
              </a:buClr>
              <a:buSzPts val="12000"/>
              <a:buNone/>
              <a:defRPr sz="12000">
                <a:solidFill>
                  <a:srgbClr val="FA7E5C"/>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spTree>
      <p:nvGrpSpPr>
        <p:cNvPr id="66" name="Shape 66"/>
        <p:cNvGrpSpPr/>
        <p:nvPr/>
      </p:nvGrpSpPr>
      <p:grpSpPr>
        <a:xfrm>
          <a:off x="0" y="0"/>
          <a:ext cx="0" cy="0"/>
          <a:chOff x="0" y="0"/>
          <a:chExt cx="0" cy="0"/>
        </a:xfrm>
      </p:grpSpPr>
      <p:sp>
        <p:nvSpPr>
          <p:cNvPr id="67" name="Google Shape;67;p15"/>
          <p:cNvSpPr txBox="1"/>
          <p:nvPr>
            <p:ph type="ctrTitle"/>
          </p:nvPr>
        </p:nvSpPr>
        <p:spPr>
          <a:xfrm flipH="1">
            <a:off x="2984700" y="3148100"/>
            <a:ext cx="3035100" cy="677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541C1D"/>
              </a:buClr>
              <a:buSzPts val="1800"/>
              <a:buNone/>
              <a:defRPr sz="1800">
                <a:solidFill>
                  <a:srgbClr val="541C1D"/>
                </a:solidFill>
              </a:defRPr>
            </a:lvl1pPr>
            <a:lvl2pPr lvl="1" rtl="0" algn="ctr">
              <a:spcBef>
                <a:spcPts val="0"/>
              </a:spcBef>
              <a:spcAft>
                <a:spcPts val="0"/>
              </a:spcAft>
              <a:buClr>
                <a:srgbClr val="541C1D"/>
              </a:buClr>
              <a:buSzPts val="12000"/>
              <a:buNone/>
              <a:defRPr sz="12000">
                <a:solidFill>
                  <a:srgbClr val="541C1D"/>
                </a:solidFill>
              </a:defRPr>
            </a:lvl2pPr>
            <a:lvl3pPr lvl="2" rtl="0" algn="ctr">
              <a:spcBef>
                <a:spcPts val="0"/>
              </a:spcBef>
              <a:spcAft>
                <a:spcPts val="0"/>
              </a:spcAft>
              <a:buClr>
                <a:srgbClr val="541C1D"/>
              </a:buClr>
              <a:buSzPts val="12000"/>
              <a:buNone/>
              <a:defRPr sz="12000">
                <a:solidFill>
                  <a:srgbClr val="541C1D"/>
                </a:solidFill>
              </a:defRPr>
            </a:lvl3pPr>
            <a:lvl4pPr lvl="3" rtl="0" algn="ctr">
              <a:spcBef>
                <a:spcPts val="0"/>
              </a:spcBef>
              <a:spcAft>
                <a:spcPts val="0"/>
              </a:spcAft>
              <a:buClr>
                <a:srgbClr val="541C1D"/>
              </a:buClr>
              <a:buSzPts val="12000"/>
              <a:buNone/>
              <a:defRPr sz="12000">
                <a:solidFill>
                  <a:srgbClr val="541C1D"/>
                </a:solidFill>
              </a:defRPr>
            </a:lvl4pPr>
            <a:lvl5pPr lvl="4" rtl="0" algn="ctr">
              <a:spcBef>
                <a:spcPts val="0"/>
              </a:spcBef>
              <a:spcAft>
                <a:spcPts val="0"/>
              </a:spcAft>
              <a:buClr>
                <a:srgbClr val="541C1D"/>
              </a:buClr>
              <a:buSzPts val="12000"/>
              <a:buNone/>
              <a:defRPr sz="12000">
                <a:solidFill>
                  <a:srgbClr val="541C1D"/>
                </a:solidFill>
              </a:defRPr>
            </a:lvl5pPr>
            <a:lvl6pPr lvl="5" rtl="0" algn="ctr">
              <a:spcBef>
                <a:spcPts val="0"/>
              </a:spcBef>
              <a:spcAft>
                <a:spcPts val="0"/>
              </a:spcAft>
              <a:buClr>
                <a:srgbClr val="541C1D"/>
              </a:buClr>
              <a:buSzPts val="12000"/>
              <a:buNone/>
              <a:defRPr sz="12000">
                <a:solidFill>
                  <a:srgbClr val="541C1D"/>
                </a:solidFill>
              </a:defRPr>
            </a:lvl6pPr>
            <a:lvl7pPr lvl="6" rtl="0" algn="ctr">
              <a:spcBef>
                <a:spcPts val="0"/>
              </a:spcBef>
              <a:spcAft>
                <a:spcPts val="0"/>
              </a:spcAft>
              <a:buClr>
                <a:srgbClr val="541C1D"/>
              </a:buClr>
              <a:buSzPts val="12000"/>
              <a:buNone/>
              <a:defRPr sz="12000">
                <a:solidFill>
                  <a:srgbClr val="541C1D"/>
                </a:solidFill>
              </a:defRPr>
            </a:lvl7pPr>
            <a:lvl8pPr lvl="7" rtl="0" algn="ctr">
              <a:spcBef>
                <a:spcPts val="0"/>
              </a:spcBef>
              <a:spcAft>
                <a:spcPts val="0"/>
              </a:spcAft>
              <a:buClr>
                <a:srgbClr val="541C1D"/>
              </a:buClr>
              <a:buSzPts val="12000"/>
              <a:buNone/>
              <a:defRPr sz="12000">
                <a:solidFill>
                  <a:srgbClr val="541C1D"/>
                </a:solidFill>
              </a:defRPr>
            </a:lvl8pPr>
            <a:lvl9pPr lvl="8" rtl="0" algn="ctr">
              <a:spcBef>
                <a:spcPts val="0"/>
              </a:spcBef>
              <a:spcAft>
                <a:spcPts val="0"/>
              </a:spcAft>
              <a:buClr>
                <a:srgbClr val="541C1D"/>
              </a:buClr>
              <a:buSzPts val="12000"/>
              <a:buNone/>
              <a:defRPr sz="12000">
                <a:solidFill>
                  <a:srgbClr val="541C1D"/>
                </a:solidFill>
              </a:defRPr>
            </a:lvl9pPr>
          </a:lstStyle>
          <a:p/>
        </p:txBody>
      </p:sp>
      <p:sp>
        <p:nvSpPr>
          <p:cNvPr id="68" name="Google Shape;68;p15"/>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a:off x="799930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799930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txBox="1"/>
          <p:nvPr>
            <p:ph idx="1" type="subTitle"/>
          </p:nvPr>
        </p:nvSpPr>
        <p:spPr>
          <a:xfrm flipH="1">
            <a:off x="2276699" y="1460600"/>
            <a:ext cx="4543200" cy="1268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541C1D"/>
              </a:buClr>
              <a:buSzPts val="2400"/>
              <a:buNone/>
              <a:defRPr sz="2400">
                <a:solidFill>
                  <a:srgbClr val="541C1D"/>
                </a:solidFill>
              </a:defRPr>
            </a:lvl1pPr>
            <a:lvl2pPr lvl="1" rtl="0" algn="ctr">
              <a:lnSpc>
                <a:spcPct val="100000"/>
              </a:lnSpc>
              <a:spcBef>
                <a:spcPts val="0"/>
              </a:spcBef>
              <a:spcAft>
                <a:spcPts val="0"/>
              </a:spcAft>
              <a:buClr>
                <a:srgbClr val="541C1D"/>
              </a:buClr>
              <a:buSzPts val="1600"/>
              <a:buNone/>
              <a:defRPr sz="1600">
                <a:solidFill>
                  <a:srgbClr val="541C1D"/>
                </a:solidFill>
              </a:defRPr>
            </a:lvl2pPr>
            <a:lvl3pPr lvl="2" rtl="0" algn="ctr">
              <a:lnSpc>
                <a:spcPct val="100000"/>
              </a:lnSpc>
              <a:spcBef>
                <a:spcPts val="0"/>
              </a:spcBef>
              <a:spcAft>
                <a:spcPts val="0"/>
              </a:spcAft>
              <a:buClr>
                <a:srgbClr val="541C1D"/>
              </a:buClr>
              <a:buSzPts val="1600"/>
              <a:buNone/>
              <a:defRPr sz="1600">
                <a:solidFill>
                  <a:srgbClr val="541C1D"/>
                </a:solidFill>
              </a:defRPr>
            </a:lvl3pPr>
            <a:lvl4pPr lvl="3" rtl="0" algn="ctr">
              <a:lnSpc>
                <a:spcPct val="100000"/>
              </a:lnSpc>
              <a:spcBef>
                <a:spcPts val="0"/>
              </a:spcBef>
              <a:spcAft>
                <a:spcPts val="0"/>
              </a:spcAft>
              <a:buClr>
                <a:srgbClr val="541C1D"/>
              </a:buClr>
              <a:buSzPts val="1600"/>
              <a:buNone/>
              <a:defRPr sz="1600">
                <a:solidFill>
                  <a:srgbClr val="541C1D"/>
                </a:solidFill>
              </a:defRPr>
            </a:lvl4pPr>
            <a:lvl5pPr lvl="4" rtl="0" algn="ctr">
              <a:lnSpc>
                <a:spcPct val="100000"/>
              </a:lnSpc>
              <a:spcBef>
                <a:spcPts val="0"/>
              </a:spcBef>
              <a:spcAft>
                <a:spcPts val="0"/>
              </a:spcAft>
              <a:buClr>
                <a:srgbClr val="541C1D"/>
              </a:buClr>
              <a:buSzPts val="1600"/>
              <a:buNone/>
              <a:defRPr sz="1600">
                <a:solidFill>
                  <a:srgbClr val="541C1D"/>
                </a:solidFill>
              </a:defRPr>
            </a:lvl5pPr>
            <a:lvl6pPr lvl="5" rtl="0" algn="ctr">
              <a:lnSpc>
                <a:spcPct val="100000"/>
              </a:lnSpc>
              <a:spcBef>
                <a:spcPts val="0"/>
              </a:spcBef>
              <a:spcAft>
                <a:spcPts val="0"/>
              </a:spcAft>
              <a:buClr>
                <a:srgbClr val="541C1D"/>
              </a:buClr>
              <a:buSzPts val="1600"/>
              <a:buNone/>
              <a:defRPr sz="1600">
                <a:solidFill>
                  <a:srgbClr val="541C1D"/>
                </a:solidFill>
              </a:defRPr>
            </a:lvl6pPr>
            <a:lvl7pPr lvl="6" rtl="0" algn="ctr">
              <a:lnSpc>
                <a:spcPct val="100000"/>
              </a:lnSpc>
              <a:spcBef>
                <a:spcPts val="0"/>
              </a:spcBef>
              <a:spcAft>
                <a:spcPts val="0"/>
              </a:spcAft>
              <a:buClr>
                <a:srgbClr val="541C1D"/>
              </a:buClr>
              <a:buSzPts val="1600"/>
              <a:buNone/>
              <a:defRPr sz="1600">
                <a:solidFill>
                  <a:srgbClr val="541C1D"/>
                </a:solidFill>
              </a:defRPr>
            </a:lvl7pPr>
            <a:lvl8pPr lvl="7" rtl="0" algn="ctr">
              <a:lnSpc>
                <a:spcPct val="100000"/>
              </a:lnSpc>
              <a:spcBef>
                <a:spcPts val="0"/>
              </a:spcBef>
              <a:spcAft>
                <a:spcPts val="0"/>
              </a:spcAft>
              <a:buClr>
                <a:srgbClr val="541C1D"/>
              </a:buClr>
              <a:buSzPts val="1600"/>
              <a:buNone/>
              <a:defRPr sz="1600">
                <a:solidFill>
                  <a:srgbClr val="541C1D"/>
                </a:solidFill>
              </a:defRPr>
            </a:lvl8pPr>
            <a:lvl9pPr lvl="8" rtl="0" algn="ctr">
              <a:lnSpc>
                <a:spcPct val="100000"/>
              </a:lnSpc>
              <a:spcBef>
                <a:spcPts val="0"/>
              </a:spcBef>
              <a:spcAft>
                <a:spcPts val="0"/>
              </a:spcAft>
              <a:buClr>
                <a:srgbClr val="541C1D"/>
              </a:buClr>
              <a:buSzPts val="1600"/>
              <a:buNone/>
              <a:defRPr sz="1600">
                <a:solidFill>
                  <a:srgbClr val="541C1D"/>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1">
  <p:cSld name="CUSTOM_1_1_1_2">
    <p:spTree>
      <p:nvGrpSpPr>
        <p:cNvPr id="74" name="Shape 74"/>
        <p:cNvGrpSpPr/>
        <p:nvPr/>
      </p:nvGrpSpPr>
      <p:grpSpPr>
        <a:xfrm>
          <a:off x="0" y="0"/>
          <a:ext cx="0" cy="0"/>
          <a:chOff x="0" y="0"/>
          <a:chExt cx="0" cy="0"/>
        </a:xfrm>
      </p:grpSpPr>
      <p:sp>
        <p:nvSpPr>
          <p:cNvPr id="75" name="Google Shape;75;p16"/>
          <p:cNvSpPr/>
          <p:nvPr/>
        </p:nvSpPr>
        <p:spPr>
          <a:xfrm>
            <a:off x="3015900" y="1015650"/>
            <a:ext cx="3112200" cy="3112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txBox="1"/>
          <p:nvPr>
            <p:ph type="ctrTitle"/>
          </p:nvPr>
        </p:nvSpPr>
        <p:spPr>
          <a:xfrm>
            <a:off x="1046250" y="2577954"/>
            <a:ext cx="71268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541C1D"/>
              </a:buClr>
              <a:buSzPts val="2400"/>
              <a:buNone/>
              <a:defRPr sz="2400">
                <a:solidFill>
                  <a:srgbClr val="541C1D"/>
                </a:solidFill>
              </a:defRPr>
            </a:lvl1pPr>
            <a:lvl2pPr lvl="1" rtl="0" algn="ctr">
              <a:spcBef>
                <a:spcPts val="0"/>
              </a:spcBef>
              <a:spcAft>
                <a:spcPts val="0"/>
              </a:spcAft>
              <a:buClr>
                <a:srgbClr val="541C1D"/>
              </a:buClr>
              <a:buSzPts val="1800"/>
              <a:buNone/>
              <a:defRPr sz="1800">
                <a:solidFill>
                  <a:srgbClr val="541C1D"/>
                </a:solidFill>
              </a:defRPr>
            </a:lvl2pPr>
            <a:lvl3pPr lvl="2" rtl="0" algn="ctr">
              <a:spcBef>
                <a:spcPts val="0"/>
              </a:spcBef>
              <a:spcAft>
                <a:spcPts val="0"/>
              </a:spcAft>
              <a:buClr>
                <a:srgbClr val="541C1D"/>
              </a:buClr>
              <a:buSzPts val="1800"/>
              <a:buNone/>
              <a:defRPr sz="1800">
                <a:solidFill>
                  <a:srgbClr val="541C1D"/>
                </a:solidFill>
              </a:defRPr>
            </a:lvl3pPr>
            <a:lvl4pPr lvl="3" rtl="0" algn="ctr">
              <a:spcBef>
                <a:spcPts val="0"/>
              </a:spcBef>
              <a:spcAft>
                <a:spcPts val="0"/>
              </a:spcAft>
              <a:buClr>
                <a:srgbClr val="541C1D"/>
              </a:buClr>
              <a:buSzPts val="1800"/>
              <a:buNone/>
              <a:defRPr sz="1800">
                <a:solidFill>
                  <a:srgbClr val="541C1D"/>
                </a:solidFill>
              </a:defRPr>
            </a:lvl4pPr>
            <a:lvl5pPr lvl="4" rtl="0" algn="ctr">
              <a:spcBef>
                <a:spcPts val="0"/>
              </a:spcBef>
              <a:spcAft>
                <a:spcPts val="0"/>
              </a:spcAft>
              <a:buClr>
                <a:srgbClr val="541C1D"/>
              </a:buClr>
              <a:buSzPts val="1800"/>
              <a:buNone/>
              <a:defRPr sz="1800">
                <a:solidFill>
                  <a:srgbClr val="541C1D"/>
                </a:solidFill>
              </a:defRPr>
            </a:lvl5pPr>
            <a:lvl6pPr lvl="5" rtl="0" algn="ctr">
              <a:spcBef>
                <a:spcPts val="0"/>
              </a:spcBef>
              <a:spcAft>
                <a:spcPts val="0"/>
              </a:spcAft>
              <a:buClr>
                <a:srgbClr val="541C1D"/>
              </a:buClr>
              <a:buSzPts val="1800"/>
              <a:buNone/>
              <a:defRPr sz="1800">
                <a:solidFill>
                  <a:srgbClr val="541C1D"/>
                </a:solidFill>
              </a:defRPr>
            </a:lvl6pPr>
            <a:lvl7pPr lvl="6" rtl="0" algn="ctr">
              <a:spcBef>
                <a:spcPts val="0"/>
              </a:spcBef>
              <a:spcAft>
                <a:spcPts val="0"/>
              </a:spcAft>
              <a:buClr>
                <a:srgbClr val="541C1D"/>
              </a:buClr>
              <a:buSzPts val="1800"/>
              <a:buNone/>
              <a:defRPr sz="1800">
                <a:solidFill>
                  <a:srgbClr val="541C1D"/>
                </a:solidFill>
              </a:defRPr>
            </a:lvl7pPr>
            <a:lvl8pPr lvl="7" rtl="0" algn="ctr">
              <a:spcBef>
                <a:spcPts val="0"/>
              </a:spcBef>
              <a:spcAft>
                <a:spcPts val="0"/>
              </a:spcAft>
              <a:buClr>
                <a:srgbClr val="541C1D"/>
              </a:buClr>
              <a:buSzPts val="1800"/>
              <a:buNone/>
              <a:defRPr sz="1800">
                <a:solidFill>
                  <a:srgbClr val="541C1D"/>
                </a:solidFill>
              </a:defRPr>
            </a:lvl8pPr>
            <a:lvl9pPr lvl="8" rtl="0" algn="ctr">
              <a:spcBef>
                <a:spcPts val="0"/>
              </a:spcBef>
              <a:spcAft>
                <a:spcPts val="0"/>
              </a:spcAft>
              <a:buClr>
                <a:srgbClr val="541C1D"/>
              </a:buClr>
              <a:buSzPts val="1800"/>
              <a:buNone/>
              <a:defRPr sz="1800">
                <a:solidFill>
                  <a:srgbClr val="541C1D"/>
                </a:solidFill>
              </a:defRPr>
            </a:lvl9pPr>
          </a:lstStyle>
          <a:p/>
        </p:txBody>
      </p:sp>
      <p:sp>
        <p:nvSpPr>
          <p:cNvPr id="77" name="Google Shape;77;p16"/>
          <p:cNvSpPr txBox="1"/>
          <p:nvPr>
            <p:ph idx="1" type="subTitle"/>
          </p:nvPr>
        </p:nvSpPr>
        <p:spPr>
          <a:xfrm>
            <a:off x="3656700" y="3039400"/>
            <a:ext cx="19059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541C1D"/>
              </a:buClr>
              <a:buSzPts val="1800"/>
              <a:buNone/>
              <a:defRPr>
                <a:solidFill>
                  <a:srgbClr val="541C1D"/>
                </a:solidFill>
              </a:defRPr>
            </a:lvl1pPr>
            <a:lvl2pPr lvl="1" rtl="0" algn="ctr">
              <a:lnSpc>
                <a:spcPct val="100000"/>
              </a:lnSpc>
              <a:spcBef>
                <a:spcPts val="0"/>
              </a:spcBef>
              <a:spcAft>
                <a:spcPts val="0"/>
              </a:spcAft>
              <a:buClr>
                <a:srgbClr val="541C1D"/>
              </a:buClr>
              <a:buSzPts val="1400"/>
              <a:buNone/>
              <a:defRPr>
                <a:solidFill>
                  <a:srgbClr val="541C1D"/>
                </a:solidFill>
              </a:defRPr>
            </a:lvl2pPr>
            <a:lvl3pPr lvl="2" rtl="0" algn="ctr">
              <a:lnSpc>
                <a:spcPct val="100000"/>
              </a:lnSpc>
              <a:spcBef>
                <a:spcPts val="0"/>
              </a:spcBef>
              <a:spcAft>
                <a:spcPts val="0"/>
              </a:spcAft>
              <a:buClr>
                <a:srgbClr val="541C1D"/>
              </a:buClr>
              <a:buSzPts val="1400"/>
              <a:buNone/>
              <a:defRPr>
                <a:solidFill>
                  <a:srgbClr val="541C1D"/>
                </a:solidFill>
              </a:defRPr>
            </a:lvl3pPr>
            <a:lvl4pPr lvl="3" rtl="0" algn="ctr">
              <a:lnSpc>
                <a:spcPct val="100000"/>
              </a:lnSpc>
              <a:spcBef>
                <a:spcPts val="0"/>
              </a:spcBef>
              <a:spcAft>
                <a:spcPts val="0"/>
              </a:spcAft>
              <a:buClr>
                <a:srgbClr val="541C1D"/>
              </a:buClr>
              <a:buSzPts val="1400"/>
              <a:buNone/>
              <a:defRPr>
                <a:solidFill>
                  <a:srgbClr val="541C1D"/>
                </a:solidFill>
              </a:defRPr>
            </a:lvl4pPr>
            <a:lvl5pPr lvl="4" rtl="0" algn="ctr">
              <a:lnSpc>
                <a:spcPct val="100000"/>
              </a:lnSpc>
              <a:spcBef>
                <a:spcPts val="0"/>
              </a:spcBef>
              <a:spcAft>
                <a:spcPts val="0"/>
              </a:spcAft>
              <a:buClr>
                <a:srgbClr val="541C1D"/>
              </a:buClr>
              <a:buSzPts val="1400"/>
              <a:buNone/>
              <a:defRPr>
                <a:solidFill>
                  <a:srgbClr val="541C1D"/>
                </a:solidFill>
              </a:defRPr>
            </a:lvl5pPr>
            <a:lvl6pPr lvl="5" rtl="0" algn="ctr">
              <a:lnSpc>
                <a:spcPct val="100000"/>
              </a:lnSpc>
              <a:spcBef>
                <a:spcPts val="0"/>
              </a:spcBef>
              <a:spcAft>
                <a:spcPts val="0"/>
              </a:spcAft>
              <a:buClr>
                <a:srgbClr val="541C1D"/>
              </a:buClr>
              <a:buSzPts val="1400"/>
              <a:buNone/>
              <a:defRPr>
                <a:solidFill>
                  <a:srgbClr val="541C1D"/>
                </a:solidFill>
              </a:defRPr>
            </a:lvl6pPr>
            <a:lvl7pPr lvl="6" rtl="0" algn="ctr">
              <a:lnSpc>
                <a:spcPct val="100000"/>
              </a:lnSpc>
              <a:spcBef>
                <a:spcPts val="0"/>
              </a:spcBef>
              <a:spcAft>
                <a:spcPts val="0"/>
              </a:spcAft>
              <a:buClr>
                <a:srgbClr val="541C1D"/>
              </a:buClr>
              <a:buSzPts val="1400"/>
              <a:buNone/>
              <a:defRPr>
                <a:solidFill>
                  <a:srgbClr val="541C1D"/>
                </a:solidFill>
              </a:defRPr>
            </a:lvl7pPr>
            <a:lvl8pPr lvl="7" rtl="0" algn="ctr">
              <a:lnSpc>
                <a:spcPct val="100000"/>
              </a:lnSpc>
              <a:spcBef>
                <a:spcPts val="0"/>
              </a:spcBef>
              <a:spcAft>
                <a:spcPts val="0"/>
              </a:spcAft>
              <a:buClr>
                <a:srgbClr val="541C1D"/>
              </a:buClr>
              <a:buSzPts val="1400"/>
              <a:buNone/>
              <a:defRPr>
                <a:solidFill>
                  <a:srgbClr val="541C1D"/>
                </a:solidFill>
              </a:defRPr>
            </a:lvl8pPr>
            <a:lvl9pPr lvl="8" rtl="0" algn="ctr">
              <a:lnSpc>
                <a:spcPct val="100000"/>
              </a:lnSpc>
              <a:spcBef>
                <a:spcPts val="0"/>
              </a:spcBef>
              <a:spcAft>
                <a:spcPts val="0"/>
              </a:spcAft>
              <a:buClr>
                <a:srgbClr val="541C1D"/>
              </a:buClr>
              <a:buSzPts val="1400"/>
              <a:buNone/>
              <a:defRPr>
                <a:solidFill>
                  <a:srgbClr val="541C1D"/>
                </a:solidFill>
              </a:defRPr>
            </a:lvl9pPr>
          </a:lstStyle>
          <a:p/>
        </p:txBody>
      </p:sp>
      <p:sp>
        <p:nvSpPr>
          <p:cNvPr id="78" name="Google Shape;78;p16"/>
          <p:cNvSpPr txBox="1"/>
          <p:nvPr>
            <p:ph hasCustomPrompt="1" idx="2" type="title"/>
          </p:nvPr>
        </p:nvSpPr>
        <p:spPr>
          <a:xfrm>
            <a:off x="3732762" y="1537228"/>
            <a:ext cx="1753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FAE1C8"/>
              </a:buClr>
              <a:buSzPts val="5500"/>
              <a:buNone/>
              <a:defRPr sz="5500">
                <a:solidFill>
                  <a:srgbClr val="FAE1C8"/>
                </a:solidFill>
              </a:defRPr>
            </a:lvl1pPr>
            <a:lvl2pPr lvl="1"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9" name="Google Shape;79;p16"/>
          <p:cNvSpPr/>
          <p:nvPr/>
        </p:nvSpPr>
        <p:spPr>
          <a:xfrm>
            <a:off x="4281000" y="2154510"/>
            <a:ext cx="657300" cy="131400"/>
          </a:xfrm>
          <a:prstGeom prst="rect">
            <a:avLst/>
          </a:pr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USTOM_1_1_1_1_1_1">
    <p:spTree>
      <p:nvGrpSpPr>
        <p:cNvPr id="80" name="Shape 80"/>
        <p:cNvGrpSpPr/>
        <p:nvPr/>
      </p:nvGrpSpPr>
      <p:grpSpPr>
        <a:xfrm>
          <a:off x="0" y="0"/>
          <a:ext cx="0" cy="0"/>
          <a:chOff x="0" y="0"/>
          <a:chExt cx="0" cy="0"/>
        </a:xfrm>
      </p:grpSpPr>
      <p:sp>
        <p:nvSpPr>
          <p:cNvPr id="81" name="Google Shape;81;p17"/>
          <p:cNvSpPr/>
          <p:nvPr/>
        </p:nvSpPr>
        <p:spPr>
          <a:xfrm>
            <a:off x="4010100" y="2773538"/>
            <a:ext cx="5133900" cy="1682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p:nvPr/>
        </p:nvSpPr>
        <p:spPr>
          <a:xfrm>
            <a:off x="4010100" y="697088"/>
            <a:ext cx="5133900" cy="1682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txBox="1"/>
          <p:nvPr>
            <p:ph type="ctrTitle"/>
          </p:nvPr>
        </p:nvSpPr>
        <p:spPr>
          <a:xfrm flipH="1">
            <a:off x="5213413" y="697076"/>
            <a:ext cx="31887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p:txBody>
      </p:sp>
      <p:sp>
        <p:nvSpPr>
          <p:cNvPr id="84" name="Google Shape;84;p17"/>
          <p:cNvSpPr txBox="1"/>
          <p:nvPr>
            <p:ph idx="1" type="subTitle"/>
          </p:nvPr>
        </p:nvSpPr>
        <p:spPr>
          <a:xfrm flipH="1">
            <a:off x="5210375" y="1177588"/>
            <a:ext cx="30786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7"/>
          <p:cNvSpPr txBox="1"/>
          <p:nvPr>
            <p:ph idx="2" type="ctrTitle"/>
          </p:nvPr>
        </p:nvSpPr>
        <p:spPr>
          <a:xfrm flipH="1">
            <a:off x="5235300" y="2773526"/>
            <a:ext cx="31887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p:txBody>
      </p:sp>
      <p:sp>
        <p:nvSpPr>
          <p:cNvPr id="86" name="Google Shape;86;p17"/>
          <p:cNvSpPr txBox="1"/>
          <p:nvPr>
            <p:ph idx="3" type="subTitle"/>
          </p:nvPr>
        </p:nvSpPr>
        <p:spPr>
          <a:xfrm flipH="1">
            <a:off x="5189266" y="3254038"/>
            <a:ext cx="30786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7" name="Google Shape;87;p17"/>
          <p:cNvSpPr txBox="1"/>
          <p:nvPr>
            <p:ph idx="4" type="title"/>
          </p:nvPr>
        </p:nvSpPr>
        <p:spPr>
          <a:xfrm>
            <a:off x="608860" y="2123400"/>
            <a:ext cx="2675400" cy="896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lgn="r">
              <a:spcBef>
                <a:spcPts val="0"/>
              </a:spcBef>
              <a:spcAft>
                <a:spcPts val="0"/>
              </a:spcAft>
              <a:buClr>
                <a:srgbClr val="434343"/>
              </a:buClr>
              <a:buSzPts val="2800"/>
              <a:buNone/>
              <a:defRPr>
                <a:solidFill>
                  <a:srgbClr val="434343"/>
                </a:solidFill>
              </a:defRPr>
            </a:lvl2pPr>
            <a:lvl3pPr lvl="2" rtl="0" algn="r">
              <a:spcBef>
                <a:spcPts val="0"/>
              </a:spcBef>
              <a:spcAft>
                <a:spcPts val="0"/>
              </a:spcAft>
              <a:buClr>
                <a:srgbClr val="434343"/>
              </a:buClr>
              <a:buSzPts val="2800"/>
              <a:buNone/>
              <a:defRPr>
                <a:solidFill>
                  <a:srgbClr val="434343"/>
                </a:solidFill>
              </a:defRPr>
            </a:lvl3pPr>
            <a:lvl4pPr lvl="3" rtl="0" algn="r">
              <a:spcBef>
                <a:spcPts val="0"/>
              </a:spcBef>
              <a:spcAft>
                <a:spcPts val="0"/>
              </a:spcAft>
              <a:buClr>
                <a:srgbClr val="434343"/>
              </a:buClr>
              <a:buSzPts val="2800"/>
              <a:buNone/>
              <a:defRPr>
                <a:solidFill>
                  <a:srgbClr val="434343"/>
                </a:solidFill>
              </a:defRPr>
            </a:lvl4pPr>
            <a:lvl5pPr lvl="4" rtl="0" algn="r">
              <a:spcBef>
                <a:spcPts val="0"/>
              </a:spcBef>
              <a:spcAft>
                <a:spcPts val="0"/>
              </a:spcAft>
              <a:buClr>
                <a:srgbClr val="434343"/>
              </a:buClr>
              <a:buSzPts val="2800"/>
              <a:buNone/>
              <a:defRPr>
                <a:solidFill>
                  <a:srgbClr val="434343"/>
                </a:solidFill>
              </a:defRPr>
            </a:lvl5pPr>
            <a:lvl6pPr lvl="5" rtl="0" algn="r">
              <a:spcBef>
                <a:spcPts val="0"/>
              </a:spcBef>
              <a:spcAft>
                <a:spcPts val="0"/>
              </a:spcAft>
              <a:buClr>
                <a:srgbClr val="434343"/>
              </a:buClr>
              <a:buSzPts val="2800"/>
              <a:buNone/>
              <a:defRPr>
                <a:solidFill>
                  <a:srgbClr val="434343"/>
                </a:solidFill>
              </a:defRPr>
            </a:lvl6pPr>
            <a:lvl7pPr lvl="6" rtl="0" algn="r">
              <a:spcBef>
                <a:spcPts val="0"/>
              </a:spcBef>
              <a:spcAft>
                <a:spcPts val="0"/>
              </a:spcAft>
              <a:buClr>
                <a:srgbClr val="434343"/>
              </a:buClr>
              <a:buSzPts val="2800"/>
              <a:buNone/>
              <a:defRPr>
                <a:solidFill>
                  <a:srgbClr val="434343"/>
                </a:solidFill>
              </a:defRPr>
            </a:lvl7pPr>
            <a:lvl8pPr lvl="7" rtl="0" algn="r">
              <a:spcBef>
                <a:spcPts val="0"/>
              </a:spcBef>
              <a:spcAft>
                <a:spcPts val="0"/>
              </a:spcAft>
              <a:buClr>
                <a:srgbClr val="434343"/>
              </a:buClr>
              <a:buSzPts val="2800"/>
              <a:buNone/>
              <a:defRPr>
                <a:solidFill>
                  <a:srgbClr val="434343"/>
                </a:solidFill>
              </a:defRPr>
            </a:lvl8pPr>
            <a:lvl9pPr lvl="8" rtl="0" algn="r">
              <a:spcBef>
                <a:spcPts val="0"/>
              </a:spcBef>
              <a:spcAft>
                <a:spcPts val="0"/>
              </a:spcAft>
              <a:buClr>
                <a:srgbClr val="434343"/>
              </a:buClr>
              <a:buSzPts val="2800"/>
              <a:buNone/>
              <a:defRPr>
                <a:solidFill>
                  <a:srgbClr val="434343"/>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2">
  <p:cSld name="CUSTOM_12">
    <p:spTree>
      <p:nvGrpSpPr>
        <p:cNvPr id="88" name="Shape 88"/>
        <p:cNvGrpSpPr/>
        <p:nvPr/>
      </p:nvGrpSpPr>
      <p:grpSpPr>
        <a:xfrm>
          <a:off x="0" y="0"/>
          <a:ext cx="0" cy="0"/>
          <a:chOff x="0" y="0"/>
          <a:chExt cx="0" cy="0"/>
        </a:xfrm>
      </p:grpSpPr>
      <p:sp>
        <p:nvSpPr>
          <p:cNvPr id="89" name="Google Shape;89;p18"/>
          <p:cNvSpPr/>
          <p:nvPr/>
        </p:nvSpPr>
        <p:spPr>
          <a:xfrm>
            <a:off x="0" y="-9375"/>
            <a:ext cx="2719800" cy="5152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txBox="1"/>
          <p:nvPr>
            <p:ph type="ctrTitle"/>
          </p:nvPr>
        </p:nvSpPr>
        <p:spPr>
          <a:xfrm>
            <a:off x="3961500" y="2025782"/>
            <a:ext cx="23190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1" name="Google Shape;91;p18"/>
          <p:cNvSpPr txBox="1"/>
          <p:nvPr>
            <p:ph idx="1" type="subTitle"/>
          </p:nvPr>
        </p:nvSpPr>
        <p:spPr>
          <a:xfrm>
            <a:off x="3961500" y="2487232"/>
            <a:ext cx="19059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2" name="Google Shape;92;p18"/>
          <p:cNvSpPr txBox="1"/>
          <p:nvPr>
            <p:ph hasCustomPrompt="1" idx="2" type="title"/>
          </p:nvPr>
        </p:nvSpPr>
        <p:spPr>
          <a:xfrm>
            <a:off x="1575025" y="2282850"/>
            <a:ext cx="21969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3"/>
              </a:buClr>
              <a:buSzPts val="6800"/>
              <a:buNone/>
              <a:defRPr sz="6800">
                <a:solidFill>
                  <a:schemeClr val="accent3"/>
                </a:solidFill>
              </a:defRPr>
            </a:lvl1pPr>
            <a:lvl2pPr lvl="1" rtl="0" algn="ctr">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  TITLE">
  <p:cSld name="CUSTOM_1_1_1_1_1_1_1_1">
    <p:spTree>
      <p:nvGrpSpPr>
        <p:cNvPr id="93" name="Shape 93"/>
        <p:cNvGrpSpPr/>
        <p:nvPr/>
      </p:nvGrpSpPr>
      <p:grpSpPr>
        <a:xfrm>
          <a:off x="0" y="0"/>
          <a:ext cx="0" cy="0"/>
          <a:chOff x="0" y="0"/>
          <a:chExt cx="0" cy="0"/>
        </a:xfrm>
      </p:grpSpPr>
      <p:sp>
        <p:nvSpPr>
          <p:cNvPr id="94" name="Google Shape;94;p19"/>
          <p:cNvSpPr txBox="1"/>
          <p:nvPr>
            <p:ph type="ctrTitle"/>
          </p:nvPr>
        </p:nvSpPr>
        <p:spPr>
          <a:xfrm flipH="1">
            <a:off x="624900" y="3113500"/>
            <a:ext cx="2539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5" name="Google Shape;95;p19"/>
          <p:cNvSpPr txBox="1"/>
          <p:nvPr>
            <p:ph idx="1" type="subTitle"/>
          </p:nvPr>
        </p:nvSpPr>
        <p:spPr>
          <a:xfrm flipH="1">
            <a:off x="624758" y="3568510"/>
            <a:ext cx="21954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 TEXT">
  <p:cSld name="CUSTOM_8">
    <p:spTree>
      <p:nvGrpSpPr>
        <p:cNvPr id="96" name="Shape 96"/>
        <p:cNvGrpSpPr/>
        <p:nvPr/>
      </p:nvGrpSpPr>
      <p:grpSpPr>
        <a:xfrm>
          <a:off x="0" y="0"/>
          <a:ext cx="0" cy="0"/>
          <a:chOff x="0" y="0"/>
          <a:chExt cx="0" cy="0"/>
        </a:xfrm>
      </p:grpSpPr>
      <p:sp>
        <p:nvSpPr>
          <p:cNvPr id="97" name="Google Shape;97;p20"/>
          <p:cNvSpPr/>
          <p:nvPr/>
        </p:nvSpPr>
        <p:spPr>
          <a:xfrm>
            <a:off x="732979" y="552450"/>
            <a:ext cx="3581400" cy="4050900"/>
          </a:xfrm>
          <a:prstGeom prst="rect">
            <a:avLst/>
          </a:prstGeom>
          <a:solidFill>
            <a:srgbClr val="FFB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p:nvPr/>
        </p:nvSpPr>
        <p:spPr>
          <a:xfrm>
            <a:off x="79886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0"/>
          <p:cNvSpPr/>
          <p:nvPr/>
        </p:nvSpPr>
        <p:spPr>
          <a:xfrm>
            <a:off x="79886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p:nvPr/>
        </p:nvSpPr>
        <p:spPr>
          <a:xfrm>
            <a:off x="7439" y="1507984"/>
            <a:ext cx="176" cy="172"/>
          </a:xfrm>
          <a:custGeom>
            <a:rect b="b" l="l" r="r" t="t"/>
            <a:pathLst>
              <a:path extrusionOk="0" h="1" w="1">
                <a:moveTo>
                  <a:pt x="0" y="0"/>
                </a:moveTo>
                <a:lnTo>
                  <a:pt x="0" y="0"/>
                </a:ln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p:nvPr/>
        </p:nvSpPr>
        <p:spPr>
          <a:xfrm flipH="1">
            <a:off x="11333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0"/>
          <p:cNvSpPr/>
          <p:nvPr/>
        </p:nvSpPr>
        <p:spPr>
          <a:xfrm flipH="1">
            <a:off x="11333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p:nvPr/>
        </p:nvSpPr>
        <p:spPr>
          <a:xfrm>
            <a:off x="79886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0"/>
          <p:cNvSpPr/>
          <p:nvPr/>
        </p:nvSpPr>
        <p:spPr>
          <a:xfrm>
            <a:off x="7439" y="2419108"/>
            <a:ext cx="176" cy="172"/>
          </a:xfrm>
          <a:custGeom>
            <a:rect b="b" l="l" r="r" t="t"/>
            <a:pathLst>
              <a:path extrusionOk="0" h="1" w="1">
                <a:moveTo>
                  <a:pt x="0" y="0"/>
                </a:move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0"/>
          <p:cNvSpPr txBox="1"/>
          <p:nvPr>
            <p:ph idx="1" type="subTitle"/>
          </p:nvPr>
        </p:nvSpPr>
        <p:spPr>
          <a:xfrm>
            <a:off x="977129" y="1332875"/>
            <a:ext cx="3127800" cy="6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06" name="Google Shape;106;p20"/>
          <p:cNvSpPr txBox="1"/>
          <p:nvPr>
            <p:ph hasCustomPrompt="1" type="title"/>
          </p:nvPr>
        </p:nvSpPr>
        <p:spPr>
          <a:xfrm>
            <a:off x="162123" y="807825"/>
            <a:ext cx="47580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07" name="Google Shape;107;p20"/>
          <p:cNvSpPr txBox="1"/>
          <p:nvPr>
            <p:ph idx="2" type="subTitle"/>
          </p:nvPr>
        </p:nvSpPr>
        <p:spPr>
          <a:xfrm>
            <a:off x="977129" y="2528425"/>
            <a:ext cx="3127800" cy="6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08" name="Google Shape;108;p20"/>
          <p:cNvSpPr txBox="1"/>
          <p:nvPr>
            <p:ph hasCustomPrompt="1" idx="3" type="title"/>
          </p:nvPr>
        </p:nvSpPr>
        <p:spPr>
          <a:xfrm>
            <a:off x="162123" y="2003375"/>
            <a:ext cx="47580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09" name="Google Shape;109;p20"/>
          <p:cNvSpPr txBox="1"/>
          <p:nvPr>
            <p:ph idx="4" type="subTitle"/>
          </p:nvPr>
        </p:nvSpPr>
        <p:spPr>
          <a:xfrm>
            <a:off x="977129" y="3723975"/>
            <a:ext cx="3127800" cy="6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10" name="Google Shape;110;p20"/>
          <p:cNvSpPr txBox="1"/>
          <p:nvPr>
            <p:ph hasCustomPrompt="1" idx="5" type="title"/>
          </p:nvPr>
        </p:nvSpPr>
        <p:spPr>
          <a:xfrm>
            <a:off x="162123" y="3198925"/>
            <a:ext cx="47580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0">
    <p:spTree>
      <p:nvGrpSpPr>
        <p:cNvPr id="111" name="Shape 111"/>
        <p:cNvGrpSpPr/>
        <p:nvPr/>
      </p:nvGrpSpPr>
      <p:grpSpPr>
        <a:xfrm>
          <a:off x="0" y="0"/>
          <a:ext cx="0" cy="0"/>
          <a:chOff x="0" y="0"/>
          <a:chExt cx="0" cy="0"/>
        </a:xfrm>
      </p:grpSpPr>
      <p:sp>
        <p:nvSpPr>
          <p:cNvPr id="112" name="Google Shape;112;p21"/>
          <p:cNvSpPr txBox="1"/>
          <p:nvPr>
            <p:ph idx="1" type="subTitle"/>
          </p:nvPr>
        </p:nvSpPr>
        <p:spPr>
          <a:xfrm flipH="1">
            <a:off x="5316224" y="1073588"/>
            <a:ext cx="2229000" cy="670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E87E45"/>
              </a:buClr>
              <a:buSzPts val="1400"/>
              <a:buNone/>
              <a:defRPr sz="1400">
                <a:solidFill>
                  <a:srgbClr val="E87E45"/>
                </a:solidFill>
              </a:defRPr>
            </a:lvl1pPr>
            <a:lvl2pPr lvl="1" rtl="0" algn="ctr">
              <a:lnSpc>
                <a:spcPct val="100000"/>
              </a:lnSpc>
              <a:spcBef>
                <a:spcPts val="0"/>
              </a:spcBef>
              <a:spcAft>
                <a:spcPts val="0"/>
              </a:spcAft>
              <a:buClr>
                <a:srgbClr val="E87E45"/>
              </a:buClr>
              <a:buSzPts val="1400"/>
              <a:buNone/>
              <a:defRPr sz="1400">
                <a:solidFill>
                  <a:srgbClr val="E87E45"/>
                </a:solidFill>
              </a:defRPr>
            </a:lvl2pPr>
            <a:lvl3pPr lvl="2" rtl="0" algn="ctr">
              <a:lnSpc>
                <a:spcPct val="100000"/>
              </a:lnSpc>
              <a:spcBef>
                <a:spcPts val="0"/>
              </a:spcBef>
              <a:spcAft>
                <a:spcPts val="0"/>
              </a:spcAft>
              <a:buClr>
                <a:srgbClr val="E87E45"/>
              </a:buClr>
              <a:buSzPts val="1400"/>
              <a:buNone/>
              <a:defRPr sz="1400">
                <a:solidFill>
                  <a:srgbClr val="E87E45"/>
                </a:solidFill>
              </a:defRPr>
            </a:lvl3pPr>
            <a:lvl4pPr lvl="3" rtl="0" algn="ctr">
              <a:lnSpc>
                <a:spcPct val="100000"/>
              </a:lnSpc>
              <a:spcBef>
                <a:spcPts val="0"/>
              </a:spcBef>
              <a:spcAft>
                <a:spcPts val="0"/>
              </a:spcAft>
              <a:buClr>
                <a:srgbClr val="E87E45"/>
              </a:buClr>
              <a:buSzPts val="1400"/>
              <a:buNone/>
              <a:defRPr sz="1400">
                <a:solidFill>
                  <a:srgbClr val="E87E45"/>
                </a:solidFill>
              </a:defRPr>
            </a:lvl4pPr>
            <a:lvl5pPr lvl="4" rtl="0" algn="ctr">
              <a:lnSpc>
                <a:spcPct val="100000"/>
              </a:lnSpc>
              <a:spcBef>
                <a:spcPts val="0"/>
              </a:spcBef>
              <a:spcAft>
                <a:spcPts val="0"/>
              </a:spcAft>
              <a:buClr>
                <a:srgbClr val="E87E45"/>
              </a:buClr>
              <a:buSzPts val="1400"/>
              <a:buNone/>
              <a:defRPr sz="1400">
                <a:solidFill>
                  <a:srgbClr val="E87E45"/>
                </a:solidFill>
              </a:defRPr>
            </a:lvl5pPr>
            <a:lvl6pPr lvl="5" rtl="0" algn="ctr">
              <a:lnSpc>
                <a:spcPct val="100000"/>
              </a:lnSpc>
              <a:spcBef>
                <a:spcPts val="0"/>
              </a:spcBef>
              <a:spcAft>
                <a:spcPts val="0"/>
              </a:spcAft>
              <a:buClr>
                <a:srgbClr val="E87E45"/>
              </a:buClr>
              <a:buSzPts val="1400"/>
              <a:buNone/>
              <a:defRPr sz="1400">
                <a:solidFill>
                  <a:srgbClr val="E87E45"/>
                </a:solidFill>
              </a:defRPr>
            </a:lvl6pPr>
            <a:lvl7pPr lvl="6" rtl="0" algn="ctr">
              <a:lnSpc>
                <a:spcPct val="100000"/>
              </a:lnSpc>
              <a:spcBef>
                <a:spcPts val="0"/>
              </a:spcBef>
              <a:spcAft>
                <a:spcPts val="0"/>
              </a:spcAft>
              <a:buClr>
                <a:srgbClr val="E87E45"/>
              </a:buClr>
              <a:buSzPts val="1400"/>
              <a:buNone/>
              <a:defRPr sz="1400">
                <a:solidFill>
                  <a:srgbClr val="E87E45"/>
                </a:solidFill>
              </a:defRPr>
            </a:lvl7pPr>
            <a:lvl8pPr lvl="7" rtl="0" algn="ctr">
              <a:lnSpc>
                <a:spcPct val="100000"/>
              </a:lnSpc>
              <a:spcBef>
                <a:spcPts val="0"/>
              </a:spcBef>
              <a:spcAft>
                <a:spcPts val="0"/>
              </a:spcAft>
              <a:buClr>
                <a:srgbClr val="E87E45"/>
              </a:buClr>
              <a:buSzPts val="1400"/>
              <a:buNone/>
              <a:defRPr sz="1400">
                <a:solidFill>
                  <a:srgbClr val="E87E45"/>
                </a:solidFill>
              </a:defRPr>
            </a:lvl8pPr>
            <a:lvl9pPr lvl="8" rtl="0" algn="ctr">
              <a:lnSpc>
                <a:spcPct val="100000"/>
              </a:lnSpc>
              <a:spcBef>
                <a:spcPts val="0"/>
              </a:spcBef>
              <a:spcAft>
                <a:spcPts val="0"/>
              </a:spcAft>
              <a:buClr>
                <a:srgbClr val="E87E45"/>
              </a:buClr>
              <a:buSzPts val="1400"/>
              <a:buNone/>
              <a:defRPr sz="1400">
                <a:solidFill>
                  <a:srgbClr val="E87E45"/>
                </a:solidFill>
              </a:defRPr>
            </a:lvl9pPr>
          </a:lstStyle>
          <a:p/>
        </p:txBody>
      </p:sp>
      <p:sp>
        <p:nvSpPr>
          <p:cNvPr id="113" name="Google Shape;113;p21"/>
          <p:cNvSpPr txBox="1"/>
          <p:nvPr>
            <p:ph idx="2" type="subTitle"/>
          </p:nvPr>
        </p:nvSpPr>
        <p:spPr>
          <a:xfrm flipH="1">
            <a:off x="5316224" y="3055913"/>
            <a:ext cx="2229000" cy="670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E87E45"/>
              </a:buClr>
              <a:buSzPts val="1400"/>
              <a:buNone/>
              <a:defRPr sz="1400">
                <a:solidFill>
                  <a:srgbClr val="E87E45"/>
                </a:solidFill>
              </a:defRPr>
            </a:lvl1pPr>
            <a:lvl2pPr lvl="1" rtl="0" algn="ctr">
              <a:lnSpc>
                <a:spcPct val="100000"/>
              </a:lnSpc>
              <a:spcBef>
                <a:spcPts val="0"/>
              </a:spcBef>
              <a:spcAft>
                <a:spcPts val="0"/>
              </a:spcAft>
              <a:buClr>
                <a:srgbClr val="E87E45"/>
              </a:buClr>
              <a:buSzPts val="1400"/>
              <a:buNone/>
              <a:defRPr sz="1400">
                <a:solidFill>
                  <a:srgbClr val="E87E45"/>
                </a:solidFill>
              </a:defRPr>
            </a:lvl2pPr>
            <a:lvl3pPr lvl="2" rtl="0" algn="ctr">
              <a:lnSpc>
                <a:spcPct val="100000"/>
              </a:lnSpc>
              <a:spcBef>
                <a:spcPts val="0"/>
              </a:spcBef>
              <a:spcAft>
                <a:spcPts val="0"/>
              </a:spcAft>
              <a:buClr>
                <a:srgbClr val="E87E45"/>
              </a:buClr>
              <a:buSzPts val="1400"/>
              <a:buNone/>
              <a:defRPr sz="1400">
                <a:solidFill>
                  <a:srgbClr val="E87E45"/>
                </a:solidFill>
              </a:defRPr>
            </a:lvl3pPr>
            <a:lvl4pPr lvl="3" rtl="0" algn="ctr">
              <a:lnSpc>
                <a:spcPct val="100000"/>
              </a:lnSpc>
              <a:spcBef>
                <a:spcPts val="0"/>
              </a:spcBef>
              <a:spcAft>
                <a:spcPts val="0"/>
              </a:spcAft>
              <a:buClr>
                <a:srgbClr val="E87E45"/>
              </a:buClr>
              <a:buSzPts val="1400"/>
              <a:buNone/>
              <a:defRPr sz="1400">
                <a:solidFill>
                  <a:srgbClr val="E87E45"/>
                </a:solidFill>
              </a:defRPr>
            </a:lvl4pPr>
            <a:lvl5pPr lvl="4" rtl="0" algn="ctr">
              <a:lnSpc>
                <a:spcPct val="100000"/>
              </a:lnSpc>
              <a:spcBef>
                <a:spcPts val="0"/>
              </a:spcBef>
              <a:spcAft>
                <a:spcPts val="0"/>
              </a:spcAft>
              <a:buClr>
                <a:srgbClr val="E87E45"/>
              </a:buClr>
              <a:buSzPts val="1400"/>
              <a:buNone/>
              <a:defRPr sz="1400">
                <a:solidFill>
                  <a:srgbClr val="E87E45"/>
                </a:solidFill>
              </a:defRPr>
            </a:lvl5pPr>
            <a:lvl6pPr lvl="5" rtl="0" algn="ctr">
              <a:lnSpc>
                <a:spcPct val="100000"/>
              </a:lnSpc>
              <a:spcBef>
                <a:spcPts val="0"/>
              </a:spcBef>
              <a:spcAft>
                <a:spcPts val="0"/>
              </a:spcAft>
              <a:buClr>
                <a:srgbClr val="E87E45"/>
              </a:buClr>
              <a:buSzPts val="1400"/>
              <a:buNone/>
              <a:defRPr sz="1400">
                <a:solidFill>
                  <a:srgbClr val="E87E45"/>
                </a:solidFill>
              </a:defRPr>
            </a:lvl6pPr>
            <a:lvl7pPr lvl="6" rtl="0" algn="ctr">
              <a:lnSpc>
                <a:spcPct val="100000"/>
              </a:lnSpc>
              <a:spcBef>
                <a:spcPts val="0"/>
              </a:spcBef>
              <a:spcAft>
                <a:spcPts val="0"/>
              </a:spcAft>
              <a:buClr>
                <a:srgbClr val="E87E45"/>
              </a:buClr>
              <a:buSzPts val="1400"/>
              <a:buNone/>
              <a:defRPr sz="1400">
                <a:solidFill>
                  <a:srgbClr val="E87E45"/>
                </a:solidFill>
              </a:defRPr>
            </a:lvl7pPr>
            <a:lvl8pPr lvl="7" rtl="0" algn="ctr">
              <a:lnSpc>
                <a:spcPct val="100000"/>
              </a:lnSpc>
              <a:spcBef>
                <a:spcPts val="0"/>
              </a:spcBef>
              <a:spcAft>
                <a:spcPts val="0"/>
              </a:spcAft>
              <a:buClr>
                <a:srgbClr val="E87E45"/>
              </a:buClr>
              <a:buSzPts val="1400"/>
              <a:buNone/>
              <a:defRPr sz="1400">
                <a:solidFill>
                  <a:srgbClr val="E87E45"/>
                </a:solidFill>
              </a:defRPr>
            </a:lvl8pPr>
            <a:lvl9pPr lvl="8" rtl="0" algn="ctr">
              <a:lnSpc>
                <a:spcPct val="100000"/>
              </a:lnSpc>
              <a:spcBef>
                <a:spcPts val="0"/>
              </a:spcBef>
              <a:spcAft>
                <a:spcPts val="0"/>
              </a:spcAft>
              <a:buClr>
                <a:srgbClr val="E87E45"/>
              </a:buClr>
              <a:buSzPts val="1400"/>
              <a:buNone/>
              <a:defRPr sz="1400">
                <a:solidFill>
                  <a:srgbClr val="E87E45"/>
                </a:solidFill>
              </a:defRPr>
            </a:lvl9pPr>
          </a:lstStyle>
          <a:p/>
        </p:txBody>
      </p:sp>
      <p:sp>
        <p:nvSpPr>
          <p:cNvPr id="114" name="Google Shape;114;p21"/>
          <p:cNvSpPr txBox="1"/>
          <p:nvPr>
            <p:ph idx="3" type="subTitle"/>
          </p:nvPr>
        </p:nvSpPr>
        <p:spPr>
          <a:xfrm flipH="1">
            <a:off x="3178540" y="1073588"/>
            <a:ext cx="2229000" cy="670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E87E45"/>
              </a:buClr>
              <a:buSzPts val="1400"/>
              <a:buNone/>
              <a:defRPr sz="1400">
                <a:solidFill>
                  <a:srgbClr val="E87E45"/>
                </a:solidFill>
              </a:defRPr>
            </a:lvl1pPr>
            <a:lvl2pPr lvl="1" rtl="0" algn="ctr">
              <a:lnSpc>
                <a:spcPct val="100000"/>
              </a:lnSpc>
              <a:spcBef>
                <a:spcPts val="0"/>
              </a:spcBef>
              <a:spcAft>
                <a:spcPts val="0"/>
              </a:spcAft>
              <a:buClr>
                <a:srgbClr val="E87E45"/>
              </a:buClr>
              <a:buSzPts val="1400"/>
              <a:buNone/>
              <a:defRPr sz="1400">
                <a:solidFill>
                  <a:srgbClr val="E87E45"/>
                </a:solidFill>
              </a:defRPr>
            </a:lvl2pPr>
            <a:lvl3pPr lvl="2" rtl="0" algn="ctr">
              <a:lnSpc>
                <a:spcPct val="100000"/>
              </a:lnSpc>
              <a:spcBef>
                <a:spcPts val="0"/>
              </a:spcBef>
              <a:spcAft>
                <a:spcPts val="0"/>
              </a:spcAft>
              <a:buClr>
                <a:srgbClr val="E87E45"/>
              </a:buClr>
              <a:buSzPts val="1400"/>
              <a:buNone/>
              <a:defRPr sz="1400">
                <a:solidFill>
                  <a:srgbClr val="E87E45"/>
                </a:solidFill>
              </a:defRPr>
            </a:lvl3pPr>
            <a:lvl4pPr lvl="3" rtl="0" algn="ctr">
              <a:lnSpc>
                <a:spcPct val="100000"/>
              </a:lnSpc>
              <a:spcBef>
                <a:spcPts val="0"/>
              </a:spcBef>
              <a:spcAft>
                <a:spcPts val="0"/>
              </a:spcAft>
              <a:buClr>
                <a:srgbClr val="E87E45"/>
              </a:buClr>
              <a:buSzPts val="1400"/>
              <a:buNone/>
              <a:defRPr sz="1400">
                <a:solidFill>
                  <a:srgbClr val="E87E45"/>
                </a:solidFill>
              </a:defRPr>
            </a:lvl4pPr>
            <a:lvl5pPr lvl="4" rtl="0" algn="ctr">
              <a:lnSpc>
                <a:spcPct val="100000"/>
              </a:lnSpc>
              <a:spcBef>
                <a:spcPts val="0"/>
              </a:spcBef>
              <a:spcAft>
                <a:spcPts val="0"/>
              </a:spcAft>
              <a:buClr>
                <a:srgbClr val="E87E45"/>
              </a:buClr>
              <a:buSzPts val="1400"/>
              <a:buNone/>
              <a:defRPr sz="1400">
                <a:solidFill>
                  <a:srgbClr val="E87E45"/>
                </a:solidFill>
              </a:defRPr>
            </a:lvl5pPr>
            <a:lvl6pPr lvl="5" rtl="0" algn="ctr">
              <a:lnSpc>
                <a:spcPct val="100000"/>
              </a:lnSpc>
              <a:spcBef>
                <a:spcPts val="0"/>
              </a:spcBef>
              <a:spcAft>
                <a:spcPts val="0"/>
              </a:spcAft>
              <a:buClr>
                <a:srgbClr val="E87E45"/>
              </a:buClr>
              <a:buSzPts val="1400"/>
              <a:buNone/>
              <a:defRPr sz="1400">
                <a:solidFill>
                  <a:srgbClr val="E87E45"/>
                </a:solidFill>
              </a:defRPr>
            </a:lvl6pPr>
            <a:lvl7pPr lvl="6" rtl="0" algn="ctr">
              <a:lnSpc>
                <a:spcPct val="100000"/>
              </a:lnSpc>
              <a:spcBef>
                <a:spcPts val="0"/>
              </a:spcBef>
              <a:spcAft>
                <a:spcPts val="0"/>
              </a:spcAft>
              <a:buClr>
                <a:srgbClr val="E87E45"/>
              </a:buClr>
              <a:buSzPts val="1400"/>
              <a:buNone/>
              <a:defRPr sz="1400">
                <a:solidFill>
                  <a:srgbClr val="E87E45"/>
                </a:solidFill>
              </a:defRPr>
            </a:lvl7pPr>
            <a:lvl8pPr lvl="7" rtl="0" algn="ctr">
              <a:lnSpc>
                <a:spcPct val="100000"/>
              </a:lnSpc>
              <a:spcBef>
                <a:spcPts val="0"/>
              </a:spcBef>
              <a:spcAft>
                <a:spcPts val="0"/>
              </a:spcAft>
              <a:buClr>
                <a:srgbClr val="E87E45"/>
              </a:buClr>
              <a:buSzPts val="1400"/>
              <a:buNone/>
              <a:defRPr sz="1400">
                <a:solidFill>
                  <a:srgbClr val="E87E45"/>
                </a:solidFill>
              </a:defRPr>
            </a:lvl8pPr>
            <a:lvl9pPr lvl="8" rtl="0" algn="ctr">
              <a:lnSpc>
                <a:spcPct val="100000"/>
              </a:lnSpc>
              <a:spcBef>
                <a:spcPts val="0"/>
              </a:spcBef>
              <a:spcAft>
                <a:spcPts val="0"/>
              </a:spcAft>
              <a:buClr>
                <a:srgbClr val="E87E45"/>
              </a:buClr>
              <a:buSzPts val="1400"/>
              <a:buNone/>
              <a:defRPr sz="1400">
                <a:solidFill>
                  <a:srgbClr val="E87E45"/>
                </a:solidFill>
              </a:defRPr>
            </a:lvl9pPr>
          </a:lstStyle>
          <a:p/>
        </p:txBody>
      </p:sp>
      <p:sp>
        <p:nvSpPr>
          <p:cNvPr id="115" name="Google Shape;115;p21"/>
          <p:cNvSpPr txBox="1"/>
          <p:nvPr>
            <p:ph idx="4" type="subTitle"/>
          </p:nvPr>
        </p:nvSpPr>
        <p:spPr>
          <a:xfrm flipH="1">
            <a:off x="3178540" y="3055913"/>
            <a:ext cx="2229000" cy="670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E87E45"/>
              </a:buClr>
              <a:buSzPts val="1400"/>
              <a:buNone/>
              <a:defRPr sz="1400">
                <a:solidFill>
                  <a:srgbClr val="E87E45"/>
                </a:solidFill>
              </a:defRPr>
            </a:lvl1pPr>
            <a:lvl2pPr lvl="1" rtl="0" algn="ctr">
              <a:lnSpc>
                <a:spcPct val="100000"/>
              </a:lnSpc>
              <a:spcBef>
                <a:spcPts val="0"/>
              </a:spcBef>
              <a:spcAft>
                <a:spcPts val="0"/>
              </a:spcAft>
              <a:buClr>
                <a:srgbClr val="E87E45"/>
              </a:buClr>
              <a:buSzPts val="1400"/>
              <a:buNone/>
              <a:defRPr sz="1400">
                <a:solidFill>
                  <a:srgbClr val="E87E45"/>
                </a:solidFill>
              </a:defRPr>
            </a:lvl2pPr>
            <a:lvl3pPr lvl="2" rtl="0" algn="ctr">
              <a:lnSpc>
                <a:spcPct val="100000"/>
              </a:lnSpc>
              <a:spcBef>
                <a:spcPts val="0"/>
              </a:spcBef>
              <a:spcAft>
                <a:spcPts val="0"/>
              </a:spcAft>
              <a:buClr>
                <a:srgbClr val="E87E45"/>
              </a:buClr>
              <a:buSzPts val="1400"/>
              <a:buNone/>
              <a:defRPr sz="1400">
                <a:solidFill>
                  <a:srgbClr val="E87E45"/>
                </a:solidFill>
              </a:defRPr>
            </a:lvl3pPr>
            <a:lvl4pPr lvl="3" rtl="0" algn="ctr">
              <a:lnSpc>
                <a:spcPct val="100000"/>
              </a:lnSpc>
              <a:spcBef>
                <a:spcPts val="0"/>
              </a:spcBef>
              <a:spcAft>
                <a:spcPts val="0"/>
              </a:spcAft>
              <a:buClr>
                <a:srgbClr val="E87E45"/>
              </a:buClr>
              <a:buSzPts val="1400"/>
              <a:buNone/>
              <a:defRPr sz="1400">
                <a:solidFill>
                  <a:srgbClr val="E87E45"/>
                </a:solidFill>
              </a:defRPr>
            </a:lvl4pPr>
            <a:lvl5pPr lvl="4" rtl="0" algn="ctr">
              <a:lnSpc>
                <a:spcPct val="100000"/>
              </a:lnSpc>
              <a:spcBef>
                <a:spcPts val="0"/>
              </a:spcBef>
              <a:spcAft>
                <a:spcPts val="0"/>
              </a:spcAft>
              <a:buClr>
                <a:srgbClr val="E87E45"/>
              </a:buClr>
              <a:buSzPts val="1400"/>
              <a:buNone/>
              <a:defRPr sz="1400">
                <a:solidFill>
                  <a:srgbClr val="E87E45"/>
                </a:solidFill>
              </a:defRPr>
            </a:lvl5pPr>
            <a:lvl6pPr lvl="5" rtl="0" algn="ctr">
              <a:lnSpc>
                <a:spcPct val="100000"/>
              </a:lnSpc>
              <a:spcBef>
                <a:spcPts val="0"/>
              </a:spcBef>
              <a:spcAft>
                <a:spcPts val="0"/>
              </a:spcAft>
              <a:buClr>
                <a:srgbClr val="E87E45"/>
              </a:buClr>
              <a:buSzPts val="1400"/>
              <a:buNone/>
              <a:defRPr sz="1400">
                <a:solidFill>
                  <a:srgbClr val="E87E45"/>
                </a:solidFill>
              </a:defRPr>
            </a:lvl6pPr>
            <a:lvl7pPr lvl="6" rtl="0" algn="ctr">
              <a:lnSpc>
                <a:spcPct val="100000"/>
              </a:lnSpc>
              <a:spcBef>
                <a:spcPts val="0"/>
              </a:spcBef>
              <a:spcAft>
                <a:spcPts val="0"/>
              </a:spcAft>
              <a:buClr>
                <a:srgbClr val="E87E45"/>
              </a:buClr>
              <a:buSzPts val="1400"/>
              <a:buNone/>
              <a:defRPr sz="1400">
                <a:solidFill>
                  <a:srgbClr val="E87E45"/>
                </a:solidFill>
              </a:defRPr>
            </a:lvl7pPr>
            <a:lvl8pPr lvl="7" rtl="0" algn="ctr">
              <a:lnSpc>
                <a:spcPct val="100000"/>
              </a:lnSpc>
              <a:spcBef>
                <a:spcPts val="0"/>
              </a:spcBef>
              <a:spcAft>
                <a:spcPts val="0"/>
              </a:spcAft>
              <a:buClr>
                <a:srgbClr val="E87E45"/>
              </a:buClr>
              <a:buSzPts val="1400"/>
              <a:buNone/>
              <a:defRPr sz="1400">
                <a:solidFill>
                  <a:srgbClr val="E87E45"/>
                </a:solidFill>
              </a:defRPr>
            </a:lvl8pPr>
            <a:lvl9pPr lvl="8" rtl="0" algn="ctr">
              <a:lnSpc>
                <a:spcPct val="100000"/>
              </a:lnSpc>
              <a:spcBef>
                <a:spcPts val="0"/>
              </a:spcBef>
              <a:spcAft>
                <a:spcPts val="0"/>
              </a:spcAft>
              <a:buClr>
                <a:srgbClr val="E87E45"/>
              </a:buClr>
              <a:buSzPts val="1400"/>
              <a:buNone/>
              <a:defRPr sz="1400">
                <a:solidFill>
                  <a:srgbClr val="E87E45"/>
                </a:solidFill>
              </a:defRPr>
            </a:lvl9pPr>
          </a:lstStyle>
          <a:p/>
        </p:txBody>
      </p:sp>
      <p:sp>
        <p:nvSpPr>
          <p:cNvPr id="116" name="Google Shape;116;p21"/>
          <p:cNvSpPr/>
          <p:nvPr/>
        </p:nvSpPr>
        <p:spPr>
          <a:xfrm>
            <a:off x="-123825" y="1445224"/>
            <a:ext cx="3248100" cy="2171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1"/>
          <p:cNvSpPr txBox="1"/>
          <p:nvPr>
            <p:ph type="ctrTitle"/>
          </p:nvPr>
        </p:nvSpPr>
        <p:spPr>
          <a:xfrm flipH="1">
            <a:off x="605700" y="1587038"/>
            <a:ext cx="3451800" cy="18879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541C1D"/>
              </a:buClr>
              <a:buSzPts val="3600"/>
              <a:buNone/>
              <a:defRPr sz="3600">
                <a:solidFill>
                  <a:srgbClr val="541C1D"/>
                </a:solidFill>
              </a:defRPr>
            </a:lvl1pPr>
            <a:lvl2pPr lvl="1" rtl="0">
              <a:spcBef>
                <a:spcPts val="0"/>
              </a:spcBef>
              <a:spcAft>
                <a:spcPts val="0"/>
              </a:spcAft>
              <a:buClr>
                <a:srgbClr val="FA7E5C"/>
              </a:buClr>
              <a:buSzPts val="3600"/>
              <a:buNone/>
              <a:defRPr sz="3600">
                <a:solidFill>
                  <a:srgbClr val="FA7E5C"/>
                </a:solidFill>
              </a:defRPr>
            </a:lvl2pPr>
            <a:lvl3pPr lvl="2" rtl="0">
              <a:spcBef>
                <a:spcPts val="0"/>
              </a:spcBef>
              <a:spcAft>
                <a:spcPts val="0"/>
              </a:spcAft>
              <a:buClr>
                <a:srgbClr val="FA7E5C"/>
              </a:buClr>
              <a:buSzPts val="3600"/>
              <a:buNone/>
              <a:defRPr sz="3600">
                <a:solidFill>
                  <a:srgbClr val="FA7E5C"/>
                </a:solidFill>
              </a:defRPr>
            </a:lvl3pPr>
            <a:lvl4pPr lvl="3" rtl="0">
              <a:spcBef>
                <a:spcPts val="0"/>
              </a:spcBef>
              <a:spcAft>
                <a:spcPts val="0"/>
              </a:spcAft>
              <a:buClr>
                <a:srgbClr val="FA7E5C"/>
              </a:buClr>
              <a:buSzPts val="3600"/>
              <a:buNone/>
              <a:defRPr sz="3600">
                <a:solidFill>
                  <a:srgbClr val="FA7E5C"/>
                </a:solidFill>
              </a:defRPr>
            </a:lvl4pPr>
            <a:lvl5pPr lvl="4" rtl="0">
              <a:spcBef>
                <a:spcPts val="0"/>
              </a:spcBef>
              <a:spcAft>
                <a:spcPts val="0"/>
              </a:spcAft>
              <a:buClr>
                <a:srgbClr val="FA7E5C"/>
              </a:buClr>
              <a:buSzPts val="3600"/>
              <a:buNone/>
              <a:defRPr sz="3600">
                <a:solidFill>
                  <a:srgbClr val="FA7E5C"/>
                </a:solidFill>
              </a:defRPr>
            </a:lvl5pPr>
            <a:lvl6pPr lvl="5" rtl="0">
              <a:spcBef>
                <a:spcPts val="0"/>
              </a:spcBef>
              <a:spcAft>
                <a:spcPts val="0"/>
              </a:spcAft>
              <a:buClr>
                <a:srgbClr val="FA7E5C"/>
              </a:buClr>
              <a:buSzPts val="3600"/>
              <a:buNone/>
              <a:defRPr sz="3600">
                <a:solidFill>
                  <a:srgbClr val="FA7E5C"/>
                </a:solidFill>
              </a:defRPr>
            </a:lvl6pPr>
            <a:lvl7pPr lvl="6" rtl="0">
              <a:spcBef>
                <a:spcPts val="0"/>
              </a:spcBef>
              <a:spcAft>
                <a:spcPts val="0"/>
              </a:spcAft>
              <a:buClr>
                <a:srgbClr val="FA7E5C"/>
              </a:buClr>
              <a:buSzPts val="3600"/>
              <a:buNone/>
              <a:defRPr sz="3600">
                <a:solidFill>
                  <a:srgbClr val="FA7E5C"/>
                </a:solidFill>
              </a:defRPr>
            </a:lvl7pPr>
            <a:lvl8pPr lvl="7" rtl="0">
              <a:spcBef>
                <a:spcPts val="0"/>
              </a:spcBef>
              <a:spcAft>
                <a:spcPts val="0"/>
              </a:spcAft>
              <a:buClr>
                <a:srgbClr val="FA7E5C"/>
              </a:buClr>
              <a:buSzPts val="3600"/>
              <a:buNone/>
              <a:defRPr sz="3600">
                <a:solidFill>
                  <a:srgbClr val="FA7E5C"/>
                </a:solidFill>
              </a:defRPr>
            </a:lvl8pPr>
            <a:lvl9pPr lvl="8" rtl="0">
              <a:spcBef>
                <a:spcPts val="0"/>
              </a:spcBef>
              <a:spcAft>
                <a:spcPts val="0"/>
              </a:spcAft>
              <a:buClr>
                <a:srgbClr val="FA7E5C"/>
              </a:buClr>
              <a:buSzPts val="3600"/>
              <a:buNone/>
              <a:defRPr sz="3600">
                <a:solidFill>
                  <a:srgbClr val="FA7E5C"/>
                </a:solidFill>
              </a:defRPr>
            </a:lvl9pPr>
          </a:lstStyle>
          <a:p/>
        </p:txBody>
      </p:sp>
      <p:sp>
        <p:nvSpPr>
          <p:cNvPr id="118" name="Google Shape;118;p21"/>
          <p:cNvSpPr txBox="1"/>
          <p:nvPr>
            <p:ph hasCustomPrompt="1" idx="5" type="title"/>
          </p:nvPr>
        </p:nvSpPr>
        <p:spPr>
          <a:xfrm flipH="1">
            <a:off x="5306474" y="867413"/>
            <a:ext cx="22485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E87E45"/>
              </a:buClr>
              <a:buSzPts val="3600"/>
              <a:buNone/>
              <a:defRPr sz="3600">
                <a:solidFill>
                  <a:srgbClr val="E87E45"/>
                </a:solidFill>
              </a:defRPr>
            </a:lvl1pPr>
            <a:lvl2pPr lvl="1"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119" name="Google Shape;119;p21"/>
          <p:cNvSpPr txBox="1"/>
          <p:nvPr>
            <p:ph hasCustomPrompt="1" idx="6" type="title"/>
          </p:nvPr>
        </p:nvSpPr>
        <p:spPr>
          <a:xfrm flipH="1">
            <a:off x="5306474" y="2849738"/>
            <a:ext cx="22485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E87E45"/>
              </a:buClr>
              <a:buSzPts val="3600"/>
              <a:buNone/>
              <a:defRPr sz="3600">
                <a:solidFill>
                  <a:srgbClr val="E87E45"/>
                </a:solidFill>
              </a:defRPr>
            </a:lvl1pPr>
            <a:lvl2pPr lvl="1"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120" name="Google Shape;120;p21"/>
          <p:cNvSpPr txBox="1"/>
          <p:nvPr>
            <p:ph hasCustomPrompt="1" idx="7" type="title"/>
          </p:nvPr>
        </p:nvSpPr>
        <p:spPr>
          <a:xfrm flipH="1">
            <a:off x="3168790" y="867413"/>
            <a:ext cx="22485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E87E45"/>
              </a:buClr>
              <a:buSzPts val="3600"/>
              <a:buNone/>
              <a:defRPr sz="3600">
                <a:solidFill>
                  <a:srgbClr val="E87E45"/>
                </a:solidFill>
              </a:defRPr>
            </a:lvl1pPr>
            <a:lvl2pPr lvl="1"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121" name="Google Shape;121;p21"/>
          <p:cNvSpPr txBox="1"/>
          <p:nvPr>
            <p:ph hasCustomPrompt="1" idx="8" type="title"/>
          </p:nvPr>
        </p:nvSpPr>
        <p:spPr>
          <a:xfrm flipH="1">
            <a:off x="3168790" y="2849738"/>
            <a:ext cx="22485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E87E45"/>
              </a:buClr>
              <a:buSzPts val="3600"/>
              <a:buNone/>
              <a:defRPr sz="3600">
                <a:solidFill>
                  <a:srgbClr val="E87E45"/>
                </a:solidFill>
              </a:defRPr>
            </a:lvl1pPr>
            <a:lvl2pPr lvl="1"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122" name="Google Shape;122;p21"/>
          <p:cNvSpPr txBox="1"/>
          <p:nvPr>
            <p:ph idx="9" type="subTitle"/>
          </p:nvPr>
        </p:nvSpPr>
        <p:spPr>
          <a:xfrm flipH="1">
            <a:off x="3372340" y="1690613"/>
            <a:ext cx="18414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23" name="Google Shape;123;p21"/>
          <p:cNvSpPr txBox="1"/>
          <p:nvPr>
            <p:ph idx="13" type="subTitle"/>
          </p:nvPr>
        </p:nvSpPr>
        <p:spPr>
          <a:xfrm flipH="1">
            <a:off x="5510024" y="1690613"/>
            <a:ext cx="18414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24" name="Google Shape;124;p21"/>
          <p:cNvSpPr txBox="1"/>
          <p:nvPr>
            <p:ph idx="14" type="subTitle"/>
          </p:nvPr>
        </p:nvSpPr>
        <p:spPr>
          <a:xfrm flipH="1">
            <a:off x="3372340" y="3698288"/>
            <a:ext cx="18414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25" name="Google Shape;125;p21"/>
          <p:cNvSpPr txBox="1"/>
          <p:nvPr>
            <p:ph idx="15" type="subTitle"/>
          </p:nvPr>
        </p:nvSpPr>
        <p:spPr>
          <a:xfrm flipH="1">
            <a:off x="5510024" y="3698288"/>
            <a:ext cx="18414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6">
    <p:spTree>
      <p:nvGrpSpPr>
        <p:cNvPr id="126" name="Shape 126"/>
        <p:cNvGrpSpPr/>
        <p:nvPr/>
      </p:nvGrpSpPr>
      <p:grpSpPr>
        <a:xfrm>
          <a:off x="0" y="0"/>
          <a:ext cx="0" cy="0"/>
          <a:chOff x="0" y="0"/>
          <a:chExt cx="0" cy="0"/>
        </a:xfrm>
      </p:grpSpPr>
      <p:pic>
        <p:nvPicPr>
          <p:cNvPr id="127" name="Google Shape;127;p22"/>
          <p:cNvPicPr preferRelativeResize="0"/>
          <p:nvPr/>
        </p:nvPicPr>
        <p:blipFill>
          <a:blip r:embed="rId2">
            <a:alphaModFix/>
          </a:blip>
          <a:stretch>
            <a:fillRect/>
          </a:stretch>
        </p:blipFill>
        <p:spPr>
          <a:xfrm flipH="1" rot="10800000">
            <a:off x="-9525" y="0"/>
            <a:ext cx="9144000" cy="5143500"/>
          </a:xfrm>
          <a:prstGeom prst="rect">
            <a:avLst/>
          </a:prstGeom>
          <a:noFill/>
          <a:ln>
            <a:noFill/>
          </a:ln>
        </p:spPr>
      </p:pic>
      <p:sp>
        <p:nvSpPr>
          <p:cNvPr id="128" name="Google Shape;128;p22"/>
          <p:cNvSpPr txBox="1"/>
          <p:nvPr>
            <p:ph idx="1" type="subTitle"/>
          </p:nvPr>
        </p:nvSpPr>
        <p:spPr>
          <a:xfrm flipH="1">
            <a:off x="5563275" y="3036800"/>
            <a:ext cx="2927400" cy="670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rgbClr val="541C1D"/>
              </a:buClr>
              <a:buSzPts val="1800"/>
              <a:buNone/>
              <a:defRPr>
                <a:solidFill>
                  <a:srgbClr val="541C1D"/>
                </a:solidFill>
              </a:defRPr>
            </a:lvl1pPr>
            <a:lvl2pPr lvl="1" rtl="0">
              <a:lnSpc>
                <a:spcPct val="100000"/>
              </a:lnSpc>
              <a:spcBef>
                <a:spcPts val="0"/>
              </a:spcBef>
              <a:spcAft>
                <a:spcPts val="0"/>
              </a:spcAft>
              <a:buClr>
                <a:srgbClr val="FAE1C8"/>
              </a:buClr>
              <a:buSzPts val="1400"/>
              <a:buNone/>
              <a:defRPr sz="1400">
                <a:solidFill>
                  <a:srgbClr val="FAE1C8"/>
                </a:solidFill>
              </a:defRPr>
            </a:lvl2pPr>
            <a:lvl3pPr lvl="2" rtl="0">
              <a:lnSpc>
                <a:spcPct val="100000"/>
              </a:lnSpc>
              <a:spcBef>
                <a:spcPts val="0"/>
              </a:spcBef>
              <a:spcAft>
                <a:spcPts val="0"/>
              </a:spcAft>
              <a:buClr>
                <a:srgbClr val="FAE1C8"/>
              </a:buClr>
              <a:buSzPts val="1400"/>
              <a:buNone/>
              <a:defRPr sz="1400">
                <a:solidFill>
                  <a:srgbClr val="FAE1C8"/>
                </a:solidFill>
              </a:defRPr>
            </a:lvl3pPr>
            <a:lvl4pPr lvl="3" rtl="0">
              <a:lnSpc>
                <a:spcPct val="100000"/>
              </a:lnSpc>
              <a:spcBef>
                <a:spcPts val="0"/>
              </a:spcBef>
              <a:spcAft>
                <a:spcPts val="0"/>
              </a:spcAft>
              <a:buClr>
                <a:srgbClr val="FAE1C8"/>
              </a:buClr>
              <a:buSzPts val="1400"/>
              <a:buNone/>
              <a:defRPr sz="1400">
                <a:solidFill>
                  <a:srgbClr val="FAE1C8"/>
                </a:solidFill>
              </a:defRPr>
            </a:lvl4pPr>
            <a:lvl5pPr lvl="4" rtl="0">
              <a:lnSpc>
                <a:spcPct val="100000"/>
              </a:lnSpc>
              <a:spcBef>
                <a:spcPts val="0"/>
              </a:spcBef>
              <a:spcAft>
                <a:spcPts val="0"/>
              </a:spcAft>
              <a:buClr>
                <a:srgbClr val="FAE1C8"/>
              </a:buClr>
              <a:buSzPts val="1400"/>
              <a:buNone/>
              <a:defRPr sz="1400">
                <a:solidFill>
                  <a:srgbClr val="FAE1C8"/>
                </a:solidFill>
              </a:defRPr>
            </a:lvl5pPr>
            <a:lvl6pPr lvl="5" rtl="0">
              <a:lnSpc>
                <a:spcPct val="100000"/>
              </a:lnSpc>
              <a:spcBef>
                <a:spcPts val="0"/>
              </a:spcBef>
              <a:spcAft>
                <a:spcPts val="0"/>
              </a:spcAft>
              <a:buClr>
                <a:srgbClr val="FAE1C8"/>
              </a:buClr>
              <a:buSzPts val="1400"/>
              <a:buNone/>
              <a:defRPr sz="1400">
                <a:solidFill>
                  <a:srgbClr val="FAE1C8"/>
                </a:solidFill>
              </a:defRPr>
            </a:lvl6pPr>
            <a:lvl7pPr lvl="6" rtl="0">
              <a:lnSpc>
                <a:spcPct val="100000"/>
              </a:lnSpc>
              <a:spcBef>
                <a:spcPts val="0"/>
              </a:spcBef>
              <a:spcAft>
                <a:spcPts val="0"/>
              </a:spcAft>
              <a:buClr>
                <a:srgbClr val="FAE1C8"/>
              </a:buClr>
              <a:buSzPts val="1400"/>
              <a:buNone/>
              <a:defRPr sz="1400">
                <a:solidFill>
                  <a:srgbClr val="FAE1C8"/>
                </a:solidFill>
              </a:defRPr>
            </a:lvl7pPr>
            <a:lvl8pPr lvl="7" rtl="0">
              <a:lnSpc>
                <a:spcPct val="100000"/>
              </a:lnSpc>
              <a:spcBef>
                <a:spcPts val="0"/>
              </a:spcBef>
              <a:spcAft>
                <a:spcPts val="0"/>
              </a:spcAft>
              <a:buClr>
                <a:srgbClr val="FAE1C8"/>
              </a:buClr>
              <a:buSzPts val="1400"/>
              <a:buNone/>
              <a:defRPr sz="1400">
                <a:solidFill>
                  <a:srgbClr val="FAE1C8"/>
                </a:solidFill>
              </a:defRPr>
            </a:lvl8pPr>
            <a:lvl9pPr lvl="8" rtl="0">
              <a:lnSpc>
                <a:spcPct val="100000"/>
              </a:lnSpc>
              <a:spcBef>
                <a:spcPts val="0"/>
              </a:spcBef>
              <a:spcAft>
                <a:spcPts val="0"/>
              </a:spcAft>
              <a:buClr>
                <a:srgbClr val="FAE1C8"/>
              </a:buClr>
              <a:buSzPts val="1400"/>
              <a:buNone/>
              <a:defRPr sz="1400">
                <a:solidFill>
                  <a:srgbClr val="FAE1C8"/>
                </a:solidFill>
              </a:defRPr>
            </a:lvl9pPr>
          </a:lstStyle>
          <a:p/>
        </p:txBody>
      </p:sp>
      <p:sp>
        <p:nvSpPr>
          <p:cNvPr id="129" name="Google Shape;129;p22"/>
          <p:cNvSpPr txBox="1"/>
          <p:nvPr>
            <p:ph type="ctrTitle"/>
          </p:nvPr>
        </p:nvSpPr>
        <p:spPr>
          <a:xfrm flipH="1">
            <a:off x="4419600" y="368550"/>
            <a:ext cx="4114800" cy="18879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E87E45"/>
              </a:buClr>
              <a:buSzPts val="6000"/>
              <a:buNone/>
              <a:defRPr sz="6000">
                <a:solidFill>
                  <a:srgbClr val="E87E45"/>
                </a:solidFill>
              </a:defRPr>
            </a:lvl1pPr>
            <a:lvl2pPr lvl="1" rtl="0" algn="r">
              <a:spcBef>
                <a:spcPts val="0"/>
              </a:spcBef>
              <a:spcAft>
                <a:spcPts val="0"/>
              </a:spcAft>
              <a:buClr>
                <a:srgbClr val="FA7E5C"/>
              </a:buClr>
              <a:buSzPts val="12000"/>
              <a:buNone/>
              <a:defRPr sz="12000">
                <a:solidFill>
                  <a:srgbClr val="FA7E5C"/>
                </a:solidFill>
              </a:defRPr>
            </a:lvl2pPr>
            <a:lvl3pPr lvl="2" rtl="0" algn="r">
              <a:spcBef>
                <a:spcPts val="0"/>
              </a:spcBef>
              <a:spcAft>
                <a:spcPts val="0"/>
              </a:spcAft>
              <a:buClr>
                <a:srgbClr val="FA7E5C"/>
              </a:buClr>
              <a:buSzPts val="12000"/>
              <a:buNone/>
              <a:defRPr sz="12000">
                <a:solidFill>
                  <a:srgbClr val="FA7E5C"/>
                </a:solidFill>
              </a:defRPr>
            </a:lvl3pPr>
            <a:lvl4pPr lvl="3" rtl="0" algn="r">
              <a:spcBef>
                <a:spcPts val="0"/>
              </a:spcBef>
              <a:spcAft>
                <a:spcPts val="0"/>
              </a:spcAft>
              <a:buClr>
                <a:srgbClr val="FA7E5C"/>
              </a:buClr>
              <a:buSzPts val="12000"/>
              <a:buNone/>
              <a:defRPr sz="12000">
                <a:solidFill>
                  <a:srgbClr val="FA7E5C"/>
                </a:solidFill>
              </a:defRPr>
            </a:lvl4pPr>
            <a:lvl5pPr lvl="4" rtl="0" algn="r">
              <a:spcBef>
                <a:spcPts val="0"/>
              </a:spcBef>
              <a:spcAft>
                <a:spcPts val="0"/>
              </a:spcAft>
              <a:buClr>
                <a:srgbClr val="FA7E5C"/>
              </a:buClr>
              <a:buSzPts val="12000"/>
              <a:buNone/>
              <a:defRPr sz="12000">
                <a:solidFill>
                  <a:srgbClr val="FA7E5C"/>
                </a:solidFill>
              </a:defRPr>
            </a:lvl5pPr>
            <a:lvl6pPr lvl="5" rtl="0" algn="r">
              <a:spcBef>
                <a:spcPts val="0"/>
              </a:spcBef>
              <a:spcAft>
                <a:spcPts val="0"/>
              </a:spcAft>
              <a:buClr>
                <a:srgbClr val="FA7E5C"/>
              </a:buClr>
              <a:buSzPts val="12000"/>
              <a:buNone/>
              <a:defRPr sz="12000">
                <a:solidFill>
                  <a:srgbClr val="FA7E5C"/>
                </a:solidFill>
              </a:defRPr>
            </a:lvl6pPr>
            <a:lvl7pPr lvl="6" rtl="0" algn="r">
              <a:spcBef>
                <a:spcPts val="0"/>
              </a:spcBef>
              <a:spcAft>
                <a:spcPts val="0"/>
              </a:spcAft>
              <a:buClr>
                <a:srgbClr val="FA7E5C"/>
              </a:buClr>
              <a:buSzPts val="12000"/>
              <a:buNone/>
              <a:defRPr sz="12000">
                <a:solidFill>
                  <a:srgbClr val="FA7E5C"/>
                </a:solidFill>
              </a:defRPr>
            </a:lvl7pPr>
            <a:lvl8pPr lvl="7" rtl="0" algn="r">
              <a:spcBef>
                <a:spcPts val="0"/>
              </a:spcBef>
              <a:spcAft>
                <a:spcPts val="0"/>
              </a:spcAft>
              <a:buClr>
                <a:srgbClr val="FA7E5C"/>
              </a:buClr>
              <a:buSzPts val="12000"/>
              <a:buNone/>
              <a:defRPr sz="12000">
                <a:solidFill>
                  <a:srgbClr val="FA7E5C"/>
                </a:solidFill>
              </a:defRPr>
            </a:lvl8pPr>
            <a:lvl9pPr lvl="8" rtl="0" algn="r">
              <a:spcBef>
                <a:spcPts val="0"/>
              </a:spcBef>
              <a:spcAft>
                <a:spcPts val="0"/>
              </a:spcAft>
              <a:buClr>
                <a:srgbClr val="FA7E5C"/>
              </a:buClr>
              <a:buSzPts val="12000"/>
              <a:buNone/>
              <a:defRPr sz="12000">
                <a:solidFill>
                  <a:srgbClr val="FA7E5C"/>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hyperlink" Target="https://dictionary.cambridge.org/dictionary/english/idea" TargetMode="External"/><Relationship Id="rId4" Type="http://schemas.openxmlformats.org/officeDocument/2006/relationships/hyperlink" Target="https://dictionary.cambridge.org/dictionary/english/particular" TargetMode="External"/><Relationship Id="rId9" Type="http://schemas.openxmlformats.org/officeDocument/2006/relationships/hyperlink" Target="https://dictionary.cambridge.org/dictionary/english/wrong" TargetMode="External"/><Relationship Id="rId5" Type="http://schemas.openxmlformats.org/officeDocument/2006/relationships/hyperlink" Target="https://dictionary.cambridge.org/dictionary/english/type" TargetMode="External"/><Relationship Id="rId6" Type="http://schemas.openxmlformats.org/officeDocument/2006/relationships/hyperlink" Target="https://dictionary.cambridge.org/dictionary/english/person" TargetMode="External"/><Relationship Id="rId7" Type="http://schemas.openxmlformats.org/officeDocument/2006/relationships/hyperlink" Target="https://dictionary.cambridge.org/dictionary/english/especially" TargetMode="External"/><Relationship Id="rId8" Type="http://schemas.openxmlformats.org/officeDocument/2006/relationships/hyperlink" Target="https://dictionary.cambridge.org/dictionary/english/ide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133" name="Shape 133"/>
        <p:cNvGrpSpPr/>
        <p:nvPr/>
      </p:nvGrpSpPr>
      <p:grpSpPr>
        <a:xfrm>
          <a:off x="0" y="0"/>
          <a:ext cx="0" cy="0"/>
          <a:chOff x="0" y="0"/>
          <a:chExt cx="0" cy="0"/>
        </a:xfrm>
      </p:grpSpPr>
      <p:sp>
        <p:nvSpPr>
          <p:cNvPr id="134" name="Google Shape;134;p23"/>
          <p:cNvSpPr/>
          <p:nvPr/>
        </p:nvSpPr>
        <p:spPr>
          <a:xfrm rot="10800000">
            <a:off x="-246523" y="-621760"/>
            <a:ext cx="2828932" cy="1718070"/>
          </a:xfrm>
          <a:custGeom>
            <a:rect b="b" l="l" r="r" t="t"/>
            <a:pathLst>
              <a:path extrusionOk="0" h="187511" w="282399">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23"/>
          <p:cNvGrpSpPr/>
          <p:nvPr/>
        </p:nvGrpSpPr>
        <p:grpSpPr>
          <a:xfrm rot="10800000">
            <a:off x="7181841" y="3295245"/>
            <a:ext cx="2878649" cy="1807001"/>
            <a:chOff x="236700" y="391800"/>
            <a:chExt cx="7184050" cy="4930425"/>
          </a:xfrm>
        </p:grpSpPr>
        <p:sp>
          <p:nvSpPr>
            <p:cNvPr id="136" name="Google Shape;136;p23"/>
            <p:cNvSpPr/>
            <p:nvPr/>
          </p:nvSpPr>
          <p:spPr>
            <a:xfrm>
              <a:off x="309275" y="518025"/>
              <a:ext cx="7059975" cy="4687775"/>
            </a:xfrm>
            <a:custGeom>
              <a:rect b="b" l="l" r="r" t="t"/>
              <a:pathLst>
                <a:path extrusionOk="0" h="187511" w="282399">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rgbClr val="AB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p:nvPr/>
          </p:nvSpPr>
          <p:spPr>
            <a:xfrm>
              <a:off x="236700" y="391800"/>
              <a:ext cx="7184050" cy="4930425"/>
            </a:xfrm>
            <a:custGeom>
              <a:rect b="b" l="l" r="r" t="t"/>
              <a:pathLst>
                <a:path extrusionOk="0" h="197217" w="287362">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rgbClr val="AB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23"/>
          <p:cNvGrpSpPr/>
          <p:nvPr/>
        </p:nvGrpSpPr>
        <p:grpSpPr>
          <a:xfrm rot="6772370">
            <a:off x="-1361967" y="-1709251"/>
            <a:ext cx="2613311" cy="5224821"/>
            <a:chOff x="2507997" y="234467"/>
            <a:chExt cx="2613225" cy="5224650"/>
          </a:xfrm>
        </p:grpSpPr>
        <p:sp>
          <p:nvSpPr>
            <p:cNvPr id="139" name="Google Shape;139;p23"/>
            <p:cNvSpPr/>
            <p:nvPr/>
          </p:nvSpPr>
          <p:spPr>
            <a:xfrm>
              <a:off x="2551850" y="283000"/>
              <a:ext cx="2514000" cy="5100275"/>
            </a:xfrm>
            <a:custGeom>
              <a:rect b="b" l="l" r="r" t="t"/>
              <a:pathLst>
                <a:path extrusionOk="0" h="204011" w="10056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p:nvPr/>
          </p:nvSpPr>
          <p:spPr>
            <a:xfrm>
              <a:off x="2507997" y="234467"/>
              <a:ext cx="2613225" cy="5224650"/>
            </a:xfrm>
            <a:custGeom>
              <a:rect b="b" l="l" r="r" t="t"/>
              <a:pathLst>
                <a:path extrusionOk="0" h="208986" w="104529">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23"/>
          <p:cNvSpPr txBox="1"/>
          <p:nvPr>
            <p:ph type="ctrTitle"/>
          </p:nvPr>
        </p:nvSpPr>
        <p:spPr>
          <a:xfrm>
            <a:off x="1962148" y="1201675"/>
            <a:ext cx="5219700" cy="18879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a:solidFill>
                  <a:srgbClr val="000000"/>
                </a:solidFill>
              </a:rPr>
              <a:t>The LUNA Project</a:t>
            </a:r>
            <a:endParaRPr sz="6000">
              <a:solidFill>
                <a:srgbClr val="000000"/>
              </a:solidFill>
            </a:endParaRPr>
          </a:p>
        </p:txBody>
      </p:sp>
      <p:sp>
        <p:nvSpPr>
          <p:cNvPr id="142" name="Google Shape;142;p23"/>
          <p:cNvSpPr txBox="1"/>
          <p:nvPr>
            <p:ph idx="1" type="subTitle"/>
          </p:nvPr>
        </p:nvSpPr>
        <p:spPr>
          <a:xfrm>
            <a:off x="3528303" y="3295238"/>
            <a:ext cx="2087400" cy="67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solidFill>
                  <a:srgbClr val="000000"/>
                </a:solidFill>
              </a:rPr>
              <a:t>Learning and Understanding Needs and Abilities</a:t>
            </a:r>
            <a:endParaRPr>
              <a:solidFill>
                <a:srgbClr val="000000"/>
              </a:solidFill>
            </a:endParaRPr>
          </a:p>
          <a:p>
            <a:pPr indent="0" lvl="0" marL="0" rtl="0" algn="ctr">
              <a:spcBef>
                <a:spcPts val="0"/>
              </a:spcBef>
              <a:spcAft>
                <a:spcPts val="0"/>
              </a:spcAft>
              <a:buNone/>
            </a:pPr>
            <a:r>
              <a:t/>
            </a:r>
            <a:endParaRPr>
              <a:solidFill>
                <a:schemeClr val="accent2"/>
              </a:solidFill>
            </a:endParaRPr>
          </a:p>
        </p:txBody>
      </p:sp>
      <p:sp>
        <p:nvSpPr>
          <p:cNvPr id="143" name="Google Shape;143;p23"/>
          <p:cNvSpPr/>
          <p:nvPr/>
        </p:nvSpPr>
        <p:spPr>
          <a:xfrm>
            <a:off x="4243350" y="3077613"/>
            <a:ext cx="657300" cy="74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 name="Google Shape;144;p23"/>
          <p:cNvGrpSpPr/>
          <p:nvPr/>
        </p:nvGrpSpPr>
        <p:grpSpPr>
          <a:xfrm flipH="1">
            <a:off x="7007806" y="-799290"/>
            <a:ext cx="2554808" cy="3477212"/>
            <a:chOff x="1882000" y="238175"/>
            <a:chExt cx="3843550" cy="5231250"/>
          </a:xfrm>
        </p:grpSpPr>
        <p:sp>
          <p:nvSpPr>
            <p:cNvPr id="145" name="Google Shape;145;p23"/>
            <p:cNvSpPr/>
            <p:nvPr/>
          </p:nvSpPr>
          <p:spPr>
            <a:xfrm>
              <a:off x="1882000" y="5324550"/>
              <a:ext cx="558025" cy="144875"/>
            </a:xfrm>
            <a:custGeom>
              <a:rect b="b" l="l" r="r" t="t"/>
              <a:pathLst>
                <a:path extrusionOk="0" h="5795" w="22321">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p:nvPr/>
          </p:nvSpPr>
          <p:spPr>
            <a:xfrm>
              <a:off x="1902125" y="5126700"/>
              <a:ext cx="745075" cy="133850"/>
            </a:xfrm>
            <a:custGeom>
              <a:rect b="b" l="l" r="r" t="t"/>
              <a:pathLst>
                <a:path extrusionOk="0" h="5354" w="29803">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p:nvPr/>
          </p:nvSpPr>
          <p:spPr>
            <a:xfrm>
              <a:off x="1942625" y="4908150"/>
              <a:ext cx="931275" cy="212075"/>
            </a:xfrm>
            <a:custGeom>
              <a:rect b="b" l="l" r="r" t="t"/>
              <a:pathLst>
                <a:path extrusionOk="0" h="8483" w="37251">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3"/>
            <p:cNvSpPr/>
            <p:nvPr/>
          </p:nvSpPr>
          <p:spPr>
            <a:xfrm>
              <a:off x="1953300" y="4654225"/>
              <a:ext cx="1117475" cy="219500"/>
            </a:xfrm>
            <a:custGeom>
              <a:rect b="b" l="l" r="r" t="t"/>
              <a:pathLst>
                <a:path extrusionOk="0" h="8780" w="44699">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3"/>
            <p:cNvSpPr/>
            <p:nvPr/>
          </p:nvSpPr>
          <p:spPr>
            <a:xfrm>
              <a:off x="1952750" y="4417925"/>
              <a:ext cx="1341925" cy="269300"/>
            </a:xfrm>
            <a:custGeom>
              <a:rect b="b" l="l" r="r" t="t"/>
              <a:pathLst>
                <a:path extrusionOk="0" h="10772" w="53677">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3"/>
            <p:cNvSpPr/>
            <p:nvPr/>
          </p:nvSpPr>
          <p:spPr>
            <a:xfrm>
              <a:off x="2030325" y="4168875"/>
              <a:ext cx="1503550" cy="263650"/>
            </a:xfrm>
            <a:custGeom>
              <a:rect b="b" l="l" r="r" t="t"/>
              <a:pathLst>
                <a:path extrusionOk="0" h="10546" w="60142">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3"/>
            <p:cNvSpPr/>
            <p:nvPr/>
          </p:nvSpPr>
          <p:spPr>
            <a:xfrm>
              <a:off x="2053025" y="3957375"/>
              <a:ext cx="1626750" cy="225075"/>
            </a:xfrm>
            <a:custGeom>
              <a:rect b="b" l="l" r="r" t="t"/>
              <a:pathLst>
                <a:path extrusionOk="0" h="9003" w="6507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p:nvPr/>
          </p:nvSpPr>
          <p:spPr>
            <a:xfrm>
              <a:off x="2048600" y="3685950"/>
              <a:ext cx="1980925" cy="249475"/>
            </a:xfrm>
            <a:custGeom>
              <a:rect b="b" l="l" r="r" t="t"/>
              <a:pathLst>
                <a:path extrusionOk="0" h="9979" w="79237">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a:off x="2052250" y="3492700"/>
              <a:ext cx="2025975" cy="294250"/>
            </a:xfrm>
            <a:custGeom>
              <a:rect b="b" l="l" r="r" t="t"/>
              <a:pathLst>
                <a:path extrusionOk="0" h="11770" w="81039">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p:nvPr/>
          </p:nvSpPr>
          <p:spPr>
            <a:xfrm>
              <a:off x="2104300" y="3226700"/>
              <a:ext cx="2267300" cy="419175"/>
            </a:xfrm>
            <a:custGeom>
              <a:rect b="b" l="l" r="r" t="t"/>
              <a:pathLst>
                <a:path extrusionOk="0" h="16767" w="90692">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a:off x="2057125" y="2973525"/>
              <a:ext cx="2511225" cy="426325"/>
            </a:xfrm>
            <a:custGeom>
              <a:rect b="b" l="l" r="r" t="t"/>
              <a:pathLst>
                <a:path extrusionOk="0" h="17053" w="100449">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a:off x="2204900" y="2704000"/>
              <a:ext cx="2609750" cy="449700"/>
            </a:xfrm>
            <a:custGeom>
              <a:rect b="b" l="l" r="r" t="t"/>
              <a:pathLst>
                <a:path extrusionOk="0" h="17988" w="10439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p:nvPr/>
          </p:nvSpPr>
          <p:spPr>
            <a:xfrm>
              <a:off x="2184325" y="2504250"/>
              <a:ext cx="2849650" cy="431375"/>
            </a:xfrm>
            <a:custGeom>
              <a:rect b="b" l="l" r="r" t="t"/>
              <a:pathLst>
                <a:path extrusionOk="0" h="17255" w="113986">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a:off x="2255750" y="2233425"/>
              <a:ext cx="2944500" cy="480650"/>
            </a:xfrm>
            <a:custGeom>
              <a:rect b="b" l="l" r="r" t="t"/>
              <a:pathLst>
                <a:path extrusionOk="0" h="19226" w="11778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a:off x="2319125" y="2046725"/>
              <a:ext cx="3231150" cy="500100"/>
            </a:xfrm>
            <a:custGeom>
              <a:rect b="b" l="l" r="r" t="t"/>
              <a:pathLst>
                <a:path extrusionOk="0" h="20004" w="129246">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a:off x="2212225" y="1851325"/>
              <a:ext cx="3500525" cy="447400"/>
            </a:xfrm>
            <a:custGeom>
              <a:rect b="b" l="l" r="r" t="t"/>
              <a:pathLst>
                <a:path extrusionOk="0" h="17896" w="140021">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a:off x="2288700" y="1537100"/>
              <a:ext cx="3436850" cy="558275"/>
            </a:xfrm>
            <a:custGeom>
              <a:rect b="b" l="l" r="r" t="t"/>
              <a:pathLst>
                <a:path extrusionOk="0" h="22331" w="137474">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a:off x="2322400" y="1298325"/>
              <a:ext cx="3324275" cy="586450"/>
            </a:xfrm>
            <a:custGeom>
              <a:rect b="b" l="l" r="r" t="t"/>
              <a:pathLst>
                <a:path extrusionOk="0" h="23458" w="132971">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a:off x="2278850" y="1007875"/>
              <a:ext cx="3221100" cy="663325"/>
            </a:xfrm>
            <a:custGeom>
              <a:rect b="b" l="l" r="r" t="t"/>
              <a:pathLst>
                <a:path extrusionOk="0" h="26533" w="128844">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p:nvPr/>
          </p:nvSpPr>
          <p:spPr>
            <a:xfrm>
              <a:off x="2302600" y="783375"/>
              <a:ext cx="3099725" cy="672875"/>
            </a:xfrm>
            <a:custGeom>
              <a:rect b="b" l="l" r="r" t="t"/>
              <a:pathLst>
                <a:path extrusionOk="0" h="26915" w="123989">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a:off x="2394675" y="625325"/>
              <a:ext cx="2768300" cy="544650"/>
            </a:xfrm>
            <a:custGeom>
              <a:rect b="b" l="l" r="r" t="t"/>
              <a:pathLst>
                <a:path extrusionOk="0" h="21786" w="110732">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a:off x="2457500" y="439850"/>
              <a:ext cx="2550725" cy="453975"/>
            </a:xfrm>
            <a:custGeom>
              <a:rect b="b" l="l" r="r" t="t"/>
              <a:pathLst>
                <a:path extrusionOk="0" h="18159" w="102029">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a:off x="2462400" y="238175"/>
              <a:ext cx="2469050" cy="422100"/>
            </a:xfrm>
            <a:custGeom>
              <a:rect b="b" l="l" r="r" t="t"/>
              <a:pathLst>
                <a:path extrusionOk="0" h="16884" w="98762">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 name="Google Shape;168;p23"/>
          <p:cNvGrpSpPr/>
          <p:nvPr/>
        </p:nvGrpSpPr>
        <p:grpSpPr>
          <a:xfrm rot="1384210">
            <a:off x="3429995" y="3154810"/>
            <a:ext cx="5686527" cy="3437375"/>
            <a:chOff x="238125" y="693075"/>
            <a:chExt cx="7137450" cy="4314425"/>
          </a:xfrm>
        </p:grpSpPr>
        <p:sp>
          <p:nvSpPr>
            <p:cNvPr id="169" name="Google Shape;169;p23"/>
            <p:cNvSpPr/>
            <p:nvPr/>
          </p:nvSpPr>
          <p:spPr>
            <a:xfrm>
              <a:off x="379850" y="806575"/>
              <a:ext cx="6881075" cy="4076325"/>
            </a:xfrm>
            <a:custGeom>
              <a:rect b="b" l="l" r="r" t="t"/>
              <a:pathLst>
                <a:path extrusionOk="0" h="163053" w="275243">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p:nvPr/>
          </p:nvSpPr>
          <p:spPr>
            <a:xfrm>
              <a:off x="238125" y="693075"/>
              <a:ext cx="7137450" cy="4314425"/>
            </a:xfrm>
            <a:custGeom>
              <a:rect b="b" l="l" r="r" t="t"/>
              <a:pathLst>
                <a:path extrusionOk="0" h="172577" w="285498">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23"/>
          <p:cNvGrpSpPr/>
          <p:nvPr/>
        </p:nvGrpSpPr>
        <p:grpSpPr>
          <a:xfrm rot="6928276">
            <a:off x="-25977" y="-150882"/>
            <a:ext cx="1600666" cy="3084687"/>
            <a:chOff x="2453450" y="238025"/>
            <a:chExt cx="2711225" cy="5224875"/>
          </a:xfrm>
        </p:grpSpPr>
        <p:sp>
          <p:nvSpPr>
            <p:cNvPr id="172" name="Google Shape;172;p23"/>
            <p:cNvSpPr/>
            <p:nvPr/>
          </p:nvSpPr>
          <p:spPr>
            <a:xfrm>
              <a:off x="3780075" y="238025"/>
              <a:ext cx="589375" cy="333825"/>
            </a:xfrm>
            <a:custGeom>
              <a:rect b="b" l="l" r="r" t="t"/>
              <a:pathLst>
                <a:path extrusionOk="0" h="13353" w="23575">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
            <p:cNvSpPr/>
            <p:nvPr/>
          </p:nvSpPr>
          <p:spPr>
            <a:xfrm>
              <a:off x="3618425" y="420475"/>
              <a:ext cx="288650" cy="195450"/>
            </a:xfrm>
            <a:custGeom>
              <a:rect b="b" l="l" r="r" t="t"/>
              <a:pathLst>
                <a:path extrusionOk="0" h="7818" w="11546">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a:off x="3868825" y="736950"/>
              <a:ext cx="389075" cy="188675"/>
            </a:xfrm>
            <a:custGeom>
              <a:rect b="b" l="l" r="r" t="t"/>
              <a:pathLst>
                <a:path extrusionOk="0" h="7547" w="15563">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p:nvPr/>
          </p:nvSpPr>
          <p:spPr>
            <a:xfrm>
              <a:off x="3505675" y="629025"/>
              <a:ext cx="237275" cy="152275"/>
            </a:xfrm>
            <a:custGeom>
              <a:rect b="b" l="l" r="r" t="t"/>
              <a:pathLst>
                <a:path extrusionOk="0" h="6091" w="9491">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3"/>
            <p:cNvSpPr/>
            <p:nvPr/>
          </p:nvSpPr>
          <p:spPr>
            <a:xfrm>
              <a:off x="3598425" y="879250"/>
              <a:ext cx="356875" cy="217575"/>
            </a:xfrm>
            <a:custGeom>
              <a:rect b="b" l="l" r="r" t="t"/>
              <a:pathLst>
                <a:path extrusionOk="0" h="8703" w="14275">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3"/>
            <p:cNvSpPr/>
            <p:nvPr/>
          </p:nvSpPr>
          <p:spPr>
            <a:xfrm>
              <a:off x="4021625" y="1166800"/>
              <a:ext cx="293275" cy="189975"/>
            </a:xfrm>
            <a:custGeom>
              <a:rect b="b" l="l" r="r" t="t"/>
              <a:pathLst>
                <a:path extrusionOk="0" h="7599" w="11731">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3"/>
            <p:cNvSpPr/>
            <p:nvPr/>
          </p:nvSpPr>
          <p:spPr>
            <a:xfrm>
              <a:off x="3241825" y="892575"/>
              <a:ext cx="314975" cy="194075"/>
            </a:xfrm>
            <a:custGeom>
              <a:rect b="b" l="l" r="r" t="t"/>
              <a:pathLst>
                <a:path extrusionOk="0" h="7763" w="12599">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3"/>
            <p:cNvSpPr/>
            <p:nvPr/>
          </p:nvSpPr>
          <p:spPr>
            <a:xfrm>
              <a:off x="3580375" y="1235000"/>
              <a:ext cx="317100" cy="170450"/>
            </a:xfrm>
            <a:custGeom>
              <a:rect b="b" l="l" r="r" t="t"/>
              <a:pathLst>
                <a:path extrusionOk="0" h="6818" w="12684">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p:nvPr/>
          </p:nvSpPr>
          <p:spPr>
            <a:xfrm>
              <a:off x="3086225" y="999650"/>
              <a:ext cx="258000" cy="200750"/>
            </a:xfrm>
            <a:custGeom>
              <a:rect b="b" l="l" r="r" t="t"/>
              <a:pathLst>
                <a:path extrusionOk="0" h="8030" w="1032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3"/>
            <p:cNvSpPr/>
            <p:nvPr/>
          </p:nvSpPr>
          <p:spPr>
            <a:xfrm>
              <a:off x="3181250" y="1267025"/>
              <a:ext cx="263000" cy="183500"/>
            </a:xfrm>
            <a:custGeom>
              <a:rect b="b" l="l" r="r" t="t"/>
              <a:pathLst>
                <a:path extrusionOk="0" h="7340" w="1052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a:off x="3441725" y="1510250"/>
              <a:ext cx="281725" cy="165600"/>
            </a:xfrm>
            <a:custGeom>
              <a:rect b="b" l="l" r="r" t="t"/>
              <a:pathLst>
                <a:path extrusionOk="0" h="6624" w="11269">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p:nvPr/>
          </p:nvSpPr>
          <p:spPr>
            <a:xfrm>
              <a:off x="3034450" y="1463250"/>
              <a:ext cx="313375" cy="202200"/>
            </a:xfrm>
            <a:custGeom>
              <a:rect b="b" l="l" r="r" t="t"/>
              <a:pathLst>
                <a:path extrusionOk="0" h="8088" w="12535">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3"/>
            <p:cNvSpPr/>
            <p:nvPr/>
          </p:nvSpPr>
          <p:spPr>
            <a:xfrm>
              <a:off x="3111350" y="1705725"/>
              <a:ext cx="320550" cy="187175"/>
            </a:xfrm>
            <a:custGeom>
              <a:rect b="b" l="l" r="r" t="t"/>
              <a:pathLst>
                <a:path extrusionOk="0" h="7487" w="12822">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3"/>
            <p:cNvSpPr/>
            <p:nvPr/>
          </p:nvSpPr>
          <p:spPr>
            <a:xfrm>
              <a:off x="2850000" y="1720425"/>
              <a:ext cx="264400" cy="173425"/>
            </a:xfrm>
            <a:custGeom>
              <a:rect b="b" l="l" r="r" t="t"/>
              <a:pathLst>
                <a:path extrusionOk="0" h="6937" w="10576">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3"/>
            <p:cNvSpPr/>
            <p:nvPr/>
          </p:nvSpPr>
          <p:spPr>
            <a:xfrm>
              <a:off x="2733875" y="1920725"/>
              <a:ext cx="327375" cy="202250"/>
            </a:xfrm>
            <a:custGeom>
              <a:rect b="b" l="l" r="r" t="t"/>
              <a:pathLst>
                <a:path extrusionOk="0" h="8090" w="13095">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3"/>
            <p:cNvSpPr/>
            <p:nvPr/>
          </p:nvSpPr>
          <p:spPr>
            <a:xfrm>
              <a:off x="2681800" y="2149525"/>
              <a:ext cx="228900" cy="227425"/>
            </a:xfrm>
            <a:custGeom>
              <a:rect b="b" l="l" r="r" t="t"/>
              <a:pathLst>
                <a:path extrusionOk="0" h="9097" w="9156">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p:nvPr/>
          </p:nvSpPr>
          <p:spPr>
            <a:xfrm>
              <a:off x="2453450" y="2210875"/>
              <a:ext cx="195000" cy="138400"/>
            </a:xfrm>
            <a:custGeom>
              <a:rect b="b" l="l" r="r" t="t"/>
              <a:pathLst>
                <a:path extrusionOk="0" h="5536" w="780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3"/>
            <p:cNvSpPr/>
            <p:nvPr/>
          </p:nvSpPr>
          <p:spPr>
            <a:xfrm>
              <a:off x="3960550" y="1468625"/>
              <a:ext cx="345450" cy="195025"/>
            </a:xfrm>
            <a:custGeom>
              <a:rect b="b" l="l" r="r" t="t"/>
              <a:pathLst>
                <a:path extrusionOk="0" h="7801" w="13818">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p:nvPr/>
          </p:nvSpPr>
          <p:spPr>
            <a:xfrm>
              <a:off x="3971900" y="2514075"/>
              <a:ext cx="251050" cy="143200"/>
            </a:xfrm>
            <a:custGeom>
              <a:rect b="b" l="l" r="r" t="t"/>
              <a:pathLst>
                <a:path extrusionOk="0" h="5728" w="10042">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a:off x="4308875" y="2807225"/>
              <a:ext cx="316075" cy="179275"/>
            </a:xfrm>
            <a:custGeom>
              <a:rect b="b" l="l" r="r" t="t"/>
              <a:pathLst>
                <a:path extrusionOk="0" h="7171" w="12643">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a:off x="4822200" y="2992450"/>
              <a:ext cx="307125" cy="178250"/>
            </a:xfrm>
            <a:custGeom>
              <a:rect b="b" l="l" r="r" t="t"/>
              <a:pathLst>
                <a:path extrusionOk="0" h="7130" w="12285">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3"/>
            <p:cNvSpPr/>
            <p:nvPr/>
          </p:nvSpPr>
          <p:spPr>
            <a:xfrm>
              <a:off x="3851725" y="2738850"/>
              <a:ext cx="240000" cy="171800"/>
            </a:xfrm>
            <a:custGeom>
              <a:rect b="b" l="l" r="r" t="t"/>
              <a:pathLst>
                <a:path extrusionOk="0" h="6872" w="960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3"/>
            <p:cNvSpPr/>
            <p:nvPr/>
          </p:nvSpPr>
          <p:spPr>
            <a:xfrm>
              <a:off x="4394125" y="3073475"/>
              <a:ext cx="301650" cy="213475"/>
            </a:xfrm>
            <a:custGeom>
              <a:rect b="b" l="l" r="r" t="t"/>
              <a:pathLst>
                <a:path extrusionOk="0" h="8539" w="12066">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a:off x="4827825" y="3385350"/>
              <a:ext cx="270225" cy="165400"/>
            </a:xfrm>
            <a:custGeom>
              <a:rect b="b" l="l" r="r" t="t"/>
              <a:pathLst>
                <a:path extrusionOk="0" h="6616" w="10809">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p:nvPr/>
          </p:nvSpPr>
          <p:spPr>
            <a:xfrm>
              <a:off x="3807200" y="2992200"/>
              <a:ext cx="482275" cy="342650"/>
            </a:xfrm>
            <a:custGeom>
              <a:rect b="b" l="l" r="r" t="t"/>
              <a:pathLst>
                <a:path extrusionOk="0" h="13706" w="19291">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p:nvPr/>
          </p:nvSpPr>
          <p:spPr>
            <a:xfrm>
              <a:off x="4383325" y="3436175"/>
              <a:ext cx="287000" cy="205400"/>
            </a:xfrm>
            <a:custGeom>
              <a:rect b="b" l="l" r="r" t="t"/>
              <a:pathLst>
                <a:path extrusionOk="0" h="8216" w="1148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
            <p:cNvSpPr/>
            <p:nvPr/>
          </p:nvSpPr>
          <p:spPr>
            <a:xfrm>
              <a:off x="4773600" y="3656425"/>
              <a:ext cx="233350" cy="144650"/>
            </a:xfrm>
            <a:custGeom>
              <a:rect b="b" l="l" r="r" t="t"/>
              <a:pathLst>
                <a:path extrusionOk="0" h="5786" w="9334">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3"/>
            <p:cNvSpPr/>
            <p:nvPr/>
          </p:nvSpPr>
          <p:spPr>
            <a:xfrm>
              <a:off x="3635225" y="3152400"/>
              <a:ext cx="223150" cy="199875"/>
            </a:xfrm>
            <a:custGeom>
              <a:rect b="b" l="l" r="r" t="t"/>
              <a:pathLst>
                <a:path extrusionOk="0" h="7995" w="8926">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3"/>
            <p:cNvSpPr/>
            <p:nvPr/>
          </p:nvSpPr>
          <p:spPr>
            <a:xfrm>
              <a:off x="3921300" y="3426000"/>
              <a:ext cx="286250" cy="206025"/>
            </a:xfrm>
            <a:custGeom>
              <a:rect b="b" l="l" r="r" t="t"/>
              <a:pathLst>
                <a:path extrusionOk="0" h="8241" w="1145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a:off x="4286975" y="3742900"/>
              <a:ext cx="176550" cy="165675"/>
            </a:xfrm>
            <a:custGeom>
              <a:rect b="b" l="l" r="r" t="t"/>
              <a:pathLst>
                <a:path extrusionOk="0" h="6627" w="7062">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a:off x="4466350" y="3992700"/>
              <a:ext cx="230575" cy="169975"/>
            </a:xfrm>
            <a:custGeom>
              <a:rect b="b" l="l" r="r" t="t"/>
              <a:pathLst>
                <a:path extrusionOk="0" h="6799" w="9223">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p:nvPr/>
          </p:nvSpPr>
          <p:spPr>
            <a:xfrm>
              <a:off x="4897875" y="4241475"/>
              <a:ext cx="219350" cy="146000"/>
            </a:xfrm>
            <a:custGeom>
              <a:rect b="b" l="l" r="r" t="t"/>
              <a:pathLst>
                <a:path extrusionOk="0" h="5840" w="8774">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3"/>
            <p:cNvSpPr/>
            <p:nvPr/>
          </p:nvSpPr>
          <p:spPr>
            <a:xfrm>
              <a:off x="4936700" y="4067900"/>
              <a:ext cx="227975" cy="161275"/>
            </a:xfrm>
            <a:custGeom>
              <a:rect b="b" l="l" r="r" t="t"/>
              <a:pathLst>
                <a:path extrusionOk="0" h="6451" w="9119">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p:nvPr/>
          </p:nvSpPr>
          <p:spPr>
            <a:xfrm>
              <a:off x="3563625" y="3453825"/>
              <a:ext cx="286875" cy="246150"/>
            </a:xfrm>
            <a:custGeom>
              <a:rect b="b" l="l" r="r" t="t"/>
              <a:pathLst>
                <a:path extrusionOk="0" h="9846" w="11475">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p:nvPr/>
          </p:nvSpPr>
          <p:spPr>
            <a:xfrm>
              <a:off x="3996625" y="3917350"/>
              <a:ext cx="324875" cy="201725"/>
            </a:xfrm>
            <a:custGeom>
              <a:rect b="b" l="l" r="r" t="t"/>
              <a:pathLst>
                <a:path extrusionOk="0" h="8069" w="12995">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3"/>
            <p:cNvSpPr/>
            <p:nvPr/>
          </p:nvSpPr>
          <p:spPr>
            <a:xfrm>
              <a:off x="3755250" y="3937100"/>
              <a:ext cx="215475" cy="162475"/>
            </a:xfrm>
            <a:custGeom>
              <a:rect b="b" l="l" r="r" t="t"/>
              <a:pathLst>
                <a:path extrusionOk="0" h="6499" w="8619">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3"/>
            <p:cNvSpPr/>
            <p:nvPr/>
          </p:nvSpPr>
          <p:spPr>
            <a:xfrm>
              <a:off x="3886050" y="4279675"/>
              <a:ext cx="390525" cy="254150"/>
            </a:xfrm>
            <a:custGeom>
              <a:rect b="b" l="l" r="r" t="t"/>
              <a:pathLst>
                <a:path extrusionOk="0" h="10166" w="15621">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3"/>
            <p:cNvSpPr/>
            <p:nvPr/>
          </p:nvSpPr>
          <p:spPr>
            <a:xfrm>
              <a:off x="4271650" y="4226550"/>
              <a:ext cx="314125" cy="194400"/>
            </a:xfrm>
            <a:custGeom>
              <a:rect b="b" l="l" r="r" t="t"/>
              <a:pathLst>
                <a:path extrusionOk="0" h="7776" w="12565">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p:nvPr/>
          </p:nvSpPr>
          <p:spPr>
            <a:xfrm>
              <a:off x="4558675" y="4532000"/>
              <a:ext cx="277600" cy="125950"/>
            </a:xfrm>
            <a:custGeom>
              <a:rect b="b" l="l" r="r" t="t"/>
              <a:pathLst>
                <a:path extrusionOk="0" h="5038" w="11104">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p:nvPr/>
          </p:nvSpPr>
          <p:spPr>
            <a:xfrm>
              <a:off x="4843025" y="4759125"/>
              <a:ext cx="217400" cy="130000"/>
            </a:xfrm>
            <a:custGeom>
              <a:rect b="b" l="l" r="r" t="t"/>
              <a:pathLst>
                <a:path extrusionOk="0" h="5200" w="8696">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
            <p:cNvSpPr/>
            <p:nvPr/>
          </p:nvSpPr>
          <p:spPr>
            <a:xfrm>
              <a:off x="4450700" y="4677850"/>
              <a:ext cx="250625" cy="143625"/>
            </a:xfrm>
            <a:custGeom>
              <a:rect b="b" l="l" r="r" t="t"/>
              <a:pathLst>
                <a:path extrusionOk="0" h="5745" w="10025">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a:off x="4070375" y="4724825"/>
              <a:ext cx="261000" cy="118125"/>
            </a:xfrm>
            <a:custGeom>
              <a:rect b="b" l="l" r="r" t="t"/>
              <a:pathLst>
                <a:path extrusionOk="0" h="4725" w="1044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
            <p:cNvSpPr/>
            <p:nvPr/>
          </p:nvSpPr>
          <p:spPr>
            <a:xfrm>
              <a:off x="4419875" y="4993725"/>
              <a:ext cx="367125" cy="190450"/>
            </a:xfrm>
            <a:custGeom>
              <a:rect b="b" l="l" r="r" t="t"/>
              <a:pathLst>
                <a:path extrusionOk="0" h="7618" w="14685">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p:nvPr/>
          </p:nvSpPr>
          <p:spPr>
            <a:xfrm>
              <a:off x="4060975" y="4990475"/>
              <a:ext cx="250425" cy="174525"/>
            </a:xfrm>
            <a:custGeom>
              <a:rect b="b" l="l" r="r" t="t"/>
              <a:pathLst>
                <a:path extrusionOk="0" h="6981" w="10017">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3"/>
            <p:cNvSpPr/>
            <p:nvPr/>
          </p:nvSpPr>
          <p:spPr>
            <a:xfrm>
              <a:off x="4459350" y="5344200"/>
              <a:ext cx="259200" cy="118700"/>
            </a:xfrm>
            <a:custGeom>
              <a:rect b="b" l="l" r="r" t="t"/>
              <a:pathLst>
                <a:path extrusionOk="0" h="4748" w="10368">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p:nvPr/>
          </p:nvSpPr>
          <p:spPr>
            <a:xfrm>
              <a:off x="3821225" y="1673650"/>
              <a:ext cx="306650" cy="160200"/>
            </a:xfrm>
            <a:custGeom>
              <a:rect b="b" l="l" r="r" t="t"/>
              <a:pathLst>
                <a:path extrusionOk="0" h="6408" w="12266">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a:off x="3561600" y="1830850"/>
              <a:ext cx="303625" cy="160650"/>
            </a:xfrm>
            <a:custGeom>
              <a:rect b="b" l="l" r="r" t="t"/>
              <a:pathLst>
                <a:path extrusionOk="0" h="6426" w="12145">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
            <p:cNvSpPr/>
            <p:nvPr/>
          </p:nvSpPr>
          <p:spPr>
            <a:xfrm>
              <a:off x="3624625" y="2153200"/>
              <a:ext cx="311800" cy="185575"/>
            </a:xfrm>
            <a:custGeom>
              <a:rect b="b" l="l" r="r" t="t"/>
              <a:pathLst>
                <a:path extrusionOk="0" h="7423" w="12472">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p:nvPr/>
          </p:nvSpPr>
          <p:spPr>
            <a:xfrm>
              <a:off x="3210725" y="2033525"/>
              <a:ext cx="289250" cy="139600"/>
            </a:xfrm>
            <a:custGeom>
              <a:rect b="b" l="l" r="r" t="t"/>
              <a:pathLst>
                <a:path extrusionOk="0" h="5584" w="1157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a:off x="3427050" y="2391850"/>
              <a:ext cx="323350" cy="166575"/>
            </a:xfrm>
            <a:custGeom>
              <a:rect b="b" l="l" r="r" t="t"/>
              <a:pathLst>
                <a:path extrusionOk="0" h="6663" w="12934">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p:nvPr/>
          </p:nvSpPr>
          <p:spPr>
            <a:xfrm>
              <a:off x="3039900" y="2372900"/>
              <a:ext cx="289125" cy="139325"/>
            </a:xfrm>
            <a:custGeom>
              <a:rect b="b" l="l" r="r" t="t"/>
              <a:pathLst>
                <a:path extrusionOk="0" h="5573" w="11565">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3"/>
            <p:cNvSpPr/>
            <p:nvPr/>
          </p:nvSpPr>
          <p:spPr>
            <a:xfrm>
              <a:off x="3370650" y="2675025"/>
              <a:ext cx="370300" cy="238500"/>
            </a:xfrm>
            <a:custGeom>
              <a:rect b="b" l="l" r="r" t="t"/>
              <a:pathLst>
                <a:path extrusionOk="0" h="9540" w="14812">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23"/>
          <p:cNvGrpSpPr/>
          <p:nvPr/>
        </p:nvGrpSpPr>
        <p:grpSpPr>
          <a:xfrm flipH="1" rot="-1601814">
            <a:off x="-777731" y="2135898"/>
            <a:ext cx="1743727" cy="4160130"/>
            <a:chOff x="2650500" y="238500"/>
            <a:chExt cx="2300750" cy="5232700"/>
          </a:xfrm>
        </p:grpSpPr>
        <p:sp>
          <p:nvSpPr>
            <p:cNvPr id="225" name="Google Shape;225;p23"/>
            <p:cNvSpPr/>
            <p:nvPr/>
          </p:nvSpPr>
          <p:spPr>
            <a:xfrm>
              <a:off x="2650500" y="238500"/>
              <a:ext cx="2300750" cy="5232700"/>
            </a:xfrm>
            <a:custGeom>
              <a:rect b="b" l="l" r="r" t="t"/>
              <a:pathLst>
                <a:path extrusionOk="0" h="209308" w="9203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a:off x="3006375" y="586000"/>
              <a:ext cx="1597775" cy="4547625"/>
            </a:xfrm>
            <a:custGeom>
              <a:rect b="b" l="l" r="r" t="t"/>
              <a:pathLst>
                <a:path extrusionOk="0" h="181905" w="63911">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a:off x="3402850" y="931550"/>
              <a:ext cx="1365350" cy="3835150"/>
            </a:xfrm>
            <a:custGeom>
              <a:rect b="b" l="l" r="r" t="t"/>
              <a:pathLst>
                <a:path extrusionOk="0" h="153406" w="54614">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23"/>
          <p:cNvGrpSpPr/>
          <p:nvPr/>
        </p:nvGrpSpPr>
        <p:grpSpPr>
          <a:xfrm rot="5400000">
            <a:off x="8158010" y="3740199"/>
            <a:ext cx="1254993" cy="1726601"/>
            <a:chOff x="1913725" y="238075"/>
            <a:chExt cx="3807625" cy="5238475"/>
          </a:xfrm>
        </p:grpSpPr>
        <p:sp>
          <p:nvSpPr>
            <p:cNvPr id="229" name="Google Shape;229;p23"/>
            <p:cNvSpPr/>
            <p:nvPr/>
          </p:nvSpPr>
          <p:spPr>
            <a:xfrm>
              <a:off x="2371350" y="2252225"/>
              <a:ext cx="160600" cy="812400"/>
            </a:xfrm>
            <a:custGeom>
              <a:rect b="b" l="l" r="r" t="t"/>
              <a:pathLst>
                <a:path extrusionOk="0" h="32496" w="6424">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
            <p:cNvSpPr/>
            <p:nvPr/>
          </p:nvSpPr>
          <p:spPr>
            <a:xfrm>
              <a:off x="2949925" y="1406000"/>
              <a:ext cx="127475" cy="921500"/>
            </a:xfrm>
            <a:custGeom>
              <a:rect b="b" l="l" r="r" t="t"/>
              <a:pathLst>
                <a:path extrusionOk="0" h="36860" w="5099">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a:off x="3410050" y="2147850"/>
              <a:ext cx="128000" cy="983225"/>
            </a:xfrm>
            <a:custGeom>
              <a:rect b="b" l="l" r="r" t="t"/>
              <a:pathLst>
                <a:path extrusionOk="0" h="39329" w="512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p:nvPr/>
          </p:nvSpPr>
          <p:spPr>
            <a:xfrm>
              <a:off x="3982875" y="1401175"/>
              <a:ext cx="158325" cy="893025"/>
            </a:xfrm>
            <a:custGeom>
              <a:rect b="b" l="l" r="r" t="t"/>
              <a:pathLst>
                <a:path extrusionOk="0" h="35721" w="6333">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
            <p:cNvSpPr/>
            <p:nvPr/>
          </p:nvSpPr>
          <p:spPr>
            <a:xfrm>
              <a:off x="4555500" y="2116025"/>
              <a:ext cx="188850" cy="969975"/>
            </a:xfrm>
            <a:custGeom>
              <a:rect b="b" l="l" r="r" t="t"/>
              <a:pathLst>
                <a:path extrusionOk="0" h="38799" w="7554">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
            <p:cNvSpPr/>
            <p:nvPr/>
          </p:nvSpPr>
          <p:spPr>
            <a:xfrm>
              <a:off x="3925200" y="3096525"/>
              <a:ext cx="158800" cy="932475"/>
            </a:xfrm>
            <a:custGeom>
              <a:rect b="b" l="l" r="r" t="t"/>
              <a:pathLst>
                <a:path extrusionOk="0" h="37299" w="6352">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3"/>
            <p:cNvSpPr/>
            <p:nvPr/>
          </p:nvSpPr>
          <p:spPr>
            <a:xfrm>
              <a:off x="2863100" y="3158300"/>
              <a:ext cx="128500" cy="960525"/>
            </a:xfrm>
            <a:custGeom>
              <a:rect b="b" l="l" r="r" t="t"/>
              <a:pathLst>
                <a:path extrusionOk="0" h="38421" w="514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a:off x="3410050" y="3960175"/>
              <a:ext cx="127500" cy="977575"/>
            </a:xfrm>
            <a:custGeom>
              <a:rect b="b" l="l" r="r" t="t"/>
              <a:pathLst>
                <a:path extrusionOk="0" h="39103" w="510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a:off x="4445250" y="3726425"/>
              <a:ext cx="128500" cy="766150"/>
            </a:xfrm>
            <a:custGeom>
              <a:rect b="b" l="l" r="r" t="t"/>
              <a:pathLst>
                <a:path extrusionOk="0" h="30646" w="514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3"/>
            <p:cNvSpPr/>
            <p:nvPr/>
          </p:nvSpPr>
          <p:spPr>
            <a:xfrm>
              <a:off x="4960325" y="2872875"/>
              <a:ext cx="159875" cy="889200"/>
            </a:xfrm>
            <a:custGeom>
              <a:rect b="b" l="l" r="r" t="t"/>
              <a:pathLst>
                <a:path extrusionOk="0" h="35568" w="6395">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3"/>
            <p:cNvSpPr/>
            <p:nvPr/>
          </p:nvSpPr>
          <p:spPr>
            <a:xfrm>
              <a:off x="5164825" y="1283775"/>
              <a:ext cx="157900" cy="939525"/>
            </a:xfrm>
            <a:custGeom>
              <a:rect b="b" l="l" r="r" t="t"/>
              <a:pathLst>
                <a:path extrusionOk="0" h="37581" w="6316">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3"/>
            <p:cNvSpPr/>
            <p:nvPr/>
          </p:nvSpPr>
          <p:spPr>
            <a:xfrm>
              <a:off x="4471925" y="725125"/>
              <a:ext cx="158525" cy="926075"/>
            </a:xfrm>
            <a:custGeom>
              <a:rect b="b" l="l" r="r" t="t"/>
              <a:pathLst>
                <a:path extrusionOk="0" h="37043" w="6341">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a:off x="3406375" y="870025"/>
              <a:ext cx="159775" cy="711050"/>
            </a:xfrm>
            <a:custGeom>
              <a:rect b="b" l="l" r="r" t="t"/>
              <a:pathLst>
                <a:path extrusionOk="0" h="28442" w="6391">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a:off x="2489275" y="1016375"/>
              <a:ext cx="127975" cy="684000"/>
            </a:xfrm>
            <a:custGeom>
              <a:rect b="b" l="l" r="r" t="t"/>
              <a:pathLst>
                <a:path extrusionOk="0" h="27360" w="5119">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3"/>
            <p:cNvSpPr/>
            <p:nvPr/>
          </p:nvSpPr>
          <p:spPr>
            <a:xfrm>
              <a:off x="2402450" y="3721150"/>
              <a:ext cx="162000" cy="701825"/>
            </a:xfrm>
            <a:custGeom>
              <a:rect b="b" l="l" r="r" t="t"/>
              <a:pathLst>
                <a:path extrusionOk="0" h="28073" w="648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
            <p:cNvSpPr/>
            <p:nvPr/>
          </p:nvSpPr>
          <p:spPr>
            <a:xfrm>
              <a:off x="2863100" y="4740900"/>
              <a:ext cx="129000" cy="735650"/>
            </a:xfrm>
            <a:custGeom>
              <a:rect b="b" l="l" r="r" t="t"/>
              <a:pathLst>
                <a:path extrusionOk="0" h="29426" w="516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a:off x="4014225" y="4718025"/>
              <a:ext cx="126975" cy="705700"/>
            </a:xfrm>
            <a:custGeom>
              <a:rect b="b" l="l" r="r" t="t"/>
              <a:pathLst>
                <a:path extrusionOk="0" h="28228" w="5079">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a:off x="4901900" y="4249975"/>
              <a:ext cx="161600" cy="813350"/>
            </a:xfrm>
            <a:custGeom>
              <a:rect b="b" l="l" r="r" t="t"/>
              <a:pathLst>
                <a:path extrusionOk="0" h="32534" w="6464">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a:off x="5508700" y="2456275"/>
              <a:ext cx="212650" cy="817450"/>
            </a:xfrm>
            <a:custGeom>
              <a:rect b="b" l="l" r="r" t="t"/>
              <a:pathLst>
                <a:path extrusionOk="0" h="32698" w="8506">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3"/>
            <p:cNvSpPr/>
            <p:nvPr/>
          </p:nvSpPr>
          <p:spPr>
            <a:xfrm>
              <a:off x="1968400" y="1499425"/>
              <a:ext cx="159100" cy="774275"/>
            </a:xfrm>
            <a:custGeom>
              <a:rect b="b" l="l" r="r" t="t"/>
              <a:pathLst>
                <a:path extrusionOk="0" h="30971" w="6364">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3"/>
            <p:cNvSpPr/>
            <p:nvPr/>
          </p:nvSpPr>
          <p:spPr>
            <a:xfrm>
              <a:off x="1913725" y="3271175"/>
              <a:ext cx="128975" cy="810225"/>
            </a:xfrm>
            <a:custGeom>
              <a:rect b="b" l="l" r="r" t="t"/>
              <a:pathLst>
                <a:path extrusionOk="0" h="32409" w="5159">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p:nvPr/>
          </p:nvSpPr>
          <p:spPr>
            <a:xfrm>
              <a:off x="3925000" y="238075"/>
              <a:ext cx="159000" cy="730250"/>
            </a:xfrm>
            <a:custGeom>
              <a:rect b="b" l="l" r="r" t="t"/>
              <a:pathLst>
                <a:path extrusionOk="0" h="29210" w="636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rgbClr val="CAF0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51" name="Google Shape;251;p23"/>
          <p:cNvPicPr preferRelativeResize="0"/>
          <p:nvPr/>
        </p:nvPicPr>
        <p:blipFill rotWithShape="1">
          <a:blip r:embed="rId3">
            <a:alphaModFix/>
          </a:blip>
          <a:srcRect b="0" l="327" r="337" t="0"/>
          <a:stretch/>
        </p:blipFill>
        <p:spPr>
          <a:xfrm>
            <a:off x="831425" y="2389705"/>
            <a:ext cx="2554825" cy="25718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1146" name="Shape 1146"/>
        <p:cNvGrpSpPr/>
        <p:nvPr/>
      </p:nvGrpSpPr>
      <p:grpSpPr>
        <a:xfrm>
          <a:off x="0" y="0"/>
          <a:ext cx="0" cy="0"/>
          <a:chOff x="0" y="0"/>
          <a:chExt cx="0" cy="0"/>
        </a:xfrm>
      </p:grpSpPr>
      <p:pic>
        <p:nvPicPr>
          <p:cNvPr id="1147" name="Google Shape;1147;p32"/>
          <p:cNvPicPr preferRelativeResize="0"/>
          <p:nvPr/>
        </p:nvPicPr>
        <p:blipFill>
          <a:blip r:embed="rId3">
            <a:alphaModFix/>
          </a:blip>
          <a:stretch>
            <a:fillRect/>
          </a:stretch>
        </p:blipFill>
        <p:spPr>
          <a:xfrm>
            <a:off x="4472046" y="0"/>
            <a:ext cx="3526807" cy="5143499"/>
          </a:xfrm>
          <a:prstGeom prst="rect">
            <a:avLst/>
          </a:prstGeom>
          <a:noFill/>
          <a:ln>
            <a:noFill/>
          </a:ln>
        </p:spPr>
      </p:pic>
      <p:sp>
        <p:nvSpPr>
          <p:cNvPr id="1148" name="Google Shape;1148;p32"/>
          <p:cNvSpPr/>
          <p:nvPr/>
        </p:nvSpPr>
        <p:spPr>
          <a:xfrm>
            <a:off x="-714375" y="-194675"/>
            <a:ext cx="6296886" cy="5363059"/>
          </a:xfrm>
          <a:custGeom>
            <a:rect b="b" l="l" r="r" t="t"/>
            <a:pathLst>
              <a:path extrusionOk="0" h="76169" w="81463">
                <a:moveTo>
                  <a:pt x="33387" y="0"/>
                </a:moveTo>
                <a:cubicBezTo>
                  <a:pt x="33051" y="0"/>
                  <a:pt x="32715" y="2"/>
                  <a:pt x="32380" y="3"/>
                </a:cubicBezTo>
                <a:cubicBezTo>
                  <a:pt x="24267" y="41"/>
                  <a:pt x="16132" y="83"/>
                  <a:pt x="8082" y="1090"/>
                </a:cubicBezTo>
                <a:cubicBezTo>
                  <a:pt x="5981" y="1353"/>
                  <a:pt x="3756" y="1743"/>
                  <a:pt x="2192" y="3170"/>
                </a:cubicBezTo>
                <a:cubicBezTo>
                  <a:pt x="586" y="4637"/>
                  <a:pt x="0" y="6948"/>
                  <a:pt x="35" y="9123"/>
                </a:cubicBezTo>
                <a:cubicBezTo>
                  <a:pt x="69" y="11298"/>
                  <a:pt x="638" y="13425"/>
                  <a:pt x="976" y="15574"/>
                </a:cubicBezTo>
                <a:cubicBezTo>
                  <a:pt x="1963" y="21854"/>
                  <a:pt x="968" y="28277"/>
                  <a:pt x="1387" y="34620"/>
                </a:cubicBezTo>
                <a:cubicBezTo>
                  <a:pt x="1705" y="39413"/>
                  <a:pt x="2825" y="44113"/>
                  <a:pt x="3367" y="48885"/>
                </a:cubicBezTo>
                <a:cubicBezTo>
                  <a:pt x="4395" y="57910"/>
                  <a:pt x="3416" y="67035"/>
                  <a:pt x="2367" y="76056"/>
                </a:cubicBezTo>
                <a:lnTo>
                  <a:pt x="80631" y="76056"/>
                </a:lnTo>
                <a:cubicBezTo>
                  <a:pt x="80911" y="76056"/>
                  <a:pt x="81186" y="76130"/>
                  <a:pt x="81462" y="76168"/>
                </a:cubicBezTo>
                <a:cubicBezTo>
                  <a:pt x="78778" y="72449"/>
                  <a:pt x="76072" y="68707"/>
                  <a:pt x="72761" y="65532"/>
                </a:cubicBezTo>
                <a:cubicBezTo>
                  <a:pt x="70454" y="63322"/>
                  <a:pt x="67873" y="61405"/>
                  <a:pt x="65686" y="59078"/>
                </a:cubicBezTo>
                <a:cubicBezTo>
                  <a:pt x="63501" y="56749"/>
                  <a:pt x="61687" y="53890"/>
                  <a:pt x="61397" y="50709"/>
                </a:cubicBezTo>
                <a:cubicBezTo>
                  <a:pt x="61194" y="48493"/>
                  <a:pt x="61740" y="46285"/>
                  <a:pt x="62281" y="44125"/>
                </a:cubicBezTo>
                <a:lnTo>
                  <a:pt x="64622" y="34802"/>
                </a:lnTo>
                <a:cubicBezTo>
                  <a:pt x="65310" y="32062"/>
                  <a:pt x="66002" y="29280"/>
                  <a:pt x="65914" y="26456"/>
                </a:cubicBezTo>
                <a:cubicBezTo>
                  <a:pt x="65729" y="20546"/>
                  <a:pt x="62046" y="15137"/>
                  <a:pt x="57233" y="11701"/>
                </a:cubicBezTo>
                <a:cubicBezTo>
                  <a:pt x="54225" y="9552"/>
                  <a:pt x="50822" y="8073"/>
                  <a:pt x="47635" y="6228"/>
                </a:cubicBezTo>
                <a:cubicBezTo>
                  <a:pt x="44667" y="4514"/>
                  <a:pt x="42148" y="1016"/>
                  <a:pt x="38862" y="389"/>
                </a:cubicBezTo>
                <a:cubicBezTo>
                  <a:pt x="37061" y="47"/>
                  <a:pt x="35222" y="0"/>
                  <a:pt x="33387"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2"/>
          <p:cNvSpPr/>
          <p:nvPr/>
        </p:nvSpPr>
        <p:spPr>
          <a:xfrm>
            <a:off x="7181226" y="-258458"/>
            <a:ext cx="2195365" cy="5541290"/>
          </a:xfrm>
          <a:custGeom>
            <a:rect b="b" l="l" r="r" t="t"/>
            <a:pathLst>
              <a:path extrusionOk="0" h="78572" w="31130">
                <a:moveTo>
                  <a:pt x="15263" y="0"/>
                </a:moveTo>
                <a:cubicBezTo>
                  <a:pt x="13282" y="0"/>
                  <a:pt x="11579" y="373"/>
                  <a:pt x="11221" y="1657"/>
                </a:cubicBezTo>
                <a:cubicBezTo>
                  <a:pt x="10796" y="3183"/>
                  <a:pt x="12038" y="5085"/>
                  <a:pt x="12634" y="6384"/>
                </a:cubicBezTo>
                <a:cubicBezTo>
                  <a:pt x="13529" y="8341"/>
                  <a:pt x="14386" y="10318"/>
                  <a:pt x="15160" y="12327"/>
                </a:cubicBezTo>
                <a:cubicBezTo>
                  <a:pt x="16226" y="15087"/>
                  <a:pt x="17145" y="17946"/>
                  <a:pt x="17316" y="20901"/>
                </a:cubicBezTo>
                <a:cubicBezTo>
                  <a:pt x="17632" y="26405"/>
                  <a:pt x="15319" y="31748"/>
                  <a:pt x="12330" y="36381"/>
                </a:cubicBezTo>
                <a:cubicBezTo>
                  <a:pt x="9343" y="41016"/>
                  <a:pt x="5653" y="45169"/>
                  <a:pt x="2725" y="49841"/>
                </a:cubicBezTo>
                <a:cubicBezTo>
                  <a:pt x="1286" y="52135"/>
                  <a:pt x="1" y="54707"/>
                  <a:pt x="173" y="57408"/>
                </a:cubicBezTo>
                <a:cubicBezTo>
                  <a:pt x="268" y="58881"/>
                  <a:pt x="795" y="60294"/>
                  <a:pt x="1457" y="61614"/>
                </a:cubicBezTo>
                <a:cubicBezTo>
                  <a:pt x="4366" y="67431"/>
                  <a:pt x="9996" y="72109"/>
                  <a:pt x="10724" y="78572"/>
                </a:cubicBezTo>
                <a:cubicBezTo>
                  <a:pt x="14256" y="77368"/>
                  <a:pt x="17979" y="77093"/>
                  <a:pt x="21733" y="77093"/>
                </a:cubicBezTo>
                <a:cubicBezTo>
                  <a:pt x="23984" y="77093"/>
                  <a:pt x="26245" y="77192"/>
                  <a:pt x="28483" y="77249"/>
                </a:cubicBezTo>
                <a:cubicBezTo>
                  <a:pt x="28553" y="77251"/>
                  <a:pt x="28624" y="77252"/>
                  <a:pt x="28695" y="77252"/>
                </a:cubicBezTo>
                <a:cubicBezTo>
                  <a:pt x="29068" y="77252"/>
                  <a:pt x="29449" y="77211"/>
                  <a:pt x="29730" y="76979"/>
                </a:cubicBezTo>
                <a:cubicBezTo>
                  <a:pt x="30095" y="76680"/>
                  <a:pt x="30173" y="76162"/>
                  <a:pt x="30209" y="75692"/>
                </a:cubicBezTo>
                <a:cubicBezTo>
                  <a:pt x="30548" y="71397"/>
                  <a:pt x="29582" y="67122"/>
                  <a:pt x="29117" y="62839"/>
                </a:cubicBezTo>
                <a:cubicBezTo>
                  <a:pt x="27662" y="49426"/>
                  <a:pt x="31130" y="35791"/>
                  <a:pt x="29221" y="22435"/>
                </a:cubicBezTo>
                <a:cubicBezTo>
                  <a:pt x="28602" y="18107"/>
                  <a:pt x="27422" y="13842"/>
                  <a:pt x="27333" y="9471"/>
                </a:cubicBezTo>
                <a:cubicBezTo>
                  <a:pt x="27301" y="7984"/>
                  <a:pt x="27398" y="6481"/>
                  <a:pt x="27108" y="5021"/>
                </a:cubicBezTo>
                <a:cubicBezTo>
                  <a:pt x="26819" y="3561"/>
                  <a:pt x="26073" y="2108"/>
                  <a:pt x="24772" y="1384"/>
                </a:cubicBezTo>
                <a:cubicBezTo>
                  <a:pt x="23910" y="904"/>
                  <a:pt x="22898" y="792"/>
                  <a:pt x="21917" y="700"/>
                </a:cubicBezTo>
                <a:cubicBezTo>
                  <a:pt x="20651" y="583"/>
                  <a:pt x="17739" y="0"/>
                  <a:pt x="1526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2"/>
          <p:cNvSpPr txBox="1"/>
          <p:nvPr>
            <p:ph type="ctrTitle"/>
          </p:nvPr>
        </p:nvSpPr>
        <p:spPr>
          <a:xfrm flipH="1">
            <a:off x="0" y="139525"/>
            <a:ext cx="3604800" cy="1090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1500">
                <a:solidFill>
                  <a:srgbClr val="FFFFFF"/>
                </a:solidFill>
              </a:rPr>
              <a:t>This is Sophie! There are 8</a:t>
            </a:r>
            <a:r>
              <a:rPr b="1" lang="en-GB" sz="1500">
                <a:solidFill>
                  <a:srgbClr val="FFFFFF"/>
                </a:solidFill>
              </a:rPr>
              <a:t> True or False </a:t>
            </a:r>
            <a:r>
              <a:rPr lang="en-GB" sz="1500">
                <a:solidFill>
                  <a:srgbClr val="FFFFFF"/>
                </a:solidFill>
              </a:rPr>
              <a:t>statements below, take a minute to think about these statements and write down your answers somewhere. </a:t>
            </a:r>
            <a:endParaRPr sz="1500">
              <a:solidFill>
                <a:srgbClr val="FFFFFF"/>
              </a:solidFill>
            </a:endParaRPr>
          </a:p>
        </p:txBody>
      </p:sp>
      <p:sp>
        <p:nvSpPr>
          <p:cNvPr id="1151" name="Google Shape;1151;p32"/>
          <p:cNvSpPr txBox="1"/>
          <p:nvPr>
            <p:ph idx="1" type="subTitle"/>
          </p:nvPr>
        </p:nvSpPr>
        <p:spPr>
          <a:xfrm flipH="1">
            <a:off x="-142125" y="1025350"/>
            <a:ext cx="3704400" cy="3625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t/>
            </a:r>
            <a:endParaRPr sz="2000">
              <a:solidFill>
                <a:srgbClr val="FFFFFF"/>
              </a:solidFill>
              <a:latin typeface="Arvo"/>
              <a:ea typeface="Arvo"/>
              <a:cs typeface="Arvo"/>
              <a:sym typeface="Arvo"/>
            </a:endParaRPr>
          </a:p>
          <a:p>
            <a:pPr indent="0" lvl="0" marL="0" rtl="0" algn="l">
              <a:lnSpc>
                <a:spcPct val="80000"/>
              </a:lnSpc>
              <a:spcBef>
                <a:spcPts val="1000"/>
              </a:spcBef>
              <a:spcAft>
                <a:spcPts val="0"/>
              </a:spcAft>
              <a:buNone/>
            </a:pPr>
            <a:r>
              <a:t/>
            </a:r>
            <a:endParaRPr sz="2000">
              <a:solidFill>
                <a:srgbClr val="FFFFFF"/>
              </a:solidFill>
              <a:latin typeface="Arvo"/>
              <a:ea typeface="Arvo"/>
              <a:cs typeface="Arvo"/>
              <a:sym typeface="Arvo"/>
            </a:endParaRPr>
          </a:p>
          <a:p>
            <a:pPr indent="0" lvl="0" marL="0" rtl="0" algn="l">
              <a:lnSpc>
                <a:spcPct val="80000"/>
              </a:lnSpc>
              <a:spcBef>
                <a:spcPts val="1000"/>
              </a:spcBef>
              <a:spcAft>
                <a:spcPts val="0"/>
              </a:spcAft>
              <a:buNone/>
            </a:pPr>
            <a:r>
              <a:t/>
            </a:r>
            <a:endParaRPr sz="2000">
              <a:solidFill>
                <a:srgbClr val="FFFFFF"/>
              </a:solidFill>
              <a:latin typeface="Arvo"/>
              <a:ea typeface="Arvo"/>
              <a:cs typeface="Arvo"/>
              <a:sym typeface="Arvo"/>
            </a:endParaRPr>
          </a:p>
          <a:p>
            <a:pPr indent="0" lvl="0" marL="0" rtl="0" algn="l">
              <a:spcBef>
                <a:spcPts val="0"/>
              </a:spcBef>
              <a:spcAft>
                <a:spcPts val="0"/>
              </a:spcAft>
              <a:buNone/>
            </a:pPr>
            <a:r>
              <a:t/>
            </a:r>
            <a:endParaRPr sz="2000">
              <a:highlight>
                <a:srgbClr val="FFFFFF"/>
              </a:highlight>
            </a:endParaRPr>
          </a:p>
        </p:txBody>
      </p:sp>
      <p:grpSp>
        <p:nvGrpSpPr>
          <p:cNvPr id="1152" name="Google Shape;1152;p32"/>
          <p:cNvGrpSpPr/>
          <p:nvPr/>
        </p:nvGrpSpPr>
        <p:grpSpPr>
          <a:xfrm rot="-9189047">
            <a:off x="6385383" y="-495149"/>
            <a:ext cx="3758591" cy="2161350"/>
            <a:chOff x="235075" y="777725"/>
            <a:chExt cx="7186900" cy="4132775"/>
          </a:xfrm>
        </p:grpSpPr>
        <p:sp>
          <p:nvSpPr>
            <p:cNvPr id="1153" name="Google Shape;1153;p32"/>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2"/>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5" name="Google Shape;1155;p32"/>
          <p:cNvSpPr/>
          <p:nvPr/>
        </p:nvSpPr>
        <p:spPr>
          <a:xfrm rot="-1315937">
            <a:off x="3853100" y="2805789"/>
            <a:ext cx="2513930" cy="5100132"/>
          </a:xfrm>
          <a:custGeom>
            <a:rect b="b" l="l" r="r" t="t"/>
            <a:pathLst>
              <a:path extrusionOk="0" h="204011" w="10056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6" name="Google Shape;1156;p32"/>
          <p:cNvGrpSpPr/>
          <p:nvPr/>
        </p:nvGrpSpPr>
        <p:grpSpPr>
          <a:xfrm rot="-2352405">
            <a:off x="3369518" y="-1062870"/>
            <a:ext cx="1388380" cy="3166551"/>
            <a:chOff x="2453450" y="238025"/>
            <a:chExt cx="2711225" cy="5224875"/>
          </a:xfrm>
        </p:grpSpPr>
        <p:sp>
          <p:nvSpPr>
            <p:cNvPr id="1157" name="Google Shape;1157;p32"/>
            <p:cNvSpPr/>
            <p:nvPr/>
          </p:nvSpPr>
          <p:spPr>
            <a:xfrm>
              <a:off x="3780075" y="238025"/>
              <a:ext cx="589375" cy="333825"/>
            </a:xfrm>
            <a:custGeom>
              <a:rect b="b" l="l" r="r" t="t"/>
              <a:pathLst>
                <a:path extrusionOk="0" h="13353" w="23575">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2"/>
            <p:cNvSpPr/>
            <p:nvPr/>
          </p:nvSpPr>
          <p:spPr>
            <a:xfrm>
              <a:off x="3618425" y="420475"/>
              <a:ext cx="288650" cy="195450"/>
            </a:xfrm>
            <a:custGeom>
              <a:rect b="b" l="l" r="r" t="t"/>
              <a:pathLst>
                <a:path extrusionOk="0" h="7818" w="11546">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2"/>
            <p:cNvSpPr/>
            <p:nvPr/>
          </p:nvSpPr>
          <p:spPr>
            <a:xfrm>
              <a:off x="3868825" y="736950"/>
              <a:ext cx="389075" cy="188675"/>
            </a:xfrm>
            <a:custGeom>
              <a:rect b="b" l="l" r="r" t="t"/>
              <a:pathLst>
                <a:path extrusionOk="0" h="7547" w="15563">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2"/>
            <p:cNvSpPr/>
            <p:nvPr/>
          </p:nvSpPr>
          <p:spPr>
            <a:xfrm>
              <a:off x="3505675" y="629025"/>
              <a:ext cx="237275" cy="152275"/>
            </a:xfrm>
            <a:custGeom>
              <a:rect b="b" l="l" r="r" t="t"/>
              <a:pathLst>
                <a:path extrusionOk="0" h="6091" w="9491">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2"/>
            <p:cNvSpPr/>
            <p:nvPr/>
          </p:nvSpPr>
          <p:spPr>
            <a:xfrm>
              <a:off x="3598425" y="879250"/>
              <a:ext cx="356875" cy="217575"/>
            </a:xfrm>
            <a:custGeom>
              <a:rect b="b" l="l" r="r" t="t"/>
              <a:pathLst>
                <a:path extrusionOk="0" h="8703" w="14275">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2"/>
            <p:cNvSpPr/>
            <p:nvPr/>
          </p:nvSpPr>
          <p:spPr>
            <a:xfrm>
              <a:off x="4021625" y="1166800"/>
              <a:ext cx="293275" cy="189975"/>
            </a:xfrm>
            <a:custGeom>
              <a:rect b="b" l="l" r="r" t="t"/>
              <a:pathLst>
                <a:path extrusionOk="0" h="7599" w="11731">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2"/>
            <p:cNvSpPr/>
            <p:nvPr/>
          </p:nvSpPr>
          <p:spPr>
            <a:xfrm>
              <a:off x="3241825" y="892575"/>
              <a:ext cx="314975" cy="194075"/>
            </a:xfrm>
            <a:custGeom>
              <a:rect b="b" l="l" r="r" t="t"/>
              <a:pathLst>
                <a:path extrusionOk="0" h="7763" w="12599">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2"/>
            <p:cNvSpPr/>
            <p:nvPr/>
          </p:nvSpPr>
          <p:spPr>
            <a:xfrm>
              <a:off x="3580375" y="1235000"/>
              <a:ext cx="317100" cy="170450"/>
            </a:xfrm>
            <a:custGeom>
              <a:rect b="b" l="l" r="r" t="t"/>
              <a:pathLst>
                <a:path extrusionOk="0" h="6818" w="12684">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2"/>
            <p:cNvSpPr/>
            <p:nvPr/>
          </p:nvSpPr>
          <p:spPr>
            <a:xfrm>
              <a:off x="3086225" y="999650"/>
              <a:ext cx="258000" cy="200750"/>
            </a:xfrm>
            <a:custGeom>
              <a:rect b="b" l="l" r="r" t="t"/>
              <a:pathLst>
                <a:path extrusionOk="0" h="8030" w="1032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2"/>
            <p:cNvSpPr/>
            <p:nvPr/>
          </p:nvSpPr>
          <p:spPr>
            <a:xfrm>
              <a:off x="3181250" y="1267025"/>
              <a:ext cx="263000" cy="183500"/>
            </a:xfrm>
            <a:custGeom>
              <a:rect b="b" l="l" r="r" t="t"/>
              <a:pathLst>
                <a:path extrusionOk="0" h="7340" w="1052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2"/>
            <p:cNvSpPr/>
            <p:nvPr/>
          </p:nvSpPr>
          <p:spPr>
            <a:xfrm>
              <a:off x="3441725" y="1510250"/>
              <a:ext cx="281725" cy="165600"/>
            </a:xfrm>
            <a:custGeom>
              <a:rect b="b" l="l" r="r" t="t"/>
              <a:pathLst>
                <a:path extrusionOk="0" h="6624" w="11269">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2"/>
            <p:cNvSpPr/>
            <p:nvPr/>
          </p:nvSpPr>
          <p:spPr>
            <a:xfrm>
              <a:off x="3034450" y="1463250"/>
              <a:ext cx="313375" cy="202200"/>
            </a:xfrm>
            <a:custGeom>
              <a:rect b="b" l="l" r="r" t="t"/>
              <a:pathLst>
                <a:path extrusionOk="0" h="8088" w="12535">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2"/>
            <p:cNvSpPr/>
            <p:nvPr/>
          </p:nvSpPr>
          <p:spPr>
            <a:xfrm>
              <a:off x="3111350" y="1705725"/>
              <a:ext cx="320550" cy="187175"/>
            </a:xfrm>
            <a:custGeom>
              <a:rect b="b" l="l" r="r" t="t"/>
              <a:pathLst>
                <a:path extrusionOk="0" h="7487" w="12822">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2"/>
            <p:cNvSpPr/>
            <p:nvPr/>
          </p:nvSpPr>
          <p:spPr>
            <a:xfrm>
              <a:off x="2850000" y="1720425"/>
              <a:ext cx="264400" cy="173425"/>
            </a:xfrm>
            <a:custGeom>
              <a:rect b="b" l="l" r="r" t="t"/>
              <a:pathLst>
                <a:path extrusionOk="0" h="6937" w="10576">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2"/>
            <p:cNvSpPr/>
            <p:nvPr/>
          </p:nvSpPr>
          <p:spPr>
            <a:xfrm>
              <a:off x="2733875" y="1920725"/>
              <a:ext cx="327375" cy="202250"/>
            </a:xfrm>
            <a:custGeom>
              <a:rect b="b" l="l" r="r" t="t"/>
              <a:pathLst>
                <a:path extrusionOk="0" h="8090" w="13095">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2"/>
            <p:cNvSpPr/>
            <p:nvPr/>
          </p:nvSpPr>
          <p:spPr>
            <a:xfrm>
              <a:off x="2681800" y="2149525"/>
              <a:ext cx="228900" cy="227425"/>
            </a:xfrm>
            <a:custGeom>
              <a:rect b="b" l="l" r="r" t="t"/>
              <a:pathLst>
                <a:path extrusionOk="0" h="9097" w="9156">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2"/>
            <p:cNvSpPr/>
            <p:nvPr/>
          </p:nvSpPr>
          <p:spPr>
            <a:xfrm>
              <a:off x="2453450" y="2210875"/>
              <a:ext cx="195000" cy="138400"/>
            </a:xfrm>
            <a:custGeom>
              <a:rect b="b" l="l" r="r" t="t"/>
              <a:pathLst>
                <a:path extrusionOk="0" h="5536" w="780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2"/>
            <p:cNvSpPr/>
            <p:nvPr/>
          </p:nvSpPr>
          <p:spPr>
            <a:xfrm>
              <a:off x="3960550" y="1468625"/>
              <a:ext cx="345450" cy="195025"/>
            </a:xfrm>
            <a:custGeom>
              <a:rect b="b" l="l" r="r" t="t"/>
              <a:pathLst>
                <a:path extrusionOk="0" h="7801" w="13818">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2"/>
            <p:cNvSpPr/>
            <p:nvPr/>
          </p:nvSpPr>
          <p:spPr>
            <a:xfrm>
              <a:off x="3971900" y="2514075"/>
              <a:ext cx="251050" cy="143200"/>
            </a:xfrm>
            <a:custGeom>
              <a:rect b="b" l="l" r="r" t="t"/>
              <a:pathLst>
                <a:path extrusionOk="0" h="5728" w="10042">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2"/>
            <p:cNvSpPr/>
            <p:nvPr/>
          </p:nvSpPr>
          <p:spPr>
            <a:xfrm>
              <a:off x="4308875" y="2807225"/>
              <a:ext cx="316075" cy="179275"/>
            </a:xfrm>
            <a:custGeom>
              <a:rect b="b" l="l" r="r" t="t"/>
              <a:pathLst>
                <a:path extrusionOk="0" h="7171" w="12643">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2"/>
            <p:cNvSpPr/>
            <p:nvPr/>
          </p:nvSpPr>
          <p:spPr>
            <a:xfrm>
              <a:off x="4822200" y="2992450"/>
              <a:ext cx="307125" cy="178250"/>
            </a:xfrm>
            <a:custGeom>
              <a:rect b="b" l="l" r="r" t="t"/>
              <a:pathLst>
                <a:path extrusionOk="0" h="7130" w="12285">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2"/>
            <p:cNvSpPr/>
            <p:nvPr/>
          </p:nvSpPr>
          <p:spPr>
            <a:xfrm>
              <a:off x="3851725" y="2738850"/>
              <a:ext cx="240000" cy="171800"/>
            </a:xfrm>
            <a:custGeom>
              <a:rect b="b" l="l" r="r" t="t"/>
              <a:pathLst>
                <a:path extrusionOk="0" h="6872" w="960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2"/>
            <p:cNvSpPr/>
            <p:nvPr/>
          </p:nvSpPr>
          <p:spPr>
            <a:xfrm>
              <a:off x="4394125" y="3073475"/>
              <a:ext cx="301650" cy="213475"/>
            </a:xfrm>
            <a:custGeom>
              <a:rect b="b" l="l" r="r" t="t"/>
              <a:pathLst>
                <a:path extrusionOk="0" h="8539" w="12066">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2"/>
            <p:cNvSpPr/>
            <p:nvPr/>
          </p:nvSpPr>
          <p:spPr>
            <a:xfrm>
              <a:off x="4827825" y="3385350"/>
              <a:ext cx="270225" cy="165400"/>
            </a:xfrm>
            <a:custGeom>
              <a:rect b="b" l="l" r="r" t="t"/>
              <a:pathLst>
                <a:path extrusionOk="0" h="6616" w="10809">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2"/>
            <p:cNvSpPr/>
            <p:nvPr/>
          </p:nvSpPr>
          <p:spPr>
            <a:xfrm>
              <a:off x="3807200" y="2992200"/>
              <a:ext cx="482275" cy="342650"/>
            </a:xfrm>
            <a:custGeom>
              <a:rect b="b" l="l" r="r" t="t"/>
              <a:pathLst>
                <a:path extrusionOk="0" h="13706" w="19291">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2"/>
            <p:cNvSpPr/>
            <p:nvPr/>
          </p:nvSpPr>
          <p:spPr>
            <a:xfrm>
              <a:off x="4428584" y="3441522"/>
              <a:ext cx="287000" cy="205400"/>
            </a:xfrm>
            <a:custGeom>
              <a:rect b="b" l="l" r="r" t="t"/>
              <a:pathLst>
                <a:path extrusionOk="0" h="8216" w="1148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2"/>
            <p:cNvSpPr/>
            <p:nvPr/>
          </p:nvSpPr>
          <p:spPr>
            <a:xfrm>
              <a:off x="4773600" y="3656425"/>
              <a:ext cx="233350" cy="144650"/>
            </a:xfrm>
            <a:custGeom>
              <a:rect b="b" l="l" r="r" t="t"/>
              <a:pathLst>
                <a:path extrusionOk="0" h="5786" w="9334">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2"/>
            <p:cNvSpPr/>
            <p:nvPr/>
          </p:nvSpPr>
          <p:spPr>
            <a:xfrm>
              <a:off x="3635225" y="3152400"/>
              <a:ext cx="223150" cy="199875"/>
            </a:xfrm>
            <a:custGeom>
              <a:rect b="b" l="l" r="r" t="t"/>
              <a:pathLst>
                <a:path extrusionOk="0" h="7995" w="8926">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2"/>
            <p:cNvSpPr/>
            <p:nvPr/>
          </p:nvSpPr>
          <p:spPr>
            <a:xfrm>
              <a:off x="3921300" y="3426000"/>
              <a:ext cx="286250" cy="206025"/>
            </a:xfrm>
            <a:custGeom>
              <a:rect b="b" l="l" r="r" t="t"/>
              <a:pathLst>
                <a:path extrusionOk="0" h="8241" w="1145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2"/>
            <p:cNvSpPr/>
            <p:nvPr/>
          </p:nvSpPr>
          <p:spPr>
            <a:xfrm>
              <a:off x="4286975" y="3742900"/>
              <a:ext cx="176550" cy="165675"/>
            </a:xfrm>
            <a:custGeom>
              <a:rect b="b" l="l" r="r" t="t"/>
              <a:pathLst>
                <a:path extrusionOk="0" h="6627" w="7062">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2"/>
            <p:cNvSpPr/>
            <p:nvPr/>
          </p:nvSpPr>
          <p:spPr>
            <a:xfrm>
              <a:off x="4466350" y="3992700"/>
              <a:ext cx="230575" cy="169975"/>
            </a:xfrm>
            <a:custGeom>
              <a:rect b="b" l="l" r="r" t="t"/>
              <a:pathLst>
                <a:path extrusionOk="0" h="6799" w="9223">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2"/>
            <p:cNvSpPr/>
            <p:nvPr/>
          </p:nvSpPr>
          <p:spPr>
            <a:xfrm>
              <a:off x="4897875" y="4241475"/>
              <a:ext cx="219350" cy="146000"/>
            </a:xfrm>
            <a:custGeom>
              <a:rect b="b" l="l" r="r" t="t"/>
              <a:pathLst>
                <a:path extrusionOk="0" h="5840" w="8774">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2"/>
            <p:cNvSpPr/>
            <p:nvPr/>
          </p:nvSpPr>
          <p:spPr>
            <a:xfrm>
              <a:off x="4936700" y="4067900"/>
              <a:ext cx="227975" cy="161275"/>
            </a:xfrm>
            <a:custGeom>
              <a:rect b="b" l="l" r="r" t="t"/>
              <a:pathLst>
                <a:path extrusionOk="0" h="6451" w="9119">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2"/>
            <p:cNvSpPr/>
            <p:nvPr/>
          </p:nvSpPr>
          <p:spPr>
            <a:xfrm>
              <a:off x="3563625" y="3453825"/>
              <a:ext cx="286875" cy="246150"/>
            </a:xfrm>
            <a:custGeom>
              <a:rect b="b" l="l" r="r" t="t"/>
              <a:pathLst>
                <a:path extrusionOk="0" h="9846" w="11475">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2"/>
            <p:cNvSpPr/>
            <p:nvPr/>
          </p:nvSpPr>
          <p:spPr>
            <a:xfrm>
              <a:off x="3996625" y="3917350"/>
              <a:ext cx="324875" cy="201725"/>
            </a:xfrm>
            <a:custGeom>
              <a:rect b="b" l="l" r="r" t="t"/>
              <a:pathLst>
                <a:path extrusionOk="0" h="8069" w="12995">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2"/>
            <p:cNvSpPr/>
            <p:nvPr/>
          </p:nvSpPr>
          <p:spPr>
            <a:xfrm>
              <a:off x="3755250" y="3937100"/>
              <a:ext cx="215475" cy="162475"/>
            </a:xfrm>
            <a:custGeom>
              <a:rect b="b" l="l" r="r" t="t"/>
              <a:pathLst>
                <a:path extrusionOk="0" h="6499" w="8619">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2"/>
            <p:cNvSpPr/>
            <p:nvPr/>
          </p:nvSpPr>
          <p:spPr>
            <a:xfrm>
              <a:off x="3886050" y="4279675"/>
              <a:ext cx="390525" cy="254150"/>
            </a:xfrm>
            <a:custGeom>
              <a:rect b="b" l="l" r="r" t="t"/>
              <a:pathLst>
                <a:path extrusionOk="0" h="10166" w="15621">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2"/>
            <p:cNvSpPr/>
            <p:nvPr/>
          </p:nvSpPr>
          <p:spPr>
            <a:xfrm>
              <a:off x="4271650" y="4226550"/>
              <a:ext cx="314125" cy="194400"/>
            </a:xfrm>
            <a:custGeom>
              <a:rect b="b" l="l" r="r" t="t"/>
              <a:pathLst>
                <a:path extrusionOk="0" h="7776" w="12565">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2"/>
            <p:cNvSpPr/>
            <p:nvPr/>
          </p:nvSpPr>
          <p:spPr>
            <a:xfrm>
              <a:off x="4558675" y="4532000"/>
              <a:ext cx="277600" cy="125950"/>
            </a:xfrm>
            <a:custGeom>
              <a:rect b="b" l="l" r="r" t="t"/>
              <a:pathLst>
                <a:path extrusionOk="0" h="5038" w="11104">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2"/>
            <p:cNvSpPr/>
            <p:nvPr/>
          </p:nvSpPr>
          <p:spPr>
            <a:xfrm>
              <a:off x="4843025" y="4759125"/>
              <a:ext cx="217400" cy="130000"/>
            </a:xfrm>
            <a:custGeom>
              <a:rect b="b" l="l" r="r" t="t"/>
              <a:pathLst>
                <a:path extrusionOk="0" h="5200" w="8696">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2"/>
            <p:cNvSpPr/>
            <p:nvPr/>
          </p:nvSpPr>
          <p:spPr>
            <a:xfrm>
              <a:off x="4450700" y="4677850"/>
              <a:ext cx="250625" cy="143625"/>
            </a:xfrm>
            <a:custGeom>
              <a:rect b="b" l="l" r="r" t="t"/>
              <a:pathLst>
                <a:path extrusionOk="0" h="5745" w="10025">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2"/>
            <p:cNvSpPr/>
            <p:nvPr/>
          </p:nvSpPr>
          <p:spPr>
            <a:xfrm>
              <a:off x="4070375" y="4724825"/>
              <a:ext cx="261000" cy="118125"/>
            </a:xfrm>
            <a:custGeom>
              <a:rect b="b" l="l" r="r" t="t"/>
              <a:pathLst>
                <a:path extrusionOk="0" h="4725" w="1044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2"/>
            <p:cNvSpPr/>
            <p:nvPr/>
          </p:nvSpPr>
          <p:spPr>
            <a:xfrm>
              <a:off x="4419875" y="4993725"/>
              <a:ext cx="367125" cy="190450"/>
            </a:xfrm>
            <a:custGeom>
              <a:rect b="b" l="l" r="r" t="t"/>
              <a:pathLst>
                <a:path extrusionOk="0" h="7618" w="14685">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2"/>
            <p:cNvSpPr/>
            <p:nvPr/>
          </p:nvSpPr>
          <p:spPr>
            <a:xfrm>
              <a:off x="4060975" y="4990475"/>
              <a:ext cx="250425" cy="174525"/>
            </a:xfrm>
            <a:custGeom>
              <a:rect b="b" l="l" r="r" t="t"/>
              <a:pathLst>
                <a:path extrusionOk="0" h="6981" w="10017">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2"/>
            <p:cNvSpPr/>
            <p:nvPr/>
          </p:nvSpPr>
          <p:spPr>
            <a:xfrm>
              <a:off x="4459350" y="5344200"/>
              <a:ext cx="259200" cy="118700"/>
            </a:xfrm>
            <a:custGeom>
              <a:rect b="b" l="l" r="r" t="t"/>
              <a:pathLst>
                <a:path extrusionOk="0" h="4748" w="10368">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2"/>
            <p:cNvSpPr/>
            <p:nvPr/>
          </p:nvSpPr>
          <p:spPr>
            <a:xfrm>
              <a:off x="3821225" y="1673650"/>
              <a:ext cx="306650" cy="160200"/>
            </a:xfrm>
            <a:custGeom>
              <a:rect b="b" l="l" r="r" t="t"/>
              <a:pathLst>
                <a:path extrusionOk="0" h="6408" w="12266">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2"/>
            <p:cNvSpPr/>
            <p:nvPr/>
          </p:nvSpPr>
          <p:spPr>
            <a:xfrm>
              <a:off x="3561600" y="1830850"/>
              <a:ext cx="303625" cy="160650"/>
            </a:xfrm>
            <a:custGeom>
              <a:rect b="b" l="l" r="r" t="t"/>
              <a:pathLst>
                <a:path extrusionOk="0" h="6426" w="12145">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2"/>
            <p:cNvSpPr/>
            <p:nvPr/>
          </p:nvSpPr>
          <p:spPr>
            <a:xfrm>
              <a:off x="3624625" y="2153200"/>
              <a:ext cx="311800" cy="185575"/>
            </a:xfrm>
            <a:custGeom>
              <a:rect b="b" l="l" r="r" t="t"/>
              <a:pathLst>
                <a:path extrusionOk="0" h="7423" w="12472">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2"/>
            <p:cNvSpPr/>
            <p:nvPr/>
          </p:nvSpPr>
          <p:spPr>
            <a:xfrm>
              <a:off x="3210725" y="2033525"/>
              <a:ext cx="289250" cy="139600"/>
            </a:xfrm>
            <a:custGeom>
              <a:rect b="b" l="l" r="r" t="t"/>
              <a:pathLst>
                <a:path extrusionOk="0" h="5584" w="1157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2"/>
            <p:cNvSpPr/>
            <p:nvPr/>
          </p:nvSpPr>
          <p:spPr>
            <a:xfrm>
              <a:off x="3427050" y="2391850"/>
              <a:ext cx="323350" cy="166575"/>
            </a:xfrm>
            <a:custGeom>
              <a:rect b="b" l="l" r="r" t="t"/>
              <a:pathLst>
                <a:path extrusionOk="0" h="6663" w="12934">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2"/>
            <p:cNvSpPr/>
            <p:nvPr/>
          </p:nvSpPr>
          <p:spPr>
            <a:xfrm>
              <a:off x="3039900" y="2372900"/>
              <a:ext cx="289125" cy="139325"/>
            </a:xfrm>
            <a:custGeom>
              <a:rect b="b" l="l" r="r" t="t"/>
              <a:pathLst>
                <a:path extrusionOk="0" h="5573" w="11565">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2"/>
            <p:cNvSpPr/>
            <p:nvPr/>
          </p:nvSpPr>
          <p:spPr>
            <a:xfrm>
              <a:off x="3370650" y="2675025"/>
              <a:ext cx="370300" cy="238500"/>
            </a:xfrm>
            <a:custGeom>
              <a:rect b="b" l="l" r="r" t="t"/>
              <a:pathLst>
                <a:path extrusionOk="0" h="9540" w="14812">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9" name="Google Shape;1209;p32"/>
          <p:cNvSpPr txBox="1"/>
          <p:nvPr/>
        </p:nvSpPr>
        <p:spPr>
          <a:xfrm>
            <a:off x="-102325" y="1295650"/>
            <a:ext cx="3408000" cy="3185100"/>
          </a:xfrm>
          <a:prstGeom prst="rect">
            <a:avLst/>
          </a:prstGeom>
          <a:noFill/>
          <a:ln>
            <a:noFill/>
          </a:ln>
        </p:spPr>
        <p:txBody>
          <a:bodyPr anchorCtr="0" anchor="ctr" bIns="91425" lIns="91425" spcFirstLastPara="1" rIns="91425" wrap="square" tIns="91425">
            <a:noAutofit/>
          </a:bodyPr>
          <a:lstStyle/>
          <a:p>
            <a:pPr indent="-320675" lvl="0" marL="457200" rtl="0" algn="l">
              <a:lnSpc>
                <a:spcPct val="115000"/>
              </a:lnSpc>
              <a:spcBef>
                <a:spcPts val="0"/>
              </a:spcBef>
              <a:spcAft>
                <a:spcPts val="0"/>
              </a:spcAft>
              <a:buClr>
                <a:srgbClr val="FFFFFF"/>
              </a:buClr>
              <a:buSzPts val="1450"/>
              <a:buFont typeface="Arvo"/>
              <a:buAutoNum type="arabicPeriod"/>
            </a:pPr>
            <a:r>
              <a:rPr lang="en-GB" sz="1450">
                <a:solidFill>
                  <a:srgbClr val="FFFFFF"/>
                </a:solidFill>
                <a:latin typeface="Arvo"/>
                <a:ea typeface="Arvo"/>
                <a:cs typeface="Arvo"/>
                <a:sym typeface="Arvo"/>
              </a:rPr>
              <a:t>Sophie works in a coffee shop.</a:t>
            </a:r>
            <a:endParaRPr sz="1450">
              <a:solidFill>
                <a:srgbClr val="FFFFFF"/>
              </a:solidFill>
              <a:latin typeface="Arvo"/>
              <a:ea typeface="Arvo"/>
              <a:cs typeface="Arvo"/>
              <a:sym typeface="Arvo"/>
            </a:endParaRPr>
          </a:p>
          <a:p>
            <a:pPr indent="-320675" lvl="0" marL="457200" rtl="0" algn="l">
              <a:lnSpc>
                <a:spcPct val="115000"/>
              </a:lnSpc>
              <a:spcBef>
                <a:spcPts val="0"/>
              </a:spcBef>
              <a:spcAft>
                <a:spcPts val="0"/>
              </a:spcAft>
              <a:buClr>
                <a:srgbClr val="FFFFFF"/>
              </a:buClr>
              <a:buSzPts val="1450"/>
              <a:buFont typeface="Arvo"/>
              <a:buAutoNum type="arabicPeriod"/>
            </a:pPr>
            <a:r>
              <a:rPr lang="en-GB" sz="1450">
                <a:solidFill>
                  <a:srgbClr val="FFFFFF"/>
                </a:solidFill>
                <a:latin typeface="Arvo"/>
                <a:ea typeface="Arvo"/>
                <a:cs typeface="Arvo"/>
                <a:sym typeface="Arvo"/>
              </a:rPr>
              <a:t>Sophie has two children. </a:t>
            </a:r>
            <a:endParaRPr sz="1450">
              <a:solidFill>
                <a:srgbClr val="FFFFFF"/>
              </a:solidFill>
              <a:latin typeface="Arvo"/>
              <a:ea typeface="Arvo"/>
              <a:cs typeface="Arvo"/>
              <a:sym typeface="Arvo"/>
            </a:endParaRPr>
          </a:p>
          <a:p>
            <a:pPr indent="-320675" lvl="0" marL="457200" rtl="0" algn="l">
              <a:lnSpc>
                <a:spcPct val="115000"/>
              </a:lnSpc>
              <a:spcBef>
                <a:spcPts val="0"/>
              </a:spcBef>
              <a:spcAft>
                <a:spcPts val="0"/>
              </a:spcAft>
              <a:buClr>
                <a:srgbClr val="FFFFFF"/>
              </a:buClr>
              <a:buSzPts val="1450"/>
              <a:buFont typeface="Arvo"/>
              <a:buAutoNum type="arabicPeriod"/>
            </a:pPr>
            <a:r>
              <a:rPr lang="en-GB" sz="1450">
                <a:solidFill>
                  <a:srgbClr val="FFFFFF"/>
                </a:solidFill>
                <a:latin typeface="Arvo"/>
                <a:ea typeface="Arvo"/>
                <a:cs typeface="Arvo"/>
                <a:sym typeface="Arvo"/>
              </a:rPr>
              <a:t>Sophie went to university and studied Sports Science.</a:t>
            </a:r>
            <a:endParaRPr sz="1450">
              <a:solidFill>
                <a:srgbClr val="FFFFFF"/>
              </a:solidFill>
              <a:latin typeface="Arvo"/>
              <a:ea typeface="Arvo"/>
              <a:cs typeface="Arvo"/>
              <a:sym typeface="Arvo"/>
            </a:endParaRPr>
          </a:p>
          <a:p>
            <a:pPr indent="-320675" lvl="0" marL="457200" rtl="0" algn="l">
              <a:lnSpc>
                <a:spcPct val="115000"/>
              </a:lnSpc>
              <a:spcBef>
                <a:spcPts val="0"/>
              </a:spcBef>
              <a:spcAft>
                <a:spcPts val="0"/>
              </a:spcAft>
              <a:buClr>
                <a:srgbClr val="FFFFFF"/>
              </a:buClr>
              <a:buSzPts val="1450"/>
              <a:buFont typeface="Arvo"/>
              <a:buAutoNum type="arabicPeriod"/>
            </a:pPr>
            <a:r>
              <a:rPr lang="en-GB" sz="1450">
                <a:solidFill>
                  <a:srgbClr val="FFFFFF"/>
                </a:solidFill>
                <a:latin typeface="Arvo"/>
                <a:ea typeface="Arvo"/>
                <a:cs typeface="Arvo"/>
                <a:sym typeface="Arvo"/>
              </a:rPr>
              <a:t>Sophie requires a carer to help her out at home. </a:t>
            </a:r>
            <a:endParaRPr sz="1450">
              <a:solidFill>
                <a:srgbClr val="FFFFFF"/>
              </a:solidFill>
              <a:latin typeface="Arvo"/>
              <a:ea typeface="Arvo"/>
              <a:cs typeface="Arvo"/>
              <a:sym typeface="Arvo"/>
            </a:endParaRPr>
          </a:p>
          <a:p>
            <a:pPr indent="-320675" lvl="0" marL="457200" rtl="0" algn="l">
              <a:lnSpc>
                <a:spcPct val="115000"/>
              </a:lnSpc>
              <a:spcBef>
                <a:spcPts val="0"/>
              </a:spcBef>
              <a:spcAft>
                <a:spcPts val="0"/>
              </a:spcAft>
              <a:buClr>
                <a:srgbClr val="FFFFFF"/>
              </a:buClr>
              <a:buSzPts val="1450"/>
              <a:buFont typeface="Arvo"/>
              <a:buAutoNum type="arabicPeriod"/>
            </a:pPr>
            <a:r>
              <a:rPr lang="en-GB" sz="1450">
                <a:solidFill>
                  <a:srgbClr val="FFFFFF"/>
                </a:solidFill>
                <a:latin typeface="Arvo"/>
                <a:ea typeface="Arvo"/>
                <a:cs typeface="Arvo"/>
                <a:sym typeface="Arvo"/>
              </a:rPr>
              <a:t>Sophie cannot walk. </a:t>
            </a:r>
            <a:endParaRPr sz="1450">
              <a:solidFill>
                <a:srgbClr val="FFFFFF"/>
              </a:solidFill>
              <a:latin typeface="Arvo"/>
              <a:ea typeface="Arvo"/>
              <a:cs typeface="Arvo"/>
              <a:sym typeface="Arvo"/>
            </a:endParaRPr>
          </a:p>
          <a:p>
            <a:pPr indent="-320675" lvl="0" marL="457200" rtl="0" algn="l">
              <a:lnSpc>
                <a:spcPct val="115000"/>
              </a:lnSpc>
              <a:spcBef>
                <a:spcPts val="0"/>
              </a:spcBef>
              <a:spcAft>
                <a:spcPts val="0"/>
              </a:spcAft>
              <a:buClr>
                <a:srgbClr val="FFFFFF"/>
              </a:buClr>
              <a:buSzPts val="1450"/>
              <a:buFont typeface="Arvo"/>
              <a:buAutoNum type="arabicPeriod"/>
            </a:pPr>
            <a:r>
              <a:rPr lang="en-GB" sz="1450">
                <a:solidFill>
                  <a:srgbClr val="FFFFFF"/>
                </a:solidFill>
                <a:latin typeface="Arvo"/>
                <a:ea typeface="Arvo"/>
                <a:cs typeface="Arvo"/>
                <a:sym typeface="Arvo"/>
              </a:rPr>
              <a:t>Sophie is applying for jobs to teach P.E. </a:t>
            </a:r>
            <a:endParaRPr sz="1450">
              <a:solidFill>
                <a:srgbClr val="FFFFFF"/>
              </a:solidFill>
              <a:latin typeface="Arvo"/>
              <a:ea typeface="Arvo"/>
              <a:cs typeface="Arvo"/>
              <a:sym typeface="Arvo"/>
            </a:endParaRPr>
          </a:p>
          <a:p>
            <a:pPr indent="-320675" lvl="0" marL="457200" rtl="0" algn="l">
              <a:lnSpc>
                <a:spcPct val="115000"/>
              </a:lnSpc>
              <a:spcBef>
                <a:spcPts val="0"/>
              </a:spcBef>
              <a:spcAft>
                <a:spcPts val="0"/>
              </a:spcAft>
              <a:buClr>
                <a:srgbClr val="FFFFFF"/>
              </a:buClr>
              <a:buSzPts val="1450"/>
              <a:buFont typeface="Arvo"/>
              <a:buAutoNum type="arabicPeriod"/>
            </a:pPr>
            <a:r>
              <a:rPr lang="en-GB" sz="1450">
                <a:solidFill>
                  <a:srgbClr val="FFFFFF"/>
                </a:solidFill>
                <a:latin typeface="Arvo"/>
                <a:ea typeface="Arvo"/>
                <a:cs typeface="Arvo"/>
                <a:sym typeface="Arvo"/>
              </a:rPr>
              <a:t>Sophie is married. </a:t>
            </a:r>
            <a:endParaRPr sz="1450">
              <a:solidFill>
                <a:srgbClr val="FFFFFF"/>
              </a:solidFill>
              <a:latin typeface="Arvo"/>
              <a:ea typeface="Arvo"/>
              <a:cs typeface="Arvo"/>
              <a:sym typeface="Arvo"/>
            </a:endParaRPr>
          </a:p>
          <a:p>
            <a:pPr indent="-320675" lvl="0" marL="457200" rtl="0" algn="l">
              <a:lnSpc>
                <a:spcPct val="115000"/>
              </a:lnSpc>
              <a:spcBef>
                <a:spcPts val="0"/>
              </a:spcBef>
              <a:spcAft>
                <a:spcPts val="0"/>
              </a:spcAft>
              <a:buClr>
                <a:srgbClr val="FFFFFF"/>
              </a:buClr>
              <a:buSzPts val="1450"/>
              <a:buFont typeface="Arvo"/>
              <a:buAutoNum type="arabicPeriod"/>
            </a:pPr>
            <a:r>
              <a:rPr lang="en-GB" sz="1450">
                <a:solidFill>
                  <a:srgbClr val="FFFFFF"/>
                </a:solidFill>
                <a:latin typeface="Arvo"/>
                <a:ea typeface="Arvo"/>
                <a:cs typeface="Arvo"/>
                <a:sym typeface="Arvo"/>
              </a:rPr>
              <a:t>Sophie’s favourite pastime is reading. </a:t>
            </a:r>
            <a:endParaRPr sz="1450">
              <a:solidFill>
                <a:srgbClr val="FFFFFF"/>
              </a:solidFill>
              <a:latin typeface="Arvo"/>
              <a:ea typeface="Arvo"/>
              <a:cs typeface="Arvo"/>
              <a:sym typeface="Arv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1213" name="Shape 1213"/>
        <p:cNvGrpSpPr/>
        <p:nvPr/>
      </p:nvGrpSpPr>
      <p:grpSpPr>
        <a:xfrm>
          <a:off x="0" y="0"/>
          <a:ext cx="0" cy="0"/>
          <a:chOff x="0" y="0"/>
          <a:chExt cx="0" cy="0"/>
        </a:xfrm>
      </p:grpSpPr>
      <p:sp>
        <p:nvSpPr>
          <p:cNvPr id="1214" name="Google Shape;1214;p33"/>
          <p:cNvSpPr/>
          <p:nvPr/>
        </p:nvSpPr>
        <p:spPr>
          <a:xfrm>
            <a:off x="-7850" y="0"/>
            <a:ext cx="2760000" cy="5143500"/>
          </a:xfrm>
          <a:prstGeom prst="rect">
            <a:avLst/>
          </a:prstGeom>
          <a:solidFill>
            <a:srgbClr val="D9036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5" name="Google Shape;1215;p33"/>
          <p:cNvGrpSpPr/>
          <p:nvPr/>
        </p:nvGrpSpPr>
        <p:grpSpPr>
          <a:xfrm>
            <a:off x="4345625" y="3159713"/>
            <a:ext cx="7186900" cy="4132775"/>
            <a:chOff x="235075" y="777725"/>
            <a:chExt cx="7186900" cy="4132775"/>
          </a:xfrm>
        </p:grpSpPr>
        <p:sp>
          <p:nvSpPr>
            <p:cNvPr id="1216" name="Google Shape;1216;p33"/>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3"/>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8" name="Google Shape;1218;p33"/>
          <p:cNvGrpSpPr/>
          <p:nvPr/>
        </p:nvGrpSpPr>
        <p:grpSpPr>
          <a:xfrm rot="-1056684">
            <a:off x="8363288" y="178459"/>
            <a:ext cx="1533784" cy="3488197"/>
            <a:chOff x="2650500" y="238500"/>
            <a:chExt cx="2300750" cy="5232700"/>
          </a:xfrm>
        </p:grpSpPr>
        <p:sp>
          <p:nvSpPr>
            <p:cNvPr id="1219" name="Google Shape;1219;p33"/>
            <p:cNvSpPr/>
            <p:nvPr/>
          </p:nvSpPr>
          <p:spPr>
            <a:xfrm>
              <a:off x="2650500" y="238500"/>
              <a:ext cx="2300750" cy="5232700"/>
            </a:xfrm>
            <a:custGeom>
              <a:rect b="b" l="l" r="r" t="t"/>
              <a:pathLst>
                <a:path extrusionOk="0" h="209308" w="9203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3"/>
            <p:cNvSpPr/>
            <p:nvPr/>
          </p:nvSpPr>
          <p:spPr>
            <a:xfrm>
              <a:off x="3006375" y="586000"/>
              <a:ext cx="1597775" cy="4547625"/>
            </a:xfrm>
            <a:custGeom>
              <a:rect b="b" l="l" r="r" t="t"/>
              <a:pathLst>
                <a:path extrusionOk="0" h="181905" w="63911">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3"/>
            <p:cNvSpPr/>
            <p:nvPr/>
          </p:nvSpPr>
          <p:spPr>
            <a:xfrm>
              <a:off x="3402850" y="931550"/>
              <a:ext cx="1365350" cy="3835150"/>
            </a:xfrm>
            <a:custGeom>
              <a:rect b="b" l="l" r="r" t="t"/>
              <a:pathLst>
                <a:path extrusionOk="0" h="153406" w="54614">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3"/>
            <p:cNvSpPr/>
            <p:nvPr/>
          </p:nvSpPr>
          <p:spPr>
            <a:xfrm>
              <a:off x="3787200" y="1437825"/>
              <a:ext cx="916825" cy="2928200"/>
            </a:xfrm>
            <a:custGeom>
              <a:rect b="b" l="l" r="r" t="t"/>
              <a:pathLst>
                <a:path extrusionOk="0" h="117128" w="36673">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3" name="Google Shape;1223;p33"/>
          <p:cNvSpPr/>
          <p:nvPr/>
        </p:nvSpPr>
        <p:spPr>
          <a:xfrm flipH="1">
            <a:off x="4591974" y="1793781"/>
            <a:ext cx="2419903" cy="1845109"/>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4" name="Google Shape;1224;p33"/>
          <p:cNvGrpSpPr/>
          <p:nvPr/>
        </p:nvGrpSpPr>
        <p:grpSpPr>
          <a:xfrm rot="-3849453">
            <a:off x="2228727" y="-1086445"/>
            <a:ext cx="4457310" cy="7542138"/>
            <a:chOff x="2499325" y="238125"/>
            <a:chExt cx="2613225" cy="5224650"/>
          </a:xfrm>
        </p:grpSpPr>
        <p:sp>
          <p:nvSpPr>
            <p:cNvPr id="1225" name="Google Shape;1225;p33"/>
            <p:cNvSpPr/>
            <p:nvPr/>
          </p:nvSpPr>
          <p:spPr>
            <a:xfrm>
              <a:off x="2551850" y="283000"/>
              <a:ext cx="2514000" cy="5100275"/>
            </a:xfrm>
            <a:custGeom>
              <a:rect b="b" l="l" r="r" t="t"/>
              <a:pathLst>
                <a:path extrusionOk="0" h="204011" w="10056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3"/>
            <p:cNvSpPr/>
            <p:nvPr/>
          </p:nvSpPr>
          <p:spPr>
            <a:xfrm>
              <a:off x="2499325" y="238125"/>
              <a:ext cx="2613225" cy="5224650"/>
            </a:xfrm>
            <a:custGeom>
              <a:rect b="b" l="l" r="r" t="t"/>
              <a:pathLst>
                <a:path extrusionOk="0" h="208986" w="104529">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7" name="Google Shape;1227;p33"/>
          <p:cNvSpPr txBox="1"/>
          <p:nvPr>
            <p:ph type="ctrTitle"/>
          </p:nvPr>
        </p:nvSpPr>
        <p:spPr>
          <a:xfrm>
            <a:off x="2030750" y="1821150"/>
            <a:ext cx="5613900" cy="1501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2200">
                <a:solidFill>
                  <a:srgbClr val="FFFFFF"/>
                </a:solidFill>
                <a:latin typeface="Arvo"/>
                <a:ea typeface="Arvo"/>
                <a:cs typeface="Arvo"/>
                <a:sym typeface="Arvo"/>
              </a:rPr>
              <a:t>Look at your answers, why did you answer the way you did? Was it easy or hard to think of answers? Were some statements easier than others?</a:t>
            </a:r>
            <a:endParaRPr sz="2200">
              <a:solidFill>
                <a:srgbClr val="FFFFFF"/>
              </a:solidFill>
              <a:latin typeface="Arvo"/>
              <a:ea typeface="Arvo"/>
              <a:cs typeface="Arvo"/>
              <a:sym typeface="Arvo"/>
            </a:endParaRPr>
          </a:p>
        </p:txBody>
      </p:sp>
      <p:grpSp>
        <p:nvGrpSpPr>
          <p:cNvPr id="1228" name="Google Shape;1228;p33"/>
          <p:cNvGrpSpPr/>
          <p:nvPr/>
        </p:nvGrpSpPr>
        <p:grpSpPr>
          <a:xfrm>
            <a:off x="-1374359" y="-535064"/>
            <a:ext cx="2512923" cy="1944905"/>
            <a:chOff x="434475" y="237850"/>
            <a:chExt cx="6749725" cy="5224025"/>
          </a:xfrm>
        </p:grpSpPr>
        <p:sp>
          <p:nvSpPr>
            <p:cNvPr id="1229" name="Google Shape;1229;p33"/>
            <p:cNvSpPr/>
            <p:nvPr/>
          </p:nvSpPr>
          <p:spPr>
            <a:xfrm>
              <a:off x="542775" y="347225"/>
              <a:ext cx="6499875" cy="4955975"/>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3"/>
            <p:cNvSpPr/>
            <p:nvPr/>
          </p:nvSpPr>
          <p:spPr>
            <a:xfrm>
              <a:off x="434475" y="237850"/>
              <a:ext cx="6749725" cy="5224025"/>
            </a:xfrm>
            <a:custGeom>
              <a:rect b="b" l="l" r="r" t="t"/>
              <a:pathLst>
                <a:path extrusionOk="0" h="208961" w="269989">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1" name="Google Shape;1231;p33"/>
          <p:cNvGrpSpPr/>
          <p:nvPr/>
        </p:nvGrpSpPr>
        <p:grpSpPr>
          <a:xfrm>
            <a:off x="824665" y="2995118"/>
            <a:ext cx="1597878" cy="1023344"/>
            <a:chOff x="769235" y="2959709"/>
            <a:chExt cx="1708778" cy="1094369"/>
          </a:xfrm>
        </p:grpSpPr>
        <p:sp>
          <p:nvSpPr>
            <p:cNvPr id="1232" name="Google Shape;1232;p33"/>
            <p:cNvSpPr/>
            <p:nvPr/>
          </p:nvSpPr>
          <p:spPr>
            <a:xfrm>
              <a:off x="919144" y="3260104"/>
              <a:ext cx="56888" cy="42906"/>
            </a:xfrm>
            <a:custGeom>
              <a:rect b="b" l="l" r="r" t="t"/>
              <a:pathLst>
                <a:path extrusionOk="0" h="7202" w="9549">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3"/>
            <p:cNvSpPr/>
            <p:nvPr/>
          </p:nvSpPr>
          <p:spPr>
            <a:xfrm>
              <a:off x="1069356" y="3110142"/>
              <a:ext cx="56793" cy="42834"/>
            </a:xfrm>
            <a:custGeom>
              <a:rect b="b" l="l" r="r" t="t"/>
              <a:pathLst>
                <a:path extrusionOk="0" h="7190" w="9533">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3"/>
            <p:cNvSpPr/>
            <p:nvPr/>
          </p:nvSpPr>
          <p:spPr>
            <a:xfrm>
              <a:off x="1219265" y="2959768"/>
              <a:ext cx="57001" cy="42930"/>
            </a:xfrm>
            <a:custGeom>
              <a:rect b="b" l="l" r="r" t="t"/>
              <a:pathLst>
                <a:path extrusionOk="0" h="7206" w="9568">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3"/>
            <p:cNvSpPr/>
            <p:nvPr/>
          </p:nvSpPr>
          <p:spPr>
            <a:xfrm>
              <a:off x="1069261" y="3260104"/>
              <a:ext cx="56888" cy="42906"/>
            </a:xfrm>
            <a:custGeom>
              <a:rect b="b" l="l" r="r" t="t"/>
              <a:pathLst>
                <a:path extrusionOk="0" h="7202" w="9549">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3"/>
            <p:cNvSpPr/>
            <p:nvPr/>
          </p:nvSpPr>
          <p:spPr>
            <a:xfrm>
              <a:off x="1223584" y="3109778"/>
              <a:ext cx="48321" cy="43186"/>
            </a:xfrm>
            <a:custGeom>
              <a:rect b="b" l="l" r="r" t="t"/>
              <a:pathLst>
                <a:path extrusionOk="0" h="7249" w="8111">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3"/>
            <p:cNvSpPr/>
            <p:nvPr/>
          </p:nvSpPr>
          <p:spPr>
            <a:xfrm>
              <a:off x="1373862" y="2959709"/>
              <a:ext cx="48000" cy="43126"/>
            </a:xfrm>
            <a:custGeom>
              <a:rect b="b" l="l" r="r" t="t"/>
              <a:pathLst>
                <a:path extrusionOk="0" h="7239" w="8057">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3"/>
            <p:cNvSpPr/>
            <p:nvPr/>
          </p:nvSpPr>
          <p:spPr>
            <a:xfrm>
              <a:off x="1219217" y="3260104"/>
              <a:ext cx="56888" cy="43025"/>
            </a:xfrm>
            <a:custGeom>
              <a:rect b="b" l="l" r="r" t="t"/>
              <a:pathLst>
                <a:path extrusionOk="0" h="7222" w="9549">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3"/>
            <p:cNvSpPr/>
            <p:nvPr/>
          </p:nvSpPr>
          <p:spPr>
            <a:xfrm>
              <a:off x="1369317" y="3109856"/>
              <a:ext cx="56906" cy="42805"/>
            </a:xfrm>
            <a:custGeom>
              <a:rect b="b" l="l" r="r" t="t"/>
              <a:pathLst>
                <a:path extrusionOk="0" h="7185" w="9552">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3"/>
            <p:cNvSpPr/>
            <p:nvPr/>
          </p:nvSpPr>
          <p:spPr>
            <a:xfrm>
              <a:off x="1519452" y="2959763"/>
              <a:ext cx="56793" cy="42936"/>
            </a:xfrm>
            <a:custGeom>
              <a:rect b="b" l="l" r="r" t="t"/>
              <a:pathLst>
                <a:path extrusionOk="0" h="7207" w="9533">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3"/>
            <p:cNvSpPr/>
            <p:nvPr/>
          </p:nvSpPr>
          <p:spPr>
            <a:xfrm>
              <a:off x="1373862" y="3259782"/>
              <a:ext cx="48000" cy="43126"/>
            </a:xfrm>
            <a:custGeom>
              <a:rect b="b" l="l" r="r" t="t"/>
              <a:pathLst>
                <a:path extrusionOk="0" h="7239" w="8057">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3"/>
            <p:cNvSpPr/>
            <p:nvPr/>
          </p:nvSpPr>
          <p:spPr>
            <a:xfrm>
              <a:off x="1519452" y="3109754"/>
              <a:ext cx="56751" cy="43067"/>
            </a:xfrm>
            <a:custGeom>
              <a:rect b="b" l="l" r="r" t="t"/>
              <a:pathLst>
                <a:path extrusionOk="0" h="7229" w="9526">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3"/>
            <p:cNvSpPr/>
            <p:nvPr/>
          </p:nvSpPr>
          <p:spPr>
            <a:xfrm>
              <a:off x="1519386" y="3259919"/>
              <a:ext cx="56954" cy="42852"/>
            </a:xfrm>
            <a:custGeom>
              <a:rect b="b" l="l" r="r" t="t"/>
              <a:pathLst>
                <a:path extrusionOk="0" h="7193" w="956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3"/>
            <p:cNvSpPr/>
            <p:nvPr/>
          </p:nvSpPr>
          <p:spPr>
            <a:xfrm>
              <a:off x="769235" y="3260098"/>
              <a:ext cx="56841" cy="42971"/>
            </a:xfrm>
            <a:custGeom>
              <a:rect b="b" l="l" r="r" t="t"/>
              <a:pathLst>
                <a:path extrusionOk="0" h="7213" w="9541">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3"/>
            <p:cNvSpPr/>
            <p:nvPr/>
          </p:nvSpPr>
          <p:spPr>
            <a:xfrm>
              <a:off x="923511" y="3109784"/>
              <a:ext cx="47994" cy="43144"/>
            </a:xfrm>
            <a:custGeom>
              <a:rect b="b" l="l" r="r" t="t"/>
              <a:pathLst>
                <a:path extrusionOk="0" h="7242" w="8056">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3"/>
            <p:cNvSpPr/>
            <p:nvPr/>
          </p:nvSpPr>
          <p:spPr>
            <a:xfrm>
              <a:off x="1069261" y="2959763"/>
              <a:ext cx="56793" cy="42936"/>
            </a:xfrm>
            <a:custGeom>
              <a:rect b="b" l="l" r="r" t="t"/>
              <a:pathLst>
                <a:path extrusionOk="0" h="7207" w="9533">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3"/>
            <p:cNvSpPr/>
            <p:nvPr/>
          </p:nvSpPr>
          <p:spPr>
            <a:xfrm>
              <a:off x="1669575" y="3260104"/>
              <a:ext cx="56882" cy="42906"/>
            </a:xfrm>
            <a:custGeom>
              <a:rect b="b" l="l" r="r" t="t"/>
              <a:pathLst>
                <a:path extrusionOk="0" h="7202" w="9548">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3"/>
            <p:cNvSpPr/>
            <p:nvPr/>
          </p:nvSpPr>
          <p:spPr>
            <a:xfrm>
              <a:off x="1819620" y="3110142"/>
              <a:ext cx="56954" cy="42834"/>
            </a:xfrm>
            <a:custGeom>
              <a:rect b="b" l="l" r="r" t="t"/>
              <a:pathLst>
                <a:path extrusionOk="0" h="7190" w="956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3"/>
            <p:cNvSpPr/>
            <p:nvPr/>
          </p:nvSpPr>
          <p:spPr>
            <a:xfrm>
              <a:off x="1819692" y="3260104"/>
              <a:ext cx="56882" cy="42906"/>
            </a:xfrm>
            <a:custGeom>
              <a:rect b="b" l="l" r="r" t="t"/>
              <a:pathLst>
                <a:path extrusionOk="0" h="7202" w="9548">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3"/>
            <p:cNvSpPr/>
            <p:nvPr/>
          </p:nvSpPr>
          <p:spPr>
            <a:xfrm>
              <a:off x="1974009" y="3109778"/>
              <a:ext cx="48160" cy="43186"/>
            </a:xfrm>
            <a:custGeom>
              <a:rect b="b" l="l" r="r" t="t"/>
              <a:pathLst>
                <a:path extrusionOk="0" h="7249" w="8084">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3"/>
            <p:cNvSpPr/>
            <p:nvPr/>
          </p:nvSpPr>
          <p:spPr>
            <a:xfrm>
              <a:off x="1969648" y="3260104"/>
              <a:ext cx="56882" cy="43025"/>
            </a:xfrm>
            <a:custGeom>
              <a:rect b="b" l="l" r="r" t="t"/>
              <a:pathLst>
                <a:path extrusionOk="0" h="7222" w="9548">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3"/>
            <p:cNvSpPr/>
            <p:nvPr/>
          </p:nvSpPr>
          <p:spPr>
            <a:xfrm>
              <a:off x="2124287" y="3259782"/>
              <a:ext cx="48000" cy="43186"/>
            </a:xfrm>
            <a:custGeom>
              <a:rect b="b" l="l" r="r" t="t"/>
              <a:pathLst>
                <a:path extrusionOk="0" h="7249" w="8057">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3"/>
            <p:cNvSpPr/>
            <p:nvPr/>
          </p:nvSpPr>
          <p:spPr>
            <a:xfrm>
              <a:off x="2269882" y="3109754"/>
              <a:ext cx="56745" cy="43067"/>
            </a:xfrm>
            <a:custGeom>
              <a:rect b="b" l="l" r="r" t="t"/>
              <a:pathLst>
                <a:path extrusionOk="0" h="7229" w="9525">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3"/>
            <p:cNvSpPr/>
            <p:nvPr/>
          </p:nvSpPr>
          <p:spPr>
            <a:xfrm>
              <a:off x="2269811" y="3259919"/>
              <a:ext cx="56954" cy="42852"/>
            </a:xfrm>
            <a:custGeom>
              <a:rect b="b" l="l" r="r" t="t"/>
              <a:pathLst>
                <a:path extrusionOk="0" h="7193" w="956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3"/>
            <p:cNvSpPr/>
            <p:nvPr/>
          </p:nvSpPr>
          <p:spPr>
            <a:xfrm>
              <a:off x="1669616" y="2960031"/>
              <a:ext cx="56841" cy="42846"/>
            </a:xfrm>
            <a:custGeom>
              <a:rect b="b" l="l" r="r" t="t"/>
              <a:pathLst>
                <a:path extrusionOk="0" h="7192" w="9541">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3"/>
            <p:cNvSpPr/>
            <p:nvPr/>
          </p:nvSpPr>
          <p:spPr>
            <a:xfrm>
              <a:off x="1674096" y="3109784"/>
              <a:ext cx="48000" cy="43144"/>
            </a:xfrm>
            <a:custGeom>
              <a:rect b="b" l="l" r="r" t="t"/>
              <a:pathLst>
                <a:path extrusionOk="0" h="7242" w="8057">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3"/>
            <p:cNvSpPr/>
            <p:nvPr/>
          </p:nvSpPr>
          <p:spPr>
            <a:xfrm>
              <a:off x="1819692" y="2959763"/>
              <a:ext cx="56793" cy="42936"/>
            </a:xfrm>
            <a:custGeom>
              <a:rect b="b" l="l" r="r" t="t"/>
              <a:pathLst>
                <a:path extrusionOk="0" h="7207" w="9533">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3"/>
            <p:cNvSpPr/>
            <p:nvPr/>
          </p:nvSpPr>
          <p:spPr>
            <a:xfrm>
              <a:off x="1219217" y="3560660"/>
              <a:ext cx="56841" cy="42828"/>
            </a:xfrm>
            <a:custGeom>
              <a:rect b="b" l="l" r="r" t="t"/>
              <a:pathLst>
                <a:path extrusionOk="0" h="7189" w="9541">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3"/>
            <p:cNvSpPr/>
            <p:nvPr/>
          </p:nvSpPr>
          <p:spPr>
            <a:xfrm>
              <a:off x="1369334" y="3410596"/>
              <a:ext cx="56751" cy="42942"/>
            </a:xfrm>
            <a:custGeom>
              <a:rect b="b" l="l" r="r" t="t"/>
              <a:pathLst>
                <a:path extrusionOk="0" h="7208" w="9526">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3"/>
            <p:cNvSpPr/>
            <p:nvPr/>
          </p:nvSpPr>
          <p:spPr>
            <a:xfrm>
              <a:off x="919192" y="4011172"/>
              <a:ext cx="56841" cy="42888"/>
            </a:xfrm>
            <a:custGeom>
              <a:rect b="b" l="l" r="r" t="t"/>
              <a:pathLst>
                <a:path extrusionOk="0" h="7199" w="9541">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3"/>
            <p:cNvSpPr/>
            <p:nvPr/>
          </p:nvSpPr>
          <p:spPr>
            <a:xfrm>
              <a:off x="1069356" y="3861049"/>
              <a:ext cx="56793" cy="42918"/>
            </a:xfrm>
            <a:custGeom>
              <a:rect b="b" l="l" r="r" t="t"/>
              <a:pathLst>
                <a:path extrusionOk="0" h="7204" w="9533">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3"/>
            <p:cNvSpPr/>
            <p:nvPr/>
          </p:nvSpPr>
          <p:spPr>
            <a:xfrm>
              <a:off x="1219265" y="3710753"/>
              <a:ext cx="57001" cy="42852"/>
            </a:xfrm>
            <a:custGeom>
              <a:rect b="b" l="l" r="r" t="t"/>
              <a:pathLst>
                <a:path extrusionOk="0" h="7193" w="9568">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3"/>
            <p:cNvSpPr/>
            <p:nvPr/>
          </p:nvSpPr>
          <p:spPr>
            <a:xfrm>
              <a:off x="1373862" y="3560624"/>
              <a:ext cx="48000" cy="43383"/>
            </a:xfrm>
            <a:custGeom>
              <a:rect b="b" l="l" r="r" t="t"/>
              <a:pathLst>
                <a:path extrusionOk="0" h="7282" w="8057">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3"/>
            <p:cNvSpPr/>
            <p:nvPr/>
          </p:nvSpPr>
          <p:spPr>
            <a:xfrm>
              <a:off x="1519452" y="3410596"/>
              <a:ext cx="56793" cy="42936"/>
            </a:xfrm>
            <a:custGeom>
              <a:rect b="b" l="l" r="r" t="t"/>
              <a:pathLst>
                <a:path extrusionOk="0" h="7207" w="9533">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3"/>
            <p:cNvSpPr/>
            <p:nvPr/>
          </p:nvSpPr>
          <p:spPr>
            <a:xfrm>
              <a:off x="1069261" y="4011011"/>
              <a:ext cx="56888" cy="42989"/>
            </a:xfrm>
            <a:custGeom>
              <a:rect b="b" l="l" r="r" t="t"/>
              <a:pathLst>
                <a:path extrusionOk="0" h="7216" w="9549">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3"/>
            <p:cNvSpPr/>
            <p:nvPr/>
          </p:nvSpPr>
          <p:spPr>
            <a:xfrm>
              <a:off x="1223584" y="3860739"/>
              <a:ext cx="48321" cy="43132"/>
            </a:xfrm>
            <a:custGeom>
              <a:rect b="b" l="l" r="r" t="t"/>
              <a:pathLst>
                <a:path extrusionOk="0" h="7240" w="8111">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3"/>
            <p:cNvSpPr/>
            <p:nvPr/>
          </p:nvSpPr>
          <p:spPr>
            <a:xfrm>
              <a:off x="1373862" y="3710676"/>
              <a:ext cx="48000" cy="43067"/>
            </a:xfrm>
            <a:custGeom>
              <a:rect b="b" l="l" r="r" t="t"/>
              <a:pathLst>
                <a:path extrusionOk="0" h="7229" w="8057">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3"/>
            <p:cNvSpPr/>
            <p:nvPr/>
          </p:nvSpPr>
          <p:spPr>
            <a:xfrm>
              <a:off x="1519386" y="3560654"/>
              <a:ext cx="56954" cy="42834"/>
            </a:xfrm>
            <a:custGeom>
              <a:rect b="b" l="l" r="r" t="t"/>
              <a:pathLst>
                <a:path extrusionOk="0" h="7190" w="956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3"/>
            <p:cNvSpPr/>
            <p:nvPr/>
          </p:nvSpPr>
          <p:spPr>
            <a:xfrm>
              <a:off x="1219217" y="4011172"/>
              <a:ext cx="56888" cy="42906"/>
            </a:xfrm>
            <a:custGeom>
              <a:rect b="b" l="l" r="r" t="t"/>
              <a:pathLst>
                <a:path extrusionOk="0" h="7202" w="9549">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3"/>
            <p:cNvSpPr/>
            <p:nvPr/>
          </p:nvSpPr>
          <p:spPr>
            <a:xfrm>
              <a:off x="1369430" y="3860787"/>
              <a:ext cx="56793" cy="42936"/>
            </a:xfrm>
            <a:custGeom>
              <a:rect b="b" l="l" r="r" t="t"/>
              <a:pathLst>
                <a:path extrusionOk="0" h="7207" w="9533">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3"/>
            <p:cNvSpPr/>
            <p:nvPr/>
          </p:nvSpPr>
          <p:spPr>
            <a:xfrm>
              <a:off x="1519452" y="3710753"/>
              <a:ext cx="56793" cy="42852"/>
            </a:xfrm>
            <a:custGeom>
              <a:rect b="b" l="l" r="r" t="t"/>
              <a:pathLst>
                <a:path extrusionOk="0" h="7193" w="9533">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3"/>
            <p:cNvSpPr/>
            <p:nvPr/>
          </p:nvSpPr>
          <p:spPr>
            <a:xfrm>
              <a:off x="1373862" y="4010808"/>
              <a:ext cx="48000" cy="43144"/>
            </a:xfrm>
            <a:custGeom>
              <a:rect b="b" l="l" r="r" t="t"/>
              <a:pathLst>
                <a:path extrusionOk="0" h="7242" w="8057">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3"/>
            <p:cNvSpPr/>
            <p:nvPr/>
          </p:nvSpPr>
          <p:spPr>
            <a:xfrm>
              <a:off x="1519452" y="3860721"/>
              <a:ext cx="56751" cy="43007"/>
            </a:xfrm>
            <a:custGeom>
              <a:rect b="b" l="l" r="r" t="t"/>
              <a:pathLst>
                <a:path extrusionOk="0" h="7219" w="9526">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3"/>
            <p:cNvSpPr/>
            <p:nvPr/>
          </p:nvSpPr>
          <p:spPr>
            <a:xfrm>
              <a:off x="1519386" y="4010844"/>
              <a:ext cx="56954" cy="42834"/>
            </a:xfrm>
            <a:custGeom>
              <a:rect b="b" l="l" r="r" t="t"/>
              <a:pathLst>
                <a:path extrusionOk="0" h="7190" w="956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3"/>
            <p:cNvSpPr/>
            <p:nvPr/>
          </p:nvSpPr>
          <p:spPr>
            <a:xfrm>
              <a:off x="774037" y="3410596"/>
              <a:ext cx="47350" cy="42799"/>
            </a:xfrm>
            <a:custGeom>
              <a:rect b="b" l="l" r="r" t="t"/>
              <a:pathLst>
                <a:path extrusionOk="0" h="7184" w="7948">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3"/>
            <p:cNvSpPr/>
            <p:nvPr/>
          </p:nvSpPr>
          <p:spPr>
            <a:xfrm>
              <a:off x="923511" y="3410549"/>
              <a:ext cx="48160" cy="43079"/>
            </a:xfrm>
            <a:custGeom>
              <a:rect b="b" l="l" r="r" t="t"/>
              <a:pathLst>
                <a:path extrusionOk="0" h="7231" w="8084">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3"/>
            <p:cNvSpPr/>
            <p:nvPr/>
          </p:nvSpPr>
          <p:spPr>
            <a:xfrm>
              <a:off x="919144" y="3560654"/>
              <a:ext cx="56751" cy="42840"/>
            </a:xfrm>
            <a:custGeom>
              <a:rect b="b" l="l" r="r" t="t"/>
              <a:pathLst>
                <a:path extrusionOk="0" h="7191" w="9526">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3"/>
            <p:cNvSpPr/>
            <p:nvPr/>
          </p:nvSpPr>
          <p:spPr>
            <a:xfrm>
              <a:off x="1069100" y="3410561"/>
              <a:ext cx="57001" cy="42971"/>
            </a:xfrm>
            <a:custGeom>
              <a:rect b="b" l="l" r="r" t="t"/>
              <a:pathLst>
                <a:path extrusionOk="0" h="7213" w="9568">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3"/>
            <p:cNvSpPr/>
            <p:nvPr/>
          </p:nvSpPr>
          <p:spPr>
            <a:xfrm>
              <a:off x="769235" y="3861055"/>
              <a:ext cx="56841" cy="42846"/>
            </a:xfrm>
            <a:custGeom>
              <a:rect b="b" l="l" r="r" t="t"/>
              <a:pathLst>
                <a:path extrusionOk="0" h="7192" w="9541">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3"/>
            <p:cNvSpPr/>
            <p:nvPr/>
          </p:nvSpPr>
          <p:spPr>
            <a:xfrm>
              <a:off x="919192" y="3710938"/>
              <a:ext cx="56841" cy="42971"/>
            </a:xfrm>
            <a:custGeom>
              <a:rect b="b" l="l" r="r" t="t"/>
              <a:pathLst>
                <a:path extrusionOk="0" h="7213" w="9541">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3"/>
            <p:cNvSpPr/>
            <p:nvPr/>
          </p:nvSpPr>
          <p:spPr>
            <a:xfrm>
              <a:off x="1073628" y="3560624"/>
              <a:ext cx="47833" cy="43114"/>
            </a:xfrm>
            <a:custGeom>
              <a:rect b="b" l="l" r="r" t="t"/>
              <a:pathLst>
                <a:path extrusionOk="0" h="7237" w="8029">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3"/>
            <p:cNvSpPr/>
            <p:nvPr/>
          </p:nvSpPr>
          <p:spPr>
            <a:xfrm>
              <a:off x="1219217" y="3410543"/>
              <a:ext cx="56841" cy="42828"/>
            </a:xfrm>
            <a:custGeom>
              <a:rect b="b" l="l" r="r" t="t"/>
              <a:pathLst>
                <a:path extrusionOk="0" h="7189" w="9541">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3"/>
            <p:cNvSpPr/>
            <p:nvPr/>
          </p:nvSpPr>
          <p:spPr>
            <a:xfrm>
              <a:off x="1069261" y="3710735"/>
              <a:ext cx="56793" cy="42870"/>
            </a:xfrm>
            <a:custGeom>
              <a:rect b="b" l="l" r="r" t="t"/>
              <a:pathLst>
                <a:path extrusionOk="0" h="7196" w="9533">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3"/>
            <p:cNvSpPr/>
            <p:nvPr/>
          </p:nvSpPr>
          <p:spPr>
            <a:xfrm>
              <a:off x="1969648" y="3560660"/>
              <a:ext cx="56995" cy="42828"/>
            </a:xfrm>
            <a:custGeom>
              <a:rect b="b" l="l" r="r" t="t"/>
              <a:pathLst>
                <a:path extrusionOk="0" h="7189" w="9567">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3"/>
            <p:cNvSpPr/>
            <p:nvPr/>
          </p:nvSpPr>
          <p:spPr>
            <a:xfrm>
              <a:off x="2119765" y="3410596"/>
              <a:ext cx="56745" cy="42942"/>
            </a:xfrm>
            <a:custGeom>
              <a:rect b="b" l="l" r="r" t="t"/>
              <a:pathLst>
                <a:path extrusionOk="0" h="7208" w="9525">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3"/>
            <p:cNvSpPr/>
            <p:nvPr/>
          </p:nvSpPr>
          <p:spPr>
            <a:xfrm>
              <a:off x="1669616" y="4011172"/>
              <a:ext cx="56841" cy="42888"/>
            </a:xfrm>
            <a:custGeom>
              <a:rect b="b" l="l" r="r" t="t"/>
              <a:pathLst>
                <a:path extrusionOk="0" h="7199" w="9541">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3"/>
            <p:cNvSpPr/>
            <p:nvPr/>
          </p:nvSpPr>
          <p:spPr>
            <a:xfrm>
              <a:off x="1819620" y="3861049"/>
              <a:ext cx="56954" cy="42918"/>
            </a:xfrm>
            <a:custGeom>
              <a:rect b="b" l="l" r="r" t="t"/>
              <a:pathLst>
                <a:path extrusionOk="0" h="7204" w="956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3"/>
            <p:cNvSpPr/>
            <p:nvPr/>
          </p:nvSpPr>
          <p:spPr>
            <a:xfrm>
              <a:off x="1969690" y="3710753"/>
              <a:ext cx="56841" cy="42852"/>
            </a:xfrm>
            <a:custGeom>
              <a:rect b="b" l="l" r="r" t="t"/>
              <a:pathLst>
                <a:path extrusionOk="0" h="7193" w="9541">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3"/>
            <p:cNvSpPr/>
            <p:nvPr/>
          </p:nvSpPr>
          <p:spPr>
            <a:xfrm>
              <a:off x="2124287" y="3560624"/>
              <a:ext cx="48321" cy="43740"/>
            </a:xfrm>
            <a:custGeom>
              <a:rect b="b" l="l" r="r" t="t"/>
              <a:pathLst>
                <a:path extrusionOk="0" h="7342" w="8111">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3"/>
            <p:cNvSpPr/>
            <p:nvPr/>
          </p:nvSpPr>
          <p:spPr>
            <a:xfrm>
              <a:off x="2269721" y="3410596"/>
              <a:ext cx="56954" cy="42936"/>
            </a:xfrm>
            <a:custGeom>
              <a:rect b="b" l="l" r="r" t="t"/>
              <a:pathLst>
                <a:path extrusionOk="0" h="7207" w="956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3"/>
            <p:cNvSpPr/>
            <p:nvPr/>
          </p:nvSpPr>
          <p:spPr>
            <a:xfrm>
              <a:off x="1819692" y="4011011"/>
              <a:ext cx="56882" cy="42989"/>
            </a:xfrm>
            <a:custGeom>
              <a:rect b="b" l="l" r="r" t="t"/>
              <a:pathLst>
                <a:path extrusionOk="0" h="7216" w="9548">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3"/>
            <p:cNvSpPr/>
            <p:nvPr/>
          </p:nvSpPr>
          <p:spPr>
            <a:xfrm>
              <a:off x="1974009" y="3860739"/>
              <a:ext cx="48160" cy="43132"/>
            </a:xfrm>
            <a:custGeom>
              <a:rect b="b" l="l" r="r" t="t"/>
              <a:pathLst>
                <a:path extrusionOk="0" h="7240" w="8084">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3"/>
            <p:cNvSpPr/>
            <p:nvPr/>
          </p:nvSpPr>
          <p:spPr>
            <a:xfrm>
              <a:off x="2124287" y="3710676"/>
              <a:ext cx="47839" cy="43067"/>
            </a:xfrm>
            <a:custGeom>
              <a:rect b="b" l="l" r="r" t="t"/>
              <a:pathLst>
                <a:path extrusionOk="0" h="7229" w="803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3"/>
            <p:cNvSpPr/>
            <p:nvPr/>
          </p:nvSpPr>
          <p:spPr>
            <a:xfrm>
              <a:off x="2269811" y="3560654"/>
              <a:ext cx="56954" cy="42834"/>
            </a:xfrm>
            <a:custGeom>
              <a:rect b="b" l="l" r="r" t="t"/>
              <a:pathLst>
                <a:path extrusionOk="0" h="7190" w="956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3"/>
            <p:cNvSpPr/>
            <p:nvPr/>
          </p:nvSpPr>
          <p:spPr>
            <a:xfrm>
              <a:off x="1969648" y="4011172"/>
              <a:ext cx="56882" cy="42906"/>
            </a:xfrm>
            <a:custGeom>
              <a:rect b="b" l="l" r="r" t="t"/>
              <a:pathLst>
                <a:path extrusionOk="0" h="7202" w="9548">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3"/>
            <p:cNvSpPr/>
            <p:nvPr/>
          </p:nvSpPr>
          <p:spPr>
            <a:xfrm>
              <a:off x="2119854" y="3860787"/>
              <a:ext cx="56793" cy="42936"/>
            </a:xfrm>
            <a:custGeom>
              <a:rect b="b" l="l" r="r" t="t"/>
              <a:pathLst>
                <a:path extrusionOk="0" h="7207" w="9533">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3"/>
            <p:cNvSpPr/>
            <p:nvPr/>
          </p:nvSpPr>
          <p:spPr>
            <a:xfrm>
              <a:off x="2269882" y="3860721"/>
              <a:ext cx="56745" cy="43007"/>
            </a:xfrm>
            <a:custGeom>
              <a:rect b="b" l="l" r="r" t="t"/>
              <a:pathLst>
                <a:path extrusionOk="0" h="7219" w="9525">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3"/>
            <p:cNvSpPr/>
            <p:nvPr/>
          </p:nvSpPr>
          <p:spPr>
            <a:xfrm>
              <a:off x="1673935" y="3410549"/>
              <a:ext cx="48160" cy="43079"/>
            </a:xfrm>
            <a:custGeom>
              <a:rect b="b" l="l" r="r" t="t"/>
              <a:pathLst>
                <a:path extrusionOk="0" h="7231" w="8084">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3"/>
            <p:cNvSpPr/>
            <p:nvPr/>
          </p:nvSpPr>
          <p:spPr>
            <a:xfrm>
              <a:off x="1669575" y="3560654"/>
              <a:ext cx="56745" cy="42840"/>
            </a:xfrm>
            <a:custGeom>
              <a:rect b="b" l="l" r="r" t="t"/>
              <a:pathLst>
                <a:path extrusionOk="0" h="7191" w="9525">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3"/>
            <p:cNvSpPr/>
            <p:nvPr/>
          </p:nvSpPr>
          <p:spPr>
            <a:xfrm>
              <a:off x="1819525" y="3410561"/>
              <a:ext cx="57001" cy="42971"/>
            </a:xfrm>
            <a:custGeom>
              <a:rect b="b" l="l" r="r" t="t"/>
              <a:pathLst>
                <a:path extrusionOk="0" h="7213" w="9568">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3"/>
            <p:cNvSpPr/>
            <p:nvPr/>
          </p:nvSpPr>
          <p:spPr>
            <a:xfrm>
              <a:off x="1669616" y="3710938"/>
              <a:ext cx="56841" cy="42971"/>
            </a:xfrm>
            <a:custGeom>
              <a:rect b="b" l="l" r="r" t="t"/>
              <a:pathLst>
                <a:path extrusionOk="0" h="7213" w="9541">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3"/>
            <p:cNvSpPr/>
            <p:nvPr/>
          </p:nvSpPr>
          <p:spPr>
            <a:xfrm>
              <a:off x="1824053" y="3560624"/>
              <a:ext cx="48000" cy="43114"/>
            </a:xfrm>
            <a:custGeom>
              <a:rect b="b" l="l" r="r" t="t"/>
              <a:pathLst>
                <a:path extrusionOk="0" h="7237" w="8057">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3"/>
            <p:cNvSpPr/>
            <p:nvPr/>
          </p:nvSpPr>
          <p:spPr>
            <a:xfrm>
              <a:off x="1969648" y="3410543"/>
              <a:ext cx="56835" cy="42828"/>
            </a:xfrm>
            <a:custGeom>
              <a:rect b="b" l="l" r="r" t="t"/>
              <a:pathLst>
                <a:path extrusionOk="0" h="7189" w="954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3"/>
            <p:cNvSpPr/>
            <p:nvPr/>
          </p:nvSpPr>
          <p:spPr>
            <a:xfrm>
              <a:off x="1674096" y="3860733"/>
              <a:ext cx="48000" cy="43186"/>
            </a:xfrm>
            <a:custGeom>
              <a:rect b="b" l="l" r="r" t="t"/>
              <a:pathLst>
                <a:path extrusionOk="0" h="7249" w="8057">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3"/>
            <p:cNvSpPr/>
            <p:nvPr/>
          </p:nvSpPr>
          <p:spPr>
            <a:xfrm>
              <a:off x="1819692" y="3710735"/>
              <a:ext cx="56793" cy="42870"/>
            </a:xfrm>
            <a:custGeom>
              <a:rect b="b" l="l" r="r" t="t"/>
              <a:pathLst>
                <a:path extrusionOk="0" h="7196" w="9533">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3"/>
            <p:cNvSpPr/>
            <p:nvPr/>
          </p:nvSpPr>
          <p:spPr>
            <a:xfrm>
              <a:off x="2421131" y="3260104"/>
              <a:ext cx="56882" cy="42906"/>
            </a:xfrm>
            <a:custGeom>
              <a:rect b="b" l="l" r="r" t="t"/>
              <a:pathLst>
                <a:path extrusionOk="0" h="7202" w="9548">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3"/>
            <p:cNvSpPr/>
            <p:nvPr/>
          </p:nvSpPr>
          <p:spPr>
            <a:xfrm>
              <a:off x="2421131" y="3560654"/>
              <a:ext cx="56745" cy="42840"/>
            </a:xfrm>
            <a:custGeom>
              <a:rect b="b" l="l" r="r" t="t"/>
              <a:pathLst>
                <a:path extrusionOk="0" h="7191" w="9525">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8" name="Google Shape;1308;p33"/>
          <p:cNvGrpSpPr/>
          <p:nvPr/>
        </p:nvGrpSpPr>
        <p:grpSpPr>
          <a:xfrm>
            <a:off x="6520615" y="-281482"/>
            <a:ext cx="1597878" cy="1023344"/>
            <a:chOff x="769235" y="2959709"/>
            <a:chExt cx="1708778" cy="1094369"/>
          </a:xfrm>
        </p:grpSpPr>
        <p:sp>
          <p:nvSpPr>
            <p:cNvPr id="1309" name="Google Shape;1309;p33"/>
            <p:cNvSpPr/>
            <p:nvPr/>
          </p:nvSpPr>
          <p:spPr>
            <a:xfrm>
              <a:off x="919144" y="3260104"/>
              <a:ext cx="56888" cy="42906"/>
            </a:xfrm>
            <a:custGeom>
              <a:rect b="b" l="l" r="r" t="t"/>
              <a:pathLst>
                <a:path extrusionOk="0" h="7202" w="9549">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3"/>
            <p:cNvSpPr/>
            <p:nvPr/>
          </p:nvSpPr>
          <p:spPr>
            <a:xfrm>
              <a:off x="1069356" y="3110142"/>
              <a:ext cx="56793" cy="42834"/>
            </a:xfrm>
            <a:custGeom>
              <a:rect b="b" l="l" r="r" t="t"/>
              <a:pathLst>
                <a:path extrusionOk="0" h="7190" w="9533">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3"/>
            <p:cNvSpPr/>
            <p:nvPr/>
          </p:nvSpPr>
          <p:spPr>
            <a:xfrm>
              <a:off x="1219265" y="2959768"/>
              <a:ext cx="57001" cy="42930"/>
            </a:xfrm>
            <a:custGeom>
              <a:rect b="b" l="l" r="r" t="t"/>
              <a:pathLst>
                <a:path extrusionOk="0" h="7206" w="9568">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3"/>
            <p:cNvSpPr/>
            <p:nvPr/>
          </p:nvSpPr>
          <p:spPr>
            <a:xfrm>
              <a:off x="1069261" y="3260104"/>
              <a:ext cx="56888" cy="42906"/>
            </a:xfrm>
            <a:custGeom>
              <a:rect b="b" l="l" r="r" t="t"/>
              <a:pathLst>
                <a:path extrusionOk="0" h="7202" w="9549">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3"/>
            <p:cNvSpPr/>
            <p:nvPr/>
          </p:nvSpPr>
          <p:spPr>
            <a:xfrm>
              <a:off x="1223584" y="3109778"/>
              <a:ext cx="48321" cy="43186"/>
            </a:xfrm>
            <a:custGeom>
              <a:rect b="b" l="l" r="r" t="t"/>
              <a:pathLst>
                <a:path extrusionOk="0" h="7249" w="8111">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3"/>
            <p:cNvSpPr/>
            <p:nvPr/>
          </p:nvSpPr>
          <p:spPr>
            <a:xfrm>
              <a:off x="1373862" y="2959709"/>
              <a:ext cx="48000" cy="43126"/>
            </a:xfrm>
            <a:custGeom>
              <a:rect b="b" l="l" r="r" t="t"/>
              <a:pathLst>
                <a:path extrusionOk="0" h="7239" w="8057">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3"/>
            <p:cNvSpPr/>
            <p:nvPr/>
          </p:nvSpPr>
          <p:spPr>
            <a:xfrm>
              <a:off x="1219217" y="3260104"/>
              <a:ext cx="56888" cy="43025"/>
            </a:xfrm>
            <a:custGeom>
              <a:rect b="b" l="l" r="r" t="t"/>
              <a:pathLst>
                <a:path extrusionOk="0" h="7222" w="9549">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3"/>
            <p:cNvSpPr/>
            <p:nvPr/>
          </p:nvSpPr>
          <p:spPr>
            <a:xfrm>
              <a:off x="1369317" y="3109856"/>
              <a:ext cx="56906" cy="42805"/>
            </a:xfrm>
            <a:custGeom>
              <a:rect b="b" l="l" r="r" t="t"/>
              <a:pathLst>
                <a:path extrusionOk="0" h="7185" w="9552">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3"/>
            <p:cNvSpPr/>
            <p:nvPr/>
          </p:nvSpPr>
          <p:spPr>
            <a:xfrm>
              <a:off x="1519452" y="2959763"/>
              <a:ext cx="56793" cy="42936"/>
            </a:xfrm>
            <a:custGeom>
              <a:rect b="b" l="l" r="r" t="t"/>
              <a:pathLst>
                <a:path extrusionOk="0" h="7207" w="9533">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3"/>
            <p:cNvSpPr/>
            <p:nvPr/>
          </p:nvSpPr>
          <p:spPr>
            <a:xfrm>
              <a:off x="1373862" y="3259782"/>
              <a:ext cx="48000" cy="43126"/>
            </a:xfrm>
            <a:custGeom>
              <a:rect b="b" l="l" r="r" t="t"/>
              <a:pathLst>
                <a:path extrusionOk="0" h="7239" w="8057">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3"/>
            <p:cNvSpPr/>
            <p:nvPr/>
          </p:nvSpPr>
          <p:spPr>
            <a:xfrm>
              <a:off x="1519452" y="3109754"/>
              <a:ext cx="56751" cy="43067"/>
            </a:xfrm>
            <a:custGeom>
              <a:rect b="b" l="l" r="r" t="t"/>
              <a:pathLst>
                <a:path extrusionOk="0" h="7229" w="9526">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3"/>
            <p:cNvSpPr/>
            <p:nvPr/>
          </p:nvSpPr>
          <p:spPr>
            <a:xfrm>
              <a:off x="1519386" y="3259919"/>
              <a:ext cx="56954" cy="42852"/>
            </a:xfrm>
            <a:custGeom>
              <a:rect b="b" l="l" r="r" t="t"/>
              <a:pathLst>
                <a:path extrusionOk="0" h="7193" w="956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3"/>
            <p:cNvSpPr/>
            <p:nvPr/>
          </p:nvSpPr>
          <p:spPr>
            <a:xfrm>
              <a:off x="769235" y="3260098"/>
              <a:ext cx="56841" cy="42971"/>
            </a:xfrm>
            <a:custGeom>
              <a:rect b="b" l="l" r="r" t="t"/>
              <a:pathLst>
                <a:path extrusionOk="0" h="7213" w="9541">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3"/>
            <p:cNvSpPr/>
            <p:nvPr/>
          </p:nvSpPr>
          <p:spPr>
            <a:xfrm>
              <a:off x="923511" y="3109784"/>
              <a:ext cx="47994" cy="43144"/>
            </a:xfrm>
            <a:custGeom>
              <a:rect b="b" l="l" r="r" t="t"/>
              <a:pathLst>
                <a:path extrusionOk="0" h="7242" w="8056">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3"/>
            <p:cNvSpPr/>
            <p:nvPr/>
          </p:nvSpPr>
          <p:spPr>
            <a:xfrm>
              <a:off x="1069261" y="2959763"/>
              <a:ext cx="56793" cy="42936"/>
            </a:xfrm>
            <a:custGeom>
              <a:rect b="b" l="l" r="r" t="t"/>
              <a:pathLst>
                <a:path extrusionOk="0" h="7207" w="9533">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3"/>
            <p:cNvSpPr/>
            <p:nvPr/>
          </p:nvSpPr>
          <p:spPr>
            <a:xfrm>
              <a:off x="1669575" y="3260104"/>
              <a:ext cx="56882" cy="42906"/>
            </a:xfrm>
            <a:custGeom>
              <a:rect b="b" l="l" r="r" t="t"/>
              <a:pathLst>
                <a:path extrusionOk="0" h="7202" w="9548">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3"/>
            <p:cNvSpPr/>
            <p:nvPr/>
          </p:nvSpPr>
          <p:spPr>
            <a:xfrm>
              <a:off x="1819620" y="3110142"/>
              <a:ext cx="56954" cy="42834"/>
            </a:xfrm>
            <a:custGeom>
              <a:rect b="b" l="l" r="r" t="t"/>
              <a:pathLst>
                <a:path extrusionOk="0" h="7190" w="956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3"/>
            <p:cNvSpPr/>
            <p:nvPr/>
          </p:nvSpPr>
          <p:spPr>
            <a:xfrm>
              <a:off x="1819692" y="3260104"/>
              <a:ext cx="56882" cy="42906"/>
            </a:xfrm>
            <a:custGeom>
              <a:rect b="b" l="l" r="r" t="t"/>
              <a:pathLst>
                <a:path extrusionOk="0" h="7202" w="9548">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3"/>
            <p:cNvSpPr/>
            <p:nvPr/>
          </p:nvSpPr>
          <p:spPr>
            <a:xfrm>
              <a:off x="1974009" y="3109778"/>
              <a:ext cx="48160" cy="43186"/>
            </a:xfrm>
            <a:custGeom>
              <a:rect b="b" l="l" r="r" t="t"/>
              <a:pathLst>
                <a:path extrusionOk="0" h="7249" w="8084">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3"/>
            <p:cNvSpPr/>
            <p:nvPr/>
          </p:nvSpPr>
          <p:spPr>
            <a:xfrm>
              <a:off x="1969648" y="3260104"/>
              <a:ext cx="56882" cy="43025"/>
            </a:xfrm>
            <a:custGeom>
              <a:rect b="b" l="l" r="r" t="t"/>
              <a:pathLst>
                <a:path extrusionOk="0" h="7222" w="9548">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3"/>
            <p:cNvSpPr/>
            <p:nvPr/>
          </p:nvSpPr>
          <p:spPr>
            <a:xfrm>
              <a:off x="2124287" y="3259782"/>
              <a:ext cx="48000" cy="43186"/>
            </a:xfrm>
            <a:custGeom>
              <a:rect b="b" l="l" r="r" t="t"/>
              <a:pathLst>
                <a:path extrusionOk="0" h="7249" w="8057">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3"/>
            <p:cNvSpPr/>
            <p:nvPr/>
          </p:nvSpPr>
          <p:spPr>
            <a:xfrm>
              <a:off x="2269882" y="3109754"/>
              <a:ext cx="56745" cy="43067"/>
            </a:xfrm>
            <a:custGeom>
              <a:rect b="b" l="l" r="r" t="t"/>
              <a:pathLst>
                <a:path extrusionOk="0" h="7229" w="9525">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3"/>
            <p:cNvSpPr/>
            <p:nvPr/>
          </p:nvSpPr>
          <p:spPr>
            <a:xfrm>
              <a:off x="2269811" y="3259919"/>
              <a:ext cx="56954" cy="42852"/>
            </a:xfrm>
            <a:custGeom>
              <a:rect b="b" l="l" r="r" t="t"/>
              <a:pathLst>
                <a:path extrusionOk="0" h="7193" w="956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3"/>
            <p:cNvSpPr/>
            <p:nvPr/>
          </p:nvSpPr>
          <p:spPr>
            <a:xfrm>
              <a:off x="1669616" y="2960031"/>
              <a:ext cx="56841" cy="42846"/>
            </a:xfrm>
            <a:custGeom>
              <a:rect b="b" l="l" r="r" t="t"/>
              <a:pathLst>
                <a:path extrusionOk="0" h="7192" w="9541">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3"/>
            <p:cNvSpPr/>
            <p:nvPr/>
          </p:nvSpPr>
          <p:spPr>
            <a:xfrm>
              <a:off x="1674096" y="3109784"/>
              <a:ext cx="48000" cy="43144"/>
            </a:xfrm>
            <a:custGeom>
              <a:rect b="b" l="l" r="r" t="t"/>
              <a:pathLst>
                <a:path extrusionOk="0" h="7242" w="8057">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3"/>
            <p:cNvSpPr/>
            <p:nvPr/>
          </p:nvSpPr>
          <p:spPr>
            <a:xfrm>
              <a:off x="1819692" y="2959763"/>
              <a:ext cx="56793" cy="42936"/>
            </a:xfrm>
            <a:custGeom>
              <a:rect b="b" l="l" r="r" t="t"/>
              <a:pathLst>
                <a:path extrusionOk="0" h="7207" w="9533">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3"/>
            <p:cNvSpPr/>
            <p:nvPr/>
          </p:nvSpPr>
          <p:spPr>
            <a:xfrm>
              <a:off x="1219217" y="3560660"/>
              <a:ext cx="56841" cy="42828"/>
            </a:xfrm>
            <a:custGeom>
              <a:rect b="b" l="l" r="r" t="t"/>
              <a:pathLst>
                <a:path extrusionOk="0" h="7189" w="9541">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3"/>
            <p:cNvSpPr/>
            <p:nvPr/>
          </p:nvSpPr>
          <p:spPr>
            <a:xfrm>
              <a:off x="1369334" y="3410596"/>
              <a:ext cx="56751" cy="42942"/>
            </a:xfrm>
            <a:custGeom>
              <a:rect b="b" l="l" r="r" t="t"/>
              <a:pathLst>
                <a:path extrusionOk="0" h="7208" w="9526">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3"/>
            <p:cNvSpPr/>
            <p:nvPr/>
          </p:nvSpPr>
          <p:spPr>
            <a:xfrm>
              <a:off x="919192" y="4011172"/>
              <a:ext cx="56841" cy="42888"/>
            </a:xfrm>
            <a:custGeom>
              <a:rect b="b" l="l" r="r" t="t"/>
              <a:pathLst>
                <a:path extrusionOk="0" h="7199" w="9541">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3"/>
            <p:cNvSpPr/>
            <p:nvPr/>
          </p:nvSpPr>
          <p:spPr>
            <a:xfrm>
              <a:off x="1069356" y="3861049"/>
              <a:ext cx="56793" cy="42918"/>
            </a:xfrm>
            <a:custGeom>
              <a:rect b="b" l="l" r="r" t="t"/>
              <a:pathLst>
                <a:path extrusionOk="0" h="7204" w="9533">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3"/>
            <p:cNvSpPr/>
            <p:nvPr/>
          </p:nvSpPr>
          <p:spPr>
            <a:xfrm>
              <a:off x="1219265" y="3710753"/>
              <a:ext cx="57001" cy="42852"/>
            </a:xfrm>
            <a:custGeom>
              <a:rect b="b" l="l" r="r" t="t"/>
              <a:pathLst>
                <a:path extrusionOk="0" h="7193" w="9568">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3"/>
            <p:cNvSpPr/>
            <p:nvPr/>
          </p:nvSpPr>
          <p:spPr>
            <a:xfrm>
              <a:off x="1373862" y="3560624"/>
              <a:ext cx="48000" cy="43383"/>
            </a:xfrm>
            <a:custGeom>
              <a:rect b="b" l="l" r="r" t="t"/>
              <a:pathLst>
                <a:path extrusionOk="0" h="7282" w="8057">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3"/>
            <p:cNvSpPr/>
            <p:nvPr/>
          </p:nvSpPr>
          <p:spPr>
            <a:xfrm>
              <a:off x="1519452" y="3410596"/>
              <a:ext cx="56793" cy="42936"/>
            </a:xfrm>
            <a:custGeom>
              <a:rect b="b" l="l" r="r" t="t"/>
              <a:pathLst>
                <a:path extrusionOk="0" h="7207" w="9533">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3"/>
            <p:cNvSpPr/>
            <p:nvPr/>
          </p:nvSpPr>
          <p:spPr>
            <a:xfrm>
              <a:off x="1069261" y="4011011"/>
              <a:ext cx="56888" cy="42989"/>
            </a:xfrm>
            <a:custGeom>
              <a:rect b="b" l="l" r="r" t="t"/>
              <a:pathLst>
                <a:path extrusionOk="0" h="7216" w="9549">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3"/>
            <p:cNvSpPr/>
            <p:nvPr/>
          </p:nvSpPr>
          <p:spPr>
            <a:xfrm>
              <a:off x="1223584" y="3860739"/>
              <a:ext cx="48321" cy="43132"/>
            </a:xfrm>
            <a:custGeom>
              <a:rect b="b" l="l" r="r" t="t"/>
              <a:pathLst>
                <a:path extrusionOk="0" h="7240" w="8111">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3"/>
            <p:cNvSpPr/>
            <p:nvPr/>
          </p:nvSpPr>
          <p:spPr>
            <a:xfrm>
              <a:off x="1373862" y="3710676"/>
              <a:ext cx="48000" cy="43067"/>
            </a:xfrm>
            <a:custGeom>
              <a:rect b="b" l="l" r="r" t="t"/>
              <a:pathLst>
                <a:path extrusionOk="0" h="7229" w="8057">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3"/>
            <p:cNvSpPr/>
            <p:nvPr/>
          </p:nvSpPr>
          <p:spPr>
            <a:xfrm>
              <a:off x="1519386" y="3560654"/>
              <a:ext cx="56954" cy="42834"/>
            </a:xfrm>
            <a:custGeom>
              <a:rect b="b" l="l" r="r" t="t"/>
              <a:pathLst>
                <a:path extrusionOk="0" h="7190" w="956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3"/>
            <p:cNvSpPr/>
            <p:nvPr/>
          </p:nvSpPr>
          <p:spPr>
            <a:xfrm>
              <a:off x="1219217" y="4011172"/>
              <a:ext cx="56888" cy="42906"/>
            </a:xfrm>
            <a:custGeom>
              <a:rect b="b" l="l" r="r" t="t"/>
              <a:pathLst>
                <a:path extrusionOk="0" h="7202" w="9549">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3"/>
            <p:cNvSpPr/>
            <p:nvPr/>
          </p:nvSpPr>
          <p:spPr>
            <a:xfrm>
              <a:off x="1369430" y="3860787"/>
              <a:ext cx="56793" cy="42936"/>
            </a:xfrm>
            <a:custGeom>
              <a:rect b="b" l="l" r="r" t="t"/>
              <a:pathLst>
                <a:path extrusionOk="0" h="7207" w="9533">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3"/>
            <p:cNvSpPr/>
            <p:nvPr/>
          </p:nvSpPr>
          <p:spPr>
            <a:xfrm>
              <a:off x="1519452" y="3710753"/>
              <a:ext cx="56793" cy="42852"/>
            </a:xfrm>
            <a:custGeom>
              <a:rect b="b" l="l" r="r" t="t"/>
              <a:pathLst>
                <a:path extrusionOk="0" h="7193" w="9533">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3"/>
            <p:cNvSpPr/>
            <p:nvPr/>
          </p:nvSpPr>
          <p:spPr>
            <a:xfrm>
              <a:off x="1373862" y="4010808"/>
              <a:ext cx="48000" cy="43144"/>
            </a:xfrm>
            <a:custGeom>
              <a:rect b="b" l="l" r="r" t="t"/>
              <a:pathLst>
                <a:path extrusionOk="0" h="7242" w="8057">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3"/>
            <p:cNvSpPr/>
            <p:nvPr/>
          </p:nvSpPr>
          <p:spPr>
            <a:xfrm>
              <a:off x="1519452" y="3860721"/>
              <a:ext cx="56751" cy="43007"/>
            </a:xfrm>
            <a:custGeom>
              <a:rect b="b" l="l" r="r" t="t"/>
              <a:pathLst>
                <a:path extrusionOk="0" h="7219" w="9526">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3"/>
            <p:cNvSpPr/>
            <p:nvPr/>
          </p:nvSpPr>
          <p:spPr>
            <a:xfrm>
              <a:off x="1519386" y="4010844"/>
              <a:ext cx="56954" cy="42834"/>
            </a:xfrm>
            <a:custGeom>
              <a:rect b="b" l="l" r="r" t="t"/>
              <a:pathLst>
                <a:path extrusionOk="0" h="7190" w="956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3"/>
            <p:cNvSpPr/>
            <p:nvPr/>
          </p:nvSpPr>
          <p:spPr>
            <a:xfrm>
              <a:off x="774037" y="3410596"/>
              <a:ext cx="47350" cy="42799"/>
            </a:xfrm>
            <a:custGeom>
              <a:rect b="b" l="l" r="r" t="t"/>
              <a:pathLst>
                <a:path extrusionOk="0" h="7184" w="7948">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3"/>
            <p:cNvSpPr/>
            <p:nvPr/>
          </p:nvSpPr>
          <p:spPr>
            <a:xfrm>
              <a:off x="923511" y="3410549"/>
              <a:ext cx="48160" cy="43079"/>
            </a:xfrm>
            <a:custGeom>
              <a:rect b="b" l="l" r="r" t="t"/>
              <a:pathLst>
                <a:path extrusionOk="0" h="7231" w="8084">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3"/>
            <p:cNvSpPr/>
            <p:nvPr/>
          </p:nvSpPr>
          <p:spPr>
            <a:xfrm>
              <a:off x="919144" y="3560654"/>
              <a:ext cx="56751" cy="42840"/>
            </a:xfrm>
            <a:custGeom>
              <a:rect b="b" l="l" r="r" t="t"/>
              <a:pathLst>
                <a:path extrusionOk="0" h="7191" w="9526">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3"/>
            <p:cNvSpPr/>
            <p:nvPr/>
          </p:nvSpPr>
          <p:spPr>
            <a:xfrm>
              <a:off x="1069100" y="3410561"/>
              <a:ext cx="57001" cy="42971"/>
            </a:xfrm>
            <a:custGeom>
              <a:rect b="b" l="l" r="r" t="t"/>
              <a:pathLst>
                <a:path extrusionOk="0" h="7213" w="9568">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3"/>
            <p:cNvSpPr/>
            <p:nvPr/>
          </p:nvSpPr>
          <p:spPr>
            <a:xfrm>
              <a:off x="769235" y="3861055"/>
              <a:ext cx="56841" cy="42846"/>
            </a:xfrm>
            <a:custGeom>
              <a:rect b="b" l="l" r="r" t="t"/>
              <a:pathLst>
                <a:path extrusionOk="0" h="7192" w="9541">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3"/>
            <p:cNvSpPr/>
            <p:nvPr/>
          </p:nvSpPr>
          <p:spPr>
            <a:xfrm>
              <a:off x="919192" y="3710938"/>
              <a:ext cx="56841" cy="42971"/>
            </a:xfrm>
            <a:custGeom>
              <a:rect b="b" l="l" r="r" t="t"/>
              <a:pathLst>
                <a:path extrusionOk="0" h="7213" w="9541">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3"/>
            <p:cNvSpPr/>
            <p:nvPr/>
          </p:nvSpPr>
          <p:spPr>
            <a:xfrm>
              <a:off x="1073628" y="3560624"/>
              <a:ext cx="47833" cy="43114"/>
            </a:xfrm>
            <a:custGeom>
              <a:rect b="b" l="l" r="r" t="t"/>
              <a:pathLst>
                <a:path extrusionOk="0" h="7237" w="8029">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3"/>
            <p:cNvSpPr/>
            <p:nvPr/>
          </p:nvSpPr>
          <p:spPr>
            <a:xfrm>
              <a:off x="1219217" y="3410543"/>
              <a:ext cx="56841" cy="42828"/>
            </a:xfrm>
            <a:custGeom>
              <a:rect b="b" l="l" r="r" t="t"/>
              <a:pathLst>
                <a:path extrusionOk="0" h="7189" w="9541">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3"/>
            <p:cNvSpPr/>
            <p:nvPr/>
          </p:nvSpPr>
          <p:spPr>
            <a:xfrm>
              <a:off x="1069261" y="3710735"/>
              <a:ext cx="56793" cy="42870"/>
            </a:xfrm>
            <a:custGeom>
              <a:rect b="b" l="l" r="r" t="t"/>
              <a:pathLst>
                <a:path extrusionOk="0" h="7196" w="9533">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3"/>
            <p:cNvSpPr/>
            <p:nvPr/>
          </p:nvSpPr>
          <p:spPr>
            <a:xfrm>
              <a:off x="1969648" y="3560660"/>
              <a:ext cx="56995" cy="42828"/>
            </a:xfrm>
            <a:custGeom>
              <a:rect b="b" l="l" r="r" t="t"/>
              <a:pathLst>
                <a:path extrusionOk="0" h="7189" w="9567">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3"/>
            <p:cNvSpPr/>
            <p:nvPr/>
          </p:nvSpPr>
          <p:spPr>
            <a:xfrm>
              <a:off x="2119765" y="3410596"/>
              <a:ext cx="56745" cy="42942"/>
            </a:xfrm>
            <a:custGeom>
              <a:rect b="b" l="l" r="r" t="t"/>
              <a:pathLst>
                <a:path extrusionOk="0" h="7208" w="9525">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3"/>
            <p:cNvSpPr/>
            <p:nvPr/>
          </p:nvSpPr>
          <p:spPr>
            <a:xfrm>
              <a:off x="1669616" y="4011172"/>
              <a:ext cx="56841" cy="42888"/>
            </a:xfrm>
            <a:custGeom>
              <a:rect b="b" l="l" r="r" t="t"/>
              <a:pathLst>
                <a:path extrusionOk="0" h="7199" w="9541">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3"/>
            <p:cNvSpPr/>
            <p:nvPr/>
          </p:nvSpPr>
          <p:spPr>
            <a:xfrm>
              <a:off x="1819620" y="3861049"/>
              <a:ext cx="56954" cy="42918"/>
            </a:xfrm>
            <a:custGeom>
              <a:rect b="b" l="l" r="r" t="t"/>
              <a:pathLst>
                <a:path extrusionOk="0" h="7204" w="956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3"/>
            <p:cNvSpPr/>
            <p:nvPr/>
          </p:nvSpPr>
          <p:spPr>
            <a:xfrm>
              <a:off x="1969690" y="3710753"/>
              <a:ext cx="56841" cy="42852"/>
            </a:xfrm>
            <a:custGeom>
              <a:rect b="b" l="l" r="r" t="t"/>
              <a:pathLst>
                <a:path extrusionOk="0" h="7193" w="9541">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3"/>
            <p:cNvSpPr/>
            <p:nvPr/>
          </p:nvSpPr>
          <p:spPr>
            <a:xfrm>
              <a:off x="2124287" y="3560624"/>
              <a:ext cx="48321" cy="43740"/>
            </a:xfrm>
            <a:custGeom>
              <a:rect b="b" l="l" r="r" t="t"/>
              <a:pathLst>
                <a:path extrusionOk="0" h="7342" w="8111">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3"/>
            <p:cNvSpPr/>
            <p:nvPr/>
          </p:nvSpPr>
          <p:spPr>
            <a:xfrm>
              <a:off x="2269721" y="3410596"/>
              <a:ext cx="56954" cy="42936"/>
            </a:xfrm>
            <a:custGeom>
              <a:rect b="b" l="l" r="r" t="t"/>
              <a:pathLst>
                <a:path extrusionOk="0" h="7207" w="956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3"/>
            <p:cNvSpPr/>
            <p:nvPr/>
          </p:nvSpPr>
          <p:spPr>
            <a:xfrm>
              <a:off x="1819692" y="4011011"/>
              <a:ext cx="56882" cy="42989"/>
            </a:xfrm>
            <a:custGeom>
              <a:rect b="b" l="l" r="r" t="t"/>
              <a:pathLst>
                <a:path extrusionOk="0" h="7216" w="9548">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3"/>
            <p:cNvSpPr/>
            <p:nvPr/>
          </p:nvSpPr>
          <p:spPr>
            <a:xfrm>
              <a:off x="1974009" y="3860739"/>
              <a:ext cx="48160" cy="43132"/>
            </a:xfrm>
            <a:custGeom>
              <a:rect b="b" l="l" r="r" t="t"/>
              <a:pathLst>
                <a:path extrusionOk="0" h="7240" w="8084">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3"/>
            <p:cNvSpPr/>
            <p:nvPr/>
          </p:nvSpPr>
          <p:spPr>
            <a:xfrm>
              <a:off x="2124287" y="3710676"/>
              <a:ext cx="47839" cy="43067"/>
            </a:xfrm>
            <a:custGeom>
              <a:rect b="b" l="l" r="r" t="t"/>
              <a:pathLst>
                <a:path extrusionOk="0" h="7229" w="803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3"/>
            <p:cNvSpPr/>
            <p:nvPr/>
          </p:nvSpPr>
          <p:spPr>
            <a:xfrm>
              <a:off x="2269811" y="3560654"/>
              <a:ext cx="56954" cy="42834"/>
            </a:xfrm>
            <a:custGeom>
              <a:rect b="b" l="l" r="r" t="t"/>
              <a:pathLst>
                <a:path extrusionOk="0" h="7190" w="956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3"/>
            <p:cNvSpPr/>
            <p:nvPr/>
          </p:nvSpPr>
          <p:spPr>
            <a:xfrm>
              <a:off x="1969648" y="4011172"/>
              <a:ext cx="56882" cy="42906"/>
            </a:xfrm>
            <a:custGeom>
              <a:rect b="b" l="l" r="r" t="t"/>
              <a:pathLst>
                <a:path extrusionOk="0" h="7202" w="9548">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3"/>
            <p:cNvSpPr/>
            <p:nvPr/>
          </p:nvSpPr>
          <p:spPr>
            <a:xfrm>
              <a:off x="2119854" y="3860787"/>
              <a:ext cx="56793" cy="42936"/>
            </a:xfrm>
            <a:custGeom>
              <a:rect b="b" l="l" r="r" t="t"/>
              <a:pathLst>
                <a:path extrusionOk="0" h="7207" w="9533">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3"/>
            <p:cNvSpPr/>
            <p:nvPr/>
          </p:nvSpPr>
          <p:spPr>
            <a:xfrm>
              <a:off x="2269882" y="3860721"/>
              <a:ext cx="56745" cy="43007"/>
            </a:xfrm>
            <a:custGeom>
              <a:rect b="b" l="l" r="r" t="t"/>
              <a:pathLst>
                <a:path extrusionOk="0" h="7219" w="9525">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3"/>
            <p:cNvSpPr/>
            <p:nvPr/>
          </p:nvSpPr>
          <p:spPr>
            <a:xfrm>
              <a:off x="1673935" y="3410549"/>
              <a:ext cx="48160" cy="43079"/>
            </a:xfrm>
            <a:custGeom>
              <a:rect b="b" l="l" r="r" t="t"/>
              <a:pathLst>
                <a:path extrusionOk="0" h="7231" w="8084">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3"/>
            <p:cNvSpPr/>
            <p:nvPr/>
          </p:nvSpPr>
          <p:spPr>
            <a:xfrm>
              <a:off x="1669575" y="3560654"/>
              <a:ext cx="56745" cy="42840"/>
            </a:xfrm>
            <a:custGeom>
              <a:rect b="b" l="l" r="r" t="t"/>
              <a:pathLst>
                <a:path extrusionOk="0" h="7191" w="9525">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3"/>
            <p:cNvSpPr/>
            <p:nvPr/>
          </p:nvSpPr>
          <p:spPr>
            <a:xfrm>
              <a:off x="1819525" y="3410561"/>
              <a:ext cx="57001" cy="42971"/>
            </a:xfrm>
            <a:custGeom>
              <a:rect b="b" l="l" r="r" t="t"/>
              <a:pathLst>
                <a:path extrusionOk="0" h="7213" w="9568">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3"/>
            <p:cNvSpPr/>
            <p:nvPr/>
          </p:nvSpPr>
          <p:spPr>
            <a:xfrm>
              <a:off x="1669616" y="3710938"/>
              <a:ext cx="56841" cy="42971"/>
            </a:xfrm>
            <a:custGeom>
              <a:rect b="b" l="l" r="r" t="t"/>
              <a:pathLst>
                <a:path extrusionOk="0" h="7213" w="9541">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3"/>
            <p:cNvSpPr/>
            <p:nvPr/>
          </p:nvSpPr>
          <p:spPr>
            <a:xfrm>
              <a:off x="1824053" y="3560624"/>
              <a:ext cx="48000" cy="43114"/>
            </a:xfrm>
            <a:custGeom>
              <a:rect b="b" l="l" r="r" t="t"/>
              <a:pathLst>
                <a:path extrusionOk="0" h="7237" w="8057">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3"/>
            <p:cNvSpPr/>
            <p:nvPr/>
          </p:nvSpPr>
          <p:spPr>
            <a:xfrm>
              <a:off x="1969648" y="3410543"/>
              <a:ext cx="56835" cy="42828"/>
            </a:xfrm>
            <a:custGeom>
              <a:rect b="b" l="l" r="r" t="t"/>
              <a:pathLst>
                <a:path extrusionOk="0" h="7189" w="954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3"/>
            <p:cNvSpPr/>
            <p:nvPr/>
          </p:nvSpPr>
          <p:spPr>
            <a:xfrm>
              <a:off x="1674096" y="3860733"/>
              <a:ext cx="48000" cy="43186"/>
            </a:xfrm>
            <a:custGeom>
              <a:rect b="b" l="l" r="r" t="t"/>
              <a:pathLst>
                <a:path extrusionOk="0" h="7249" w="8057">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3"/>
            <p:cNvSpPr/>
            <p:nvPr/>
          </p:nvSpPr>
          <p:spPr>
            <a:xfrm>
              <a:off x="1819692" y="3710735"/>
              <a:ext cx="56793" cy="42870"/>
            </a:xfrm>
            <a:custGeom>
              <a:rect b="b" l="l" r="r" t="t"/>
              <a:pathLst>
                <a:path extrusionOk="0" h="7196" w="9533">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3"/>
            <p:cNvSpPr/>
            <p:nvPr/>
          </p:nvSpPr>
          <p:spPr>
            <a:xfrm>
              <a:off x="2421131" y="3260104"/>
              <a:ext cx="56882" cy="42906"/>
            </a:xfrm>
            <a:custGeom>
              <a:rect b="b" l="l" r="r" t="t"/>
              <a:pathLst>
                <a:path extrusionOk="0" h="7202" w="9548">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3"/>
            <p:cNvSpPr/>
            <p:nvPr/>
          </p:nvSpPr>
          <p:spPr>
            <a:xfrm>
              <a:off x="2421131" y="3560654"/>
              <a:ext cx="56745" cy="42840"/>
            </a:xfrm>
            <a:custGeom>
              <a:rect b="b" l="l" r="r" t="t"/>
              <a:pathLst>
                <a:path extrusionOk="0" h="7191" w="9525">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5" name="Google Shape;1385;p33"/>
          <p:cNvSpPr txBox="1"/>
          <p:nvPr/>
        </p:nvSpPr>
        <p:spPr>
          <a:xfrm>
            <a:off x="5444750" y="3368850"/>
            <a:ext cx="21999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Arvo"/>
                <a:ea typeface="Arvo"/>
                <a:cs typeface="Arvo"/>
                <a:sym typeface="Arvo"/>
              </a:rPr>
              <a:t>We will go through the answers on the next slide...</a:t>
            </a:r>
            <a:endParaRPr>
              <a:solidFill>
                <a:srgbClr val="FFFFFF"/>
              </a:solidFill>
              <a:latin typeface="Arvo"/>
              <a:ea typeface="Arvo"/>
              <a:cs typeface="Arvo"/>
              <a:sym typeface="Arv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1389" name="Shape 1389"/>
        <p:cNvGrpSpPr/>
        <p:nvPr/>
      </p:nvGrpSpPr>
      <p:grpSpPr>
        <a:xfrm>
          <a:off x="0" y="0"/>
          <a:ext cx="0" cy="0"/>
          <a:chOff x="0" y="0"/>
          <a:chExt cx="0" cy="0"/>
        </a:xfrm>
      </p:grpSpPr>
      <p:sp>
        <p:nvSpPr>
          <p:cNvPr id="1390" name="Google Shape;1390;p34"/>
          <p:cNvSpPr/>
          <p:nvPr/>
        </p:nvSpPr>
        <p:spPr>
          <a:xfrm rot="7701277">
            <a:off x="2192091" y="2755168"/>
            <a:ext cx="2363108" cy="1874176"/>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AB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1" name="Google Shape;1391;p34"/>
          <p:cNvGrpSpPr/>
          <p:nvPr/>
        </p:nvGrpSpPr>
        <p:grpSpPr>
          <a:xfrm flipH="1" rot="4341138">
            <a:off x="-1678078" y="-777857"/>
            <a:ext cx="4147842" cy="3210269"/>
            <a:chOff x="434475" y="237850"/>
            <a:chExt cx="6749725" cy="5224025"/>
          </a:xfrm>
        </p:grpSpPr>
        <p:sp>
          <p:nvSpPr>
            <p:cNvPr id="1392" name="Google Shape;1392;p34"/>
            <p:cNvSpPr/>
            <p:nvPr/>
          </p:nvSpPr>
          <p:spPr>
            <a:xfrm>
              <a:off x="542775" y="347225"/>
              <a:ext cx="6499875" cy="4955975"/>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4"/>
            <p:cNvSpPr/>
            <p:nvPr/>
          </p:nvSpPr>
          <p:spPr>
            <a:xfrm>
              <a:off x="434475" y="237850"/>
              <a:ext cx="6749725" cy="5224025"/>
            </a:xfrm>
            <a:custGeom>
              <a:rect b="b" l="l" r="r" t="t"/>
              <a:pathLst>
                <a:path extrusionOk="0" h="208961" w="269989">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4" name="Google Shape;1394;p34"/>
          <p:cNvGrpSpPr/>
          <p:nvPr/>
        </p:nvGrpSpPr>
        <p:grpSpPr>
          <a:xfrm>
            <a:off x="3613313" y="2362063"/>
            <a:ext cx="7186900" cy="4132775"/>
            <a:chOff x="235075" y="777725"/>
            <a:chExt cx="7186900" cy="4132775"/>
          </a:xfrm>
        </p:grpSpPr>
        <p:sp>
          <p:nvSpPr>
            <p:cNvPr id="1395" name="Google Shape;1395;p34"/>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4"/>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7" name="Google Shape;1397;p34"/>
          <p:cNvSpPr/>
          <p:nvPr/>
        </p:nvSpPr>
        <p:spPr>
          <a:xfrm>
            <a:off x="1375425" y="1000175"/>
            <a:ext cx="6499800" cy="3159000"/>
          </a:xfrm>
          <a:prstGeom prst="rect">
            <a:avLst/>
          </a:pr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8" name="Google Shape;1398;p34"/>
          <p:cNvGrpSpPr/>
          <p:nvPr/>
        </p:nvGrpSpPr>
        <p:grpSpPr>
          <a:xfrm flipH="1">
            <a:off x="-257018" y="2362075"/>
            <a:ext cx="1425315" cy="3241658"/>
            <a:chOff x="2650500" y="238500"/>
            <a:chExt cx="2300750" cy="5232700"/>
          </a:xfrm>
        </p:grpSpPr>
        <p:sp>
          <p:nvSpPr>
            <p:cNvPr id="1399" name="Google Shape;1399;p34"/>
            <p:cNvSpPr/>
            <p:nvPr/>
          </p:nvSpPr>
          <p:spPr>
            <a:xfrm>
              <a:off x="2650500" y="238500"/>
              <a:ext cx="2300750" cy="5232700"/>
            </a:xfrm>
            <a:custGeom>
              <a:rect b="b" l="l" r="r" t="t"/>
              <a:pathLst>
                <a:path extrusionOk="0" h="209308" w="9203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4"/>
            <p:cNvSpPr/>
            <p:nvPr/>
          </p:nvSpPr>
          <p:spPr>
            <a:xfrm>
              <a:off x="3006375" y="586000"/>
              <a:ext cx="1597775" cy="4547625"/>
            </a:xfrm>
            <a:custGeom>
              <a:rect b="b" l="l" r="r" t="t"/>
              <a:pathLst>
                <a:path extrusionOk="0" h="181905" w="63911">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4"/>
            <p:cNvSpPr/>
            <p:nvPr/>
          </p:nvSpPr>
          <p:spPr>
            <a:xfrm>
              <a:off x="3402850" y="931550"/>
              <a:ext cx="1365350" cy="3835150"/>
            </a:xfrm>
            <a:custGeom>
              <a:rect b="b" l="l" r="r" t="t"/>
              <a:pathLst>
                <a:path extrusionOk="0" h="153406" w="54614">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2" name="Google Shape;1402;p34"/>
          <p:cNvSpPr txBox="1"/>
          <p:nvPr>
            <p:ph idx="1" type="subTitle"/>
          </p:nvPr>
        </p:nvSpPr>
        <p:spPr>
          <a:xfrm>
            <a:off x="1437000" y="1828950"/>
            <a:ext cx="6438300" cy="2432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50">
                <a:solidFill>
                  <a:srgbClr val="FFFFFF"/>
                </a:solidFill>
                <a:latin typeface="Arvo"/>
                <a:ea typeface="Arvo"/>
                <a:cs typeface="Arvo"/>
                <a:sym typeface="Arvo"/>
              </a:rPr>
              <a:t>Exercises like these can help to show our unconscious bias as the answers for all of these should have been </a:t>
            </a:r>
            <a:r>
              <a:rPr b="1" lang="en-GB" sz="1150">
                <a:solidFill>
                  <a:srgbClr val="FFFFFF"/>
                </a:solidFill>
                <a:latin typeface="Arvo"/>
                <a:ea typeface="Arvo"/>
                <a:cs typeface="Arvo"/>
                <a:sym typeface="Arvo"/>
              </a:rPr>
              <a:t>“I don’t know!”. </a:t>
            </a:r>
            <a:endParaRPr b="1" sz="1150">
              <a:solidFill>
                <a:srgbClr val="FFFFFF"/>
              </a:solidFill>
              <a:latin typeface="Arvo"/>
              <a:ea typeface="Arvo"/>
              <a:cs typeface="Arvo"/>
              <a:sym typeface="Arvo"/>
            </a:endParaRPr>
          </a:p>
          <a:p>
            <a:pPr indent="0" lvl="0" marL="0" rtl="0" algn="l">
              <a:lnSpc>
                <a:spcPct val="115000"/>
              </a:lnSpc>
              <a:spcBef>
                <a:spcPts val="1000"/>
              </a:spcBef>
              <a:spcAft>
                <a:spcPts val="0"/>
              </a:spcAft>
              <a:buNone/>
            </a:pPr>
            <a:r>
              <a:rPr lang="en-GB" sz="1150">
                <a:solidFill>
                  <a:srgbClr val="FFFFFF"/>
                </a:solidFill>
                <a:latin typeface="Arvo"/>
                <a:ea typeface="Arvo"/>
                <a:cs typeface="Arvo"/>
                <a:sym typeface="Arvo"/>
              </a:rPr>
              <a:t>Having unconscious biases:</a:t>
            </a:r>
            <a:endParaRPr sz="1150">
              <a:solidFill>
                <a:srgbClr val="FFFFFF"/>
              </a:solidFill>
              <a:latin typeface="Arvo"/>
              <a:ea typeface="Arvo"/>
              <a:cs typeface="Arvo"/>
              <a:sym typeface="Arvo"/>
            </a:endParaRPr>
          </a:p>
          <a:p>
            <a:pPr indent="-301625" lvl="0" marL="457200" rtl="0" algn="l">
              <a:lnSpc>
                <a:spcPct val="115000"/>
              </a:lnSpc>
              <a:spcBef>
                <a:spcPts val="1000"/>
              </a:spcBef>
              <a:spcAft>
                <a:spcPts val="0"/>
              </a:spcAft>
              <a:buClr>
                <a:srgbClr val="FFFFFF"/>
              </a:buClr>
              <a:buSzPts val="1150"/>
              <a:buFont typeface="Arvo"/>
              <a:buChar char="●"/>
            </a:pPr>
            <a:r>
              <a:rPr lang="en-GB" sz="1150">
                <a:solidFill>
                  <a:srgbClr val="FFFFFF"/>
                </a:solidFill>
                <a:latin typeface="Arvo"/>
                <a:ea typeface="Arvo"/>
                <a:cs typeface="Arvo"/>
                <a:sym typeface="Arvo"/>
              </a:rPr>
              <a:t>Can lead us to make assumptions about people based on how they look or their identity. </a:t>
            </a:r>
            <a:endParaRPr sz="1150">
              <a:solidFill>
                <a:srgbClr val="FFFFFF"/>
              </a:solidFill>
              <a:latin typeface="Arvo"/>
              <a:ea typeface="Arvo"/>
              <a:cs typeface="Arvo"/>
              <a:sym typeface="Arvo"/>
            </a:endParaRPr>
          </a:p>
          <a:p>
            <a:pPr indent="-301625" lvl="0" marL="457200" rtl="0" algn="l">
              <a:lnSpc>
                <a:spcPct val="115000"/>
              </a:lnSpc>
              <a:spcBef>
                <a:spcPts val="0"/>
              </a:spcBef>
              <a:spcAft>
                <a:spcPts val="0"/>
              </a:spcAft>
              <a:buClr>
                <a:srgbClr val="FFFFFF"/>
              </a:buClr>
              <a:buSzPts val="1150"/>
              <a:buFont typeface="Arvo"/>
              <a:buChar char="●"/>
            </a:pPr>
            <a:r>
              <a:rPr lang="en-GB" sz="1150">
                <a:solidFill>
                  <a:srgbClr val="FFFFFF"/>
                </a:solidFill>
                <a:latin typeface="Arvo"/>
                <a:ea typeface="Arvo"/>
                <a:cs typeface="Arvo"/>
                <a:sym typeface="Arvo"/>
              </a:rPr>
              <a:t>Is normal, i.e. does not make you a bad person!</a:t>
            </a:r>
            <a:endParaRPr sz="1150">
              <a:solidFill>
                <a:srgbClr val="FFFFFF"/>
              </a:solidFill>
              <a:latin typeface="Arvo"/>
              <a:ea typeface="Arvo"/>
              <a:cs typeface="Arvo"/>
              <a:sym typeface="Arvo"/>
            </a:endParaRPr>
          </a:p>
          <a:p>
            <a:pPr indent="-301625" lvl="0" marL="457200" rtl="0" algn="l">
              <a:lnSpc>
                <a:spcPct val="115000"/>
              </a:lnSpc>
              <a:spcBef>
                <a:spcPts val="0"/>
              </a:spcBef>
              <a:spcAft>
                <a:spcPts val="0"/>
              </a:spcAft>
              <a:buClr>
                <a:srgbClr val="FFFFFF"/>
              </a:buClr>
              <a:buSzPts val="1150"/>
              <a:buFont typeface="Arvo"/>
              <a:buChar char="●"/>
            </a:pPr>
            <a:r>
              <a:rPr lang="en-GB" sz="1150">
                <a:solidFill>
                  <a:srgbClr val="FFFFFF"/>
                </a:solidFill>
                <a:latin typeface="Arvo"/>
                <a:ea typeface="Arvo"/>
                <a:cs typeface="Arvo"/>
                <a:sym typeface="Arvo"/>
              </a:rPr>
              <a:t>Can conflict with our conscious values.  </a:t>
            </a:r>
            <a:endParaRPr sz="1150">
              <a:solidFill>
                <a:srgbClr val="FFFFFF"/>
              </a:solidFill>
              <a:latin typeface="Arvo"/>
              <a:ea typeface="Arvo"/>
              <a:cs typeface="Arvo"/>
              <a:sym typeface="Arvo"/>
            </a:endParaRPr>
          </a:p>
          <a:p>
            <a:pPr indent="-301625" lvl="0" marL="457200" rtl="0" algn="l">
              <a:lnSpc>
                <a:spcPct val="115000"/>
              </a:lnSpc>
              <a:spcBef>
                <a:spcPts val="0"/>
              </a:spcBef>
              <a:spcAft>
                <a:spcPts val="0"/>
              </a:spcAft>
              <a:buClr>
                <a:srgbClr val="FFFFFF"/>
              </a:buClr>
              <a:buSzPts val="1150"/>
              <a:buFont typeface="Arvo"/>
              <a:buChar char="●"/>
            </a:pPr>
            <a:r>
              <a:rPr lang="en-GB" sz="1150">
                <a:solidFill>
                  <a:srgbClr val="FFFFFF"/>
                </a:solidFill>
                <a:latin typeface="Arvo"/>
                <a:ea typeface="Arvo"/>
                <a:cs typeface="Arvo"/>
                <a:sym typeface="Arvo"/>
              </a:rPr>
              <a:t>Can make us do harmful things while aspiring to do good.</a:t>
            </a:r>
            <a:endParaRPr sz="1150">
              <a:solidFill>
                <a:srgbClr val="FFFFFF"/>
              </a:solidFill>
              <a:latin typeface="Arvo"/>
              <a:ea typeface="Arvo"/>
              <a:cs typeface="Arvo"/>
              <a:sym typeface="Arvo"/>
            </a:endParaRPr>
          </a:p>
          <a:p>
            <a:pPr indent="0" lvl="0" marL="0" rtl="0" algn="ctr">
              <a:lnSpc>
                <a:spcPct val="100000"/>
              </a:lnSpc>
              <a:spcBef>
                <a:spcPts val="1000"/>
              </a:spcBef>
              <a:spcAft>
                <a:spcPts val="0"/>
              </a:spcAft>
              <a:buNone/>
            </a:pPr>
            <a:r>
              <a:rPr lang="en-GB" sz="2400">
                <a:solidFill>
                  <a:srgbClr val="000000"/>
                </a:solidFill>
                <a:latin typeface="Arvo"/>
                <a:ea typeface="Arvo"/>
                <a:cs typeface="Arvo"/>
                <a:sym typeface="Arvo"/>
              </a:rPr>
              <a:t> </a:t>
            </a:r>
            <a:endParaRPr sz="2400">
              <a:solidFill>
                <a:schemeClr val="accent2"/>
              </a:solidFill>
              <a:latin typeface="Arvo"/>
              <a:ea typeface="Arvo"/>
              <a:cs typeface="Arvo"/>
              <a:sym typeface="Arvo"/>
            </a:endParaRPr>
          </a:p>
        </p:txBody>
      </p:sp>
      <p:sp>
        <p:nvSpPr>
          <p:cNvPr id="1403" name="Google Shape;1403;p34"/>
          <p:cNvSpPr txBox="1"/>
          <p:nvPr>
            <p:ph idx="2" type="title"/>
          </p:nvPr>
        </p:nvSpPr>
        <p:spPr>
          <a:xfrm>
            <a:off x="1375425" y="1092200"/>
            <a:ext cx="6499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Arvo"/>
                <a:ea typeface="Arvo"/>
                <a:cs typeface="Arvo"/>
                <a:sym typeface="Arvo"/>
              </a:rPr>
              <a:t>“I don’t know!”</a:t>
            </a:r>
            <a:endParaRPr>
              <a:solidFill>
                <a:srgbClr val="FFFFFF"/>
              </a:solidFill>
              <a:latin typeface="Arvo"/>
              <a:ea typeface="Arvo"/>
              <a:cs typeface="Arvo"/>
              <a:sym typeface="Arvo"/>
            </a:endParaRPr>
          </a:p>
        </p:txBody>
      </p:sp>
      <p:grpSp>
        <p:nvGrpSpPr>
          <p:cNvPr id="1404" name="Google Shape;1404;p34"/>
          <p:cNvGrpSpPr/>
          <p:nvPr/>
        </p:nvGrpSpPr>
        <p:grpSpPr>
          <a:xfrm rot="1195569">
            <a:off x="-377643" y="305320"/>
            <a:ext cx="2382243" cy="771207"/>
            <a:chOff x="234200" y="2027925"/>
            <a:chExt cx="6760111" cy="1887098"/>
          </a:xfrm>
        </p:grpSpPr>
        <p:sp>
          <p:nvSpPr>
            <p:cNvPr id="1405" name="Google Shape;1405;p34"/>
            <p:cNvSpPr/>
            <p:nvPr/>
          </p:nvSpPr>
          <p:spPr>
            <a:xfrm>
              <a:off x="234200" y="3510875"/>
              <a:ext cx="311250" cy="154150"/>
            </a:xfrm>
            <a:custGeom>
              <a:rect b="b" l="l" r="r" t="t"/>
              <a:pathLst>
                <a:path extrusionOk="0" h="6166" w="1245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4"/>
            <p:cNvSpPr/>
            <p:nvPr/>
          </p:nvSpPr>
          <p:spPr>
            <a:xfrm>
              <a:off x="706400" y="2918875"/>
              <a:ext cx="577575" cy="299350"/>
            </a:xfrm>
            <a:custGeom>
              <a:rect b="b" l="l" r="r" t="t"/>
              <a:pathLst>
                <a:path extrusionOk="0" h="11974" w="23103">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4"/>
            <p:cNvSpPr/>
            <p:nvPr/>
          </p:nvSpPr>
          <p:spPr>
            <a:xfrm>
              <a:off x="1324925" y="3370600"/>
              <a:ext cx="297575" cy="139600"/>
            </a:xfrm>
            <a:custGeom>
              <a:rect b="b" l="l" r="r" t="t"/>
              <a:pathLst>
                <a:path extrusionOk="0" h="5584" w="11903">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4"/>
            <p:cNvSpPr/>
            <p:nvPr/>
          </p:nvSpPr>
          <p:spPr>
            <a:xfrm>
              <a:off x="1835650" y="2826000"/>
              <a:ext cx="666825" cy="316950"/>
            </a:xfrm>
            <a:custGeom>
              <a:rect b="b" l="l" r="r" t="t"/>
              <a:pathLst>
                <a:path extrusionOk="0" h="12678" w="26673">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4"/>
            <p:cNvSpPr/>
            <p:nvPr/>
          </p:nvSpPr>
          <p:spPr>
            <a:xfrm>
              <a:off x="2948775" y="2707475"/>
              <a:ext cx="236625" cy="119550"/>
            </a:xfrm>
            <a:custGeom>
              <a:rect b="b" l="l" r="r" t="t"/>
              <a:pathLst>
                <a:path extrusionOk="0" h="4782" w="9465">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4"/>
            <p:cNvSpPr/>
            <p:nvPr/>
          </p:nvSpPr>
          <p:spPr>
            <a:xfrm>
              <a:off x="3072675" y="3192025"/>
              <a:ext cx="529300" cy="291075"/>
            </a:xfrm>
            <a:custGeom>
              <a:rect b="b" l="l" r="r" t="t"/>
              <a:pathLst>
                <a:path extrusionOk="0" h="11643" w="21172">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4"/>
            <p:cNvSpPr/>
            <p:nvPr/>
          </p:nvSpPr>
          <p:spPr>
            <a:xfrm>
              <a:off x="3409275" y="2154825"/>
              <a:ext cx="217575" cy="135250"/>
            </a:xfrm>
            <a:custGeom>
              <a:rect b="b" l="l" r="r" t="t"/>
              <a:pathLst>
                <a:path extrusionOk="0" h="5410" w="8703">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4"/>
            <p:cNvSpPr/>
            <p:nvPr/>
          </p:nvSpPr>
          <p:spPr>
            <a:xfrm>
              <a:off x="3648775" y="2476625"/>
              <a:ext cx="324400" cy="168925"/>
            </a:xfrm>
            <a:custGeom>
              <a:rect b="b" l="l" r="r" t="t"/>
              <a:pathLst>
                <a:path extrusionOk="0" h="6757" w="12976">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4"/>
            <p:cNvSpPr/>
            <p:nvPr/>
          </p:nvSpPr>
          <p:spPr>
            <a:xfrm>
              <a:off x="3804875" y="2648175"/>
              <a:ext cx="773175" cy="407800"/>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4"/>
            <p:cNvSpPr/>
            <p:nvPr/>
          </p:nvSpPr>
          <p:spPr>
            <a:xfrm>
              <a:off x="4713401" y="3101236"/>
              <a:ext cx="536600" cy="279225"/>
            </a:xfrm>
            <a:custGeom>
              <a:rect b="b" l="l" r="r" t="t"/>
              <a:pathLst>
                <a:path extrusionOk="0" h="11169" w="21464">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4"/>
            <p:cNvSpPr/>
            <p:nvPr/>
          </p:nvSpPr>
          <p:spPr>
            <a:xfrm>
              <a:off x="4321925" y="2027925"/>
              <a:ext cx="564400" cy="342625"/>
            </a:xfrm>
            <a:custGeom>
              <a:rect b="b" l="l" r="r" t="t"/>
              <a:pathLst>
                <a:path extrusionOk="0" h="13705" w="22576">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4"/>
            <p:cNvSpPr/>
            <p:nvPr/>
          </p:nvSpPr>
          <p:spPr>
            <a:xfrm rot="504384">
              <a:off x="5226777" y="3516101"/>
              <a:ext cx="621003" cy="355436"/>
            </a:xfrm>
            <a:custGeom>
              <a:rect b="b" l="l" r="r" t="t"/>
              <a:pathLst>
                <a:path extrusionOk="0" h="14217" w="24839">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4"/>
            <p:cNvSpPr/>
            <p:nvPr/>
          </p:nvSpPr>
          <p:spPr>
            <a:xfrm>
              <a:off x="5290200" y="2689950"/>
              <a:ext cx="400025" cy="215600"/>
            </a:xfrm>
            <a:custGeom>
              <a:rect b="b" l="l" r="r" t="t"/>
              <a:pathLst>
                <a:path extrusionOk="0" h="8624" w="16001">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4"/>
            <p:cNvSpPr/>
            <p:nvPr/>
          </p:nvSpPr>
          <p:spPr>
            <a:xfrm>
              <a:off x="6405511" y="2440005"/>
              <a:ext cx="588800" cy="334100"/>
            </a:xfrm>
            <a:custGeom>
              <a:rect b="b" l="l" r="r" t="t"/>
              <a:pathLst>
                <a:path extrusionOk="0" h="13364" w="23552">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4"/>
            <p:cNvSpPr/>
            <p:nvPr/>
          </p:nvSpPr>
          <p:spPr>
            <a:xfrm rot="344">
              <a:off x="6362670" y="3367488"/>
              <a:ext cx="480500" cy="403464"/>
            </a:xfrm>
            <a:custGeom>
              <a:rect b="b" l="l" r="r" t="t"/>
              <a:pathLst>
                <a:path extrusionOk="0" h="9022" w="1922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0" name="Google Shape;1420;p34"/>
          <p:cNvSpPr/>
          <p:nvPr/>
        </p:nvSpPr>
        <p:spPr>
          <a:xfrm>
            <a:off x="4296675" y="1726735"/>
            <a:ext cx="657300" cy="131400"/>
          </a:xfrm>
          <a:prstGeom prst="rect">
            <a:avLst/>
          </a:pr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66666"/>
              </a:solidFill>
            </a:endParaRPr>
          </a:p>
        </p:txBody>
      </p:sp>
      <p:grpSp>
        <p:nvGrpSpPr>
          <p:cNvPr id="1421" name="Google Shape;1421;p34"/>
          <p:cNvGrpSpPr/>
          <p:nvPr/>
        </p:nvGrpSpPr>
        <p:grpSpPr>
          <a:xfrm flipH="1" rot="-3937554">
            <a:off x="7410890" y="3618739"/>
            <a:ext cx="1674591" cy="3227149"/>
            <a:chOff x="2453450" y="238025"/>
            <a:chExt cx="2711225" cy="5224875"/>
          </a:xfrm>
        </p:grpSpPr>
        <p:sp>
          <p:nvSpPr>
            <p:cNvPr id="1422" name="Google Shape;1422;p34"/>
            <p:cNvSpPr/>
            <p:nvPr/>
          </p:nvSpPr>
          <p:spPr>
            <a:xfrm>
              <a:off x="3780075" y="238025"/>
              <a:ext cx="589375" cy="333825"/>
            </a:xfrm>
            <a:custGeom>
              <a:rect b="b" l="l" r="r" t="t"/>
              <a:pathLst>
                <a:path extrusionOk="0" h="13353" w="23575">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4"/>
            <p:cNvSpPr/>
            <p:nvPr/>
          </p:nvSpPr>
          <p:spPr>
            <a:xfrm>
              <a:off x="3618425" y="420475"/>
              <a:ext cx="288650" cy="195450"/>
            </a:xfrm>
            <a:custGeom>
              <a:rect b="b" l="l" r="r" t="t"/>
              <a:pathLst>
                <a:path extrusionOk="0" h="7818" w="11546">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4"/>
            <p:cNvSpPr/>
            <p:nvPr/>
          </p:nvSpPr>
          <p:spPr>
            <a:xfrm>
              <a:off x="3868825" y="736950"/>
              <a:ext cx="389075" cy="188675"/>
            </a:xfrm>
            <a:custGeom>
              <a:rect b="b" l="l" r="r" t="t"/>
              <a:pathLst>
                <a:path extrusionOk="0" h="7547" w="15563">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4"/>
            <p:cNvSpPr/>
            <p:nvPr/>
          </p:nvSpPr>
          <p:spPr>
            <a:xfrm>
              <a:off x="3505675" y="629025"/>
              <a:ext cx="237275" cy="152275"/>
            </a:xfrm>
            <a:custGeom>
              <a:rect b="b" l="l" r="r" t="t"/>
              <a:pathLst>
                <a:path extrusionOk="0" h="6091" w="9491">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4"/>
            <p:cNvSpPr/>
            <p:nvPr/>
          </p:nvSpPr>
          <p:spPr>
            <a:xfrm>
              <a:off x="3598425" y="879250"/>
              <a:ext cx="356875" cy="217575"/>
            </a:xfrm>
            <a:custGeom>
              <a:rect b="b" l="l" r="r" t="t"/>
              <a:pathLst>
                <a:path extrusionOk="0" h="8703" w="14275">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4"/>
            <p:cNvSpPr/>
            <p:nvPr/>
          </p:nvSpPr>
          <p:spPr>
            <a:xfrm>
              <a:off x="4021625" y="1166800"/>
              <a:ext cx="293275" cy="189975"/>
            </a:xfrm>
            <a:custGeom>
              <a:rect b="b" l="l" r="r" t="t"/>
              <a:pathLst>
                <a:path extrusionOk="0" h="7599" w="11731">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4"/>
            <p:cNvSpPr/>
            <p:nvPr/>
          </p:nvSpPr>
          <p:spPr>
            <a:xfrm>
              <a:off x="3241825" y="892575"/>
              <a:ext cx="314975" cy="194075"/>
            </a:xfrm>
            <a:custGeom>
              <a:rect b="b" l="l" r="r" t="t"/>
              <a:pathLst>
                <a:path extrusionOk="0" h="7763" w="12599">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4"/>
            <p:cNvSpPr/>
            <p:nvPr/>
          </p:nvSpPr>
          <p:spPr>
            <a:xfrm>
              <a:off x="3580375" y="1235000"/>
              <a:ext cx="317100" cy="170450"/>
            </a:xfrm>
            <a:custGeom>
              <a:rect b="b" l="l" r="r" t="t"/>
              <a:pathLst>
                <a:path extrusionOk="0" h="6818" w="12684">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4"/>
            <p:cNvSpPr/>
            <p:nvPr/>
          </p:nvSpPr>
          <p:spPr>
            <a:xfrm>
              <a:off x="3086225" y="999650"/>
              <a:ext cx="258000" cy="200750"/>
            </a:xfrm>
            <a:custGeom>
              <a:rect b="b" l="l" r="r" t="t"/>
              <a:pathLst>
                <a:path extrusionOk="0" h="8030" w="1032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4"/>
            <p:cNvSpPr/>
            <p:nvPr/>
          </p:nvSpPr>
          <p:spPr>
            <a:xfrm>
              <a:off x="3181250" y="1267025"/>
              <a:ext cx="263000" cy="183500"/>
            </a:xfrm>
            <a:custGeom>
              <a:rect b="b" l="l" r="r" t="t"/>
              <a:pathLst>
                <a:path extrusionOk="0" h="7340" w="1052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4"/>
            <p:cNvSpPr/>
            <p:nvPr/>
          </p:nvSpPr>
          <p:spPr>
            <a:xfrm>
              <a:off x="3441725" y="1510250"/>
              <a:ext cx="281725" cy="165600"/>
            </a:xfrm>
            <a:custGeom>
              <a:rect b="b" l="l" r="r" t="t"/>
              <a:pathLst>
                <a:path extrusionOk="0" h="6624" w="11269">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4"/>
            <p:cNvSpPr/>
            <p:nvPr/>
          </p:nvSpPr>
          <p:spPr>
            <a:xfrm>
              <a:off x="3034450" y="1463250"/>
              <a:ext cx="313375" cy="202200"/>
            </a:xfrm>
            <a:custGeom>
              <a:rect b="b" l="l" r="r" t="t"/>
              <a:pathLst>
                <a:path extrusionOk="0" h="8088" w="12535">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4"/>
            <p:cNvSpPr/>
            <p:nvPr/>
          </p:nvSpPr>
          <p:spPr>
            <a:xfrm>
              <a:off x="3111350" y="1705725"/>
              <a:ext cx="320550" cy="187175"/>
            </a:xfrm>
            <a:custGeom>
              <a:rect b="b" l="l" r="r" t="t"/>
              <a:pathLst>
                <a:path extrusionOk="0" h="7487" w="12822">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4"/>
            <p:cNvSpPr/>
            <p:nvPr/>
          </p:nvSpPr>
          <p:spPr>
            <a:xfrm>
              <a:off x="2850000" y="1720425"/>
              <a:ext cx="264400" cy="173425"/>
            </a:xfrm>
            <a:custGeom>
              <a:rect b="b" l="l" r="r" t="t"/>
              <a:pathLst>
                <a:path extrusionOk="0" h="6937" w="10576">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4"/>
            <p:cNvSpPr/>
            <p:nvPr/>
          </p:nvSpPr>
          <p:spPr>
            <a:xfrm>
              <a:off x="2733875" y="1920725"/>
              <a:ext cx="327375" cy="202250"/>
            </a:xfrm>
            <a:custGeom>
              <a:rect b="b" l="l" r="r" t="t"/>
              <a:pathLst>
                <a:path extrusionOk="0" h="8090" w="13095">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4"/>
            <p:cNvSpPr/>
            <p:nvPr/>
          </p:nvSpPr>
          <p:spPr>
            <a:xfrm>
              <a:off x="2681800" y="2149525"/>
              <a:ext cx="228900" cy="227425"/>
            </a:xfrm>
            <a:custGeom>
              <a:rect b="b" l="l" r="r" t="t"/>
              <a:pathLst>
                <a:path extrusionOk="0" h="9097" w="9156">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4"/>
            <p:cNvSpPr/>
            <p:nvPr/>
          </p:nvSpPr>
          <p:spPr>
            <a:xfrm>
              <a:off x="2453450" y="2210875"/>
              <a:ext cx="195000" cy="138400"/>
            </a:xfrm>
            <a:custGeom>
              <a:rect b="b" l="l" r="r" t="t"/>
              <a:pathLst>
                <a:path extrusionOk="0" h="5536" w="780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4"/>
            <p:cNvSpPr/>
            <p:nvPr/>
          </p:nvSpPr>
          <p:spPr>
            <a:xfrm>
              <a:off x="3960550" y="1468625"/>
              <a:ext cx="345450" cy="195025"/>
            </a:xfrm>
            <a:custGeom>
              <a:rect b="b" l="l" r="r" t="t"/>
              <a:pathLst>
                <a:path extrusionOk="0" h="7801" w="13818">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4"/>
            <p:cNvSpPr/>
            <p:nvPr/>
          </p:nvSpPr>
          <p:spPr>
            <a:xfrm>
              <a:off x="3971900" y="2514075"/>
              <a:ext cx="251050" cy="143200"/>
            </a:xfrm>
            <a:custGeom>
              <a:rect b="b" l="l" r="r" t="t"/>
              <a:pathLst>
                <a:path extrusionOk="0" h="5728" w="10042">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4"/>
            <p:cNvSpPr/>
            <p:nvPr/>
          </p:nvSpPr>
          <p:spPr>
            <a:xfrm>
              <a:off x="4308875" y="2807225"/>
              <a:ext cx="316075" cy="179275"/>
            </a:xfrm>
            <a:custGeom>
              <a:rect b="b" l="l" r="r" t="t"/>
              <a:pathLst>
                <a:path extrusionOk="0" h="7171" w="12643">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4"/>
            <p:cNvSpPr/>
            <p:nvPr/>
          </p:nvSpPr>
          <p:spPr>
            <a:xfrm>
              <a:off x="4822200" y="2992450"/>
              <a:ext cx="307125" cy="178250"/>
            </a:xfrm>
            <a:custGeom>
              <a:rect b="b" l="l" r="r" t="t"/>
              <a:pathLst>
                <a:path extrusionOk="0" h="7130" w="12285">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4"/>
            <p:cNvSpPr/>
            <p:nvPr/>
          </p:nvSpPr>
          <p:spPr>
            <a:xfrm>
              <a:off x="3851725" y="2738850"/>
              <a:ext cx="240000" cy="171800"/>
            </a:xfrm>
            <a:custGeom>
              <a:rect b="b" l="l" r="r" t="t"/>
              <a:pathLst>
                <a:path extrusionOk="0" h="6872" w="960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4"/>
            <p:cNvSpPr/>
            <p:nvPr/>
          </p:nvSpPr>
          <p:spPr>
            <a:xfrm>
              <a:off x="4394125" y="3073475"/>
              <a:ext cx="301650" cy="213475"/>
            </a:xfrm>
            <a:custGeom>
              <a:rect b="b" l="l" r="r" t="t"/>
              <a:pathLst>
                <a:path extrusionOk="0" h="8539" w="12066">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4"/>
            <p:cNvSpPr/>
            <p:nvPr/>
          </p:nvSpPr>
          <p:spPr>
            <a:xfrm>
              <a:off x="4827825" y="3385350"/>
              <a:ext cx="270225" cy="165400"/>
            </a:xfrm>
            <a:custGeom>
              <a:rect b="b" l="l" r="r" t="t"/>
              <a:pathLst>
                <a:path extrusionOk="0" h="6616" w="10809">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4"/>
            <p:cNvSpPr/>
            <p:nvPr/>
          </p:nvSpPr>
          <p:spPr>
            <a:xfrm>
              <a:off x="3807200" y="2992200"/>
              <a:ext cx="482275" cy="342650"/>
            </a:xfrm>
            <a:custGeom>
              <a:rect b="b" l="l" r="r" t="t"/>
              <a:pathLst>
                <a:path extrusionOk="0" h="13706" w="19291">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4"/>
            <p:cNvSpPr/>
            <p:nvPr/>
          </p:nvSpPr>
          <p:spPr>
            <a:xfrm>
              <a:off x="4383325" y="3436175"/>
              <a:ext cx="287000" cy="205400"/>
            </a:xfrm>
            <a:custGeom>
              <a:rect b="b" l="l" r="r" t="t"/>
              <a:pathLst>
                <a:path extrusionOk="0" h="8216" w="1148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4"/>
            <p:cNvSpPr/>
            <p:nvPr/>
          </p:nvSpPr>
          <p:spPr>
            <a:xfrm>
              <a:off x="4773600" y="3656425"/>
              <a:ext cx="233350" cy="144650"/>
            </a:xfrm>
            <a:custGeom>
              <a:rect b="b" l="l" r="r" t="t"/>
              <a:pathLst>
                <a:path extrusionOk="0" h="5786" w="9334">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4"/>
            <p:cNvSpPr/>
            <p:nvPr/>
          </p:nvSpPr>
          <p:spPr>
            <a:xfrm>
              <a:off x="3635225" y="3152400"/>
              <a:ext cx="223150" cy="199875"/>
            </a:xfrm>
            <a:custGeom>
              <a:rect b="b" l="l" r="r" t="t"/>
              <a:pathLst>
                <a:path extrusionOk="0" h="7995" w="8926">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4"/>
            <p:cNvSpPr/>
            <p:nvPr/>
          </p:nvSpPr>
          <p:spPr>
            <a:xfrm>
              <a:off x="3921300" y="3426000"/>
              <a:ext cx="286250" cy="206025"/>
            </a:xfrm>
            <a:custGeom>
              <a:rect b="b" l="l" r="r" t="t"/>
              <a:pathLst>
                <a:path extrusionOk="0" h="8241" w="1145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4"/>
            <p:cNvSpPr/>
            <p:nvPr/>
          </p:nvSpPr>
          <p:spPr>
            <a:xfrm>
              <a:off x="4286975" y="3742900"/>
              <a:ext cx="176550" cy="165675"/>
            </a:xfrm>
            <a:custGeom>
              <a:rect b="b" l="l" r="r" t="t"/>
              <a:pathLst>
                <a:path extrusionOk="0" h="6627" w="7062">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4"/>
            <p:cNvSpPr/>
            <p:nvPr/>
          </p:nvSpPr>
          <p:spPr>
            <a:xfrm>
              <a:off x="4466350" y="3992700"/>
              <a:ext cx="230575" cy="169975"/>
            </a:xfrm>
            <a:custGeom>
              <a:rect b="b" l="l" r="r" t="t"/>
              <a:pathLst>
                <a:path extrusionOk="0" h="6799" w="9223">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4"/>
            <p:cNvSpPr/>
            <p:nvPr/>
          </p:nvSpPr>
          <p:spPr>
            <a:xfrm>
              <a:off x="4897875" y="4241475"/>
              <a:ext cx="219350" cy="146000"/>
            </a:xfrm>
            <a:custGeom>
              <a:rect b="b" l="l" r="r" t="t"/>
              <a:pathLst>
                <a:path extrusionOk="0" h="5840" w="8774">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4"/>
            <p:cNvSpPr/>
            <p:nvPr/>
          </p:nvSpPr>
          <p:spPr>
            <a:xfrm>
              <a:off x="4936700" y="4067900"/>
              <a:ext cx="227975" cy="161275"/>
            </a:xfrm>
            <a:custGeom>
              <a:rect b="b" l="l" r="r" t="t"/>
              <a:pathLst>
                <a:path extrusionOk="0" h="6451" w="9119">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4"/>
            <p:cNvSpPr/>
            <p:nvPr/>
          </p:nvSpPr>
          <p:spPr>
            <a:xfrm>
              <a:off x="3563625" y="3453825"/>
              <a:ext cx="286875" cy="246150"/>
            </a:xfrm>
            <a:custGeom>
              <a:rect b="b" l="l" r="r" t="t"/>
              <a:pathLst>
                <a:path extrusionOk="0" h="9846" w="11475">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4"/>
            <p:cNvSpPr/>
            <p:nvPr/>
          </p:nvSpPr>
          <p:spPr>
            <a:xfrm>
              <a:off x="3996625" y="3917350"/>
              <a:ext cx="324875" cy="201725"/>
            </a:xfrm>
            <a:custGeom>
              <a:rect b="b" l="l" r="r" t="t"/>
              <a:pathLst>
                <a:path extrusionOk="0" h="8069" w="12995">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4"/>
            <p:cNvSpPr/>
            <p:nvPr/>
          </p:nvSpPr>
          <p:spPr>
            <a:xfrm>
              <a:off x="3755250" y="3937100"/>
              <a:ext cx="215475" cy="162475"/>
            </a:xfrm>
            <a:custGeom>
              <a:rect b="b" l="l" r="r" t="t"/>
              <a:pathLst>
                <a:path extrusionOk="0" h="6499" w="8619">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4"/>
            <p:cNvSpPr/>
            <p:nvPr/>
          </p:nvSpPr>
          <p:spPr>
            <a:xfrm>
              <a:off x="3886050" y="4279675"/>
              <a:ext cx="390525" cy="254150"/>
            </a:xfrm>
            <a:custGeom>
              <a:rect b="b" l="l" r="r" t="t"/>
              <a:pathLst>
                <a:path extrusionOk="0" h="10166" w="15621">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4"/>
            <p:cNvSpPr/>
            <p:nvPr/>
          </p:nvSpPr>
          <p:spPr>
            <a:xfrm>
              <a:off x="4271650" y="4226550"/>
              <a:ext cx="314125" cy="194400"/>
            </a:xfrm>
            <a:custGeom>
              <a:rect b="b" l="l" r="r" t="t"/>
              <a:pathLst>
                <a:path extrusionOk="0" h="7776" w="12565">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4"/>
            <p:cNvSpPr/>
            <p:nvPr/>
          </p:nvSpPr>
          <p:spPr>
            <a:xfrm>
              <a:off x="4558675" y="4532000"/>
              <a:ext cx="277600" cy="125950"/>
            </a:xfrm>
            <a:custGeom>
              <a:rect b="b" l="l" r="r" t="t"/>
              <a:pathLst>
                <a:path extrusionOk="0" h="5038" w="11104">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4"/>
            <p:cNvSpPr/>
            <p:nvPr/>
          </p:nvSpPr>
          <p:spPr>
            <a:xfrm>
              <a:off x="4843025" y="4759125"/>
              <a:ext cx="217400" cy="130000"/>
            </a:xfrm>
            <a:custGeom>
              <a:rect b="b" l="l" r="r" t="t"/>
              <a:pathLst>
                <a:path extrusionOk="0" h="5200" w="8696">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4"/>
            <p:cNvSpPr/>
            <p:nvPr/>
          </p:nvSpPr>
          <p:spPr>
            <a:xfrm>
              <a:off x="4450700" y="4677850"/>
              <a:ext cx="250625" cy="143625"/>
            </a:xfrm>
            <a:custGeom>
              <a:rect b="b" l="l" r="r" t="t"/>
              <a:pathLst>
                <a:path extrusionOk="0" h="5745" w="10025">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4"/>
            <p:cNvSpPr/>
            <p:nvPr/>
          </p:nvSpPr>
          <p:spPr>
            <a:xfrm>
              <a:off x="4070375" y="4724825"/>
              <a:ext cx="261000" cy="118125"/>
            </a:xfrm>
            <a:custGeom>
              <a:rect b="b" l="l" r="r" t="t"/>
              <a:pathLst>
                <a:path extrusionOk="0" h="4725" w="1044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4"/>
            <p:cNvSpPr/>
            <p:nvPr/>
          </p:nvSpPr>
          <p:spPr>
            <a:xfrm>
              <a:off x="4419875" y="4993725"/>
              <a:ext cx="367125" cy="190450"/>
            </a:xfrm>
            <a:custGeom>
              <a:rect b="b" l="l" r="r" t="t"/>
              <a:pathLst>
                <a:path extrusionOk="0" h="7618" w="14685">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4"/>
            <p:cNvSpPr/>
            <p:nvPr/>
          </p:nvSpPr>
          <p:spPr>
            <a:xfrm>
              <a:off x="4060975" y="4990475"/>
              <a:ext cx="250425" cy="174525"/>
            </a:xfrm>
            <a:custGeom>
              <a:rect b="b" l="l" r="r" t="t"/>
              <a:pathLst>
                <a:path extrusionOk="0" h="6981" w="10017">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4"/>
            <p:cNvSpPr/>
            <p:nvPr/>
          </p:nvSpPr>
          <p:spPr>
            <a:xfrm>
              <a:off x="4459350" y="5344200"/>
              <a:ext cx="259200" cy="118700"/>
            </a:xfrm>
            <a:custGeom>
              <a:rect b="b" l="l" r="r" t="t"/>
              <a:pathLst>
                <a:path extrusionOk="0" h="4748" w="10368">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4"/>
            <p:cNvSpPr/>
            <p:nvPr/>
          </p:nvSpPr>
          <p:spPr>
            <a:xfrm>
              <a:off x="3821225" y="1673650"/>
              <a:ext cx="306650" cy="160200"/>
            </a:xfrm>
            <a:custGeom>
              <a:rect b="b" l="l" r="r" t="t"/>
              <a:pathLst>
                <a:path extrusionOk="0" h="6408" w="12266">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4"/>
            <p:cNvSpPr/>
            <p:nvPr/>
          </p:nvSpPr>
          <p:spPr>
            <a:xfrm>
              <a:off x="3561600" y="1830850"/>
              <a:ext cx="303625" cy="160650"/>
            </a:xfrm>
            <a:custGeom>
              <a:rect b="b" l="l" r="r" t="t"/>
              <a:pathLst>
                <a:path extrusionOk="0" h="6426" w="12145">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4"/>
            <p:cNvSpPr/>
            <p:nvPr/>
          </p:nvSpPr>
          <p:spPr>
            <a:xfrm>
              <a:off x="3624625" y="2153200"/>
              <a:ext cx="311800" cy="185575"/>
            </a:xfrm>
            <a:custGeom>
              <a:rect b="b" l="l" r="r" t="t"/>
              <a:pathLst>
                <a:path extrusionOk="0" h="7423" w="12472">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4"/>
            <p:cNvSpPr/>
            <p:nvPr/>
          </p:nvSpPr>
          <p:spPr>
            <a:xfrm>
              <a:off x="3210725" y="2033525"/>
              <a:ext cx="289250" cy="139600"/>
            </a:xfrm>
            <a:custGeom>
              <a:rect b="b" l="l" r="r" t="t"/>
              <a:pathLst>
                <a:path extrusionOk="0" h="5584" w="1157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4"/>
            <p:cNvSpPr/>
            <p:nvPr/>
          </p:nvSpPr>
          <p:spPr>
            <a:xfrm>
              <a:off x="3427050" y="2391850"/>
              <a:ext cx="323350" cy="166575"/>
            </a:xfrm>
            <a:custGeom>
              <a:rect b="b" l="l" r="r" t="t"/>
              <a:pathLst>
                <a:path extrusionOk="0" h="6663" w="12934">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4"/>
            <p:cNvSpPr/>
            <p:nvPr/>
          </p:nvSpPr>
          <p:spPr>
            <a:xfrm>
              <a:off x="3039900" y="2372900"/>
              <a:ext cx="289125" cy="139325"/>
            </a:xfrm>
            <a:custGeom>
              <a:rect b="b" l="l" r="r" t="t"/>
              <a:pathLst>
                <a:path extrusionOk="0" h="5573" w="11565">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4"/>
            <p:cNvSpPr/>
            <p:nvPr/>
          </p:nvSpPr>
          <p:spPr>
            <a:xfrm>
              <a:off x="3370650" y="2675025"/>
              <a:ext cx="370300" cy="238500"/>
            </a:xfrm>
            <a:custGeom>
              <a:rect b="b" l="l" r="r" t="t"/>
              <a:pathLst>
                <a:path extrusionOk="0" h="9540" w="14812">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1477" name="Shape 1477"/>
        <p:cNvGrpSpPr/>
        <p:nvPr/>
      </p:nvGrpSpPr>
      <p:grpSpPr>
        <a:xfrm>
          <a:off x="0" y="0"/>
          <a:ext cx="0" cy="0"/>
          <a:chOff x="0" y="0"/>
          <a:chExt cx="0" cy="0"/>
        </a:xfrm>
      </p:grpSpPr>
      <p:sp>
        <p:nvSpPr>
          <p:cNvPr id="1478" name="Google Shape;1478;p35"/>
          <p:cNvSpPr/>
          <p:nvPr/>
        </p:nvSpPr>
        <p:spPr>
          <a:xfrm rot="7701277">
            <a:off x="2192091" y="2755168"/>
            <a:ext cx="2363108" cy="1874176"/>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AB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9" name="Google Shape;1479;p35"/>
          <p:cNvGrpSpPr/>
          <p:nvPr/>
        </p:nvGrpSpPr>
        <p:grpSpPr>
          <a:xfrm flipH="1" rot="4341138">
            <a:off x="-1678078" y="-777857"/>
            <a:ext cx="4147842" cy="3210269"/>
            <a:chOff x="434475" y="237850"/>
            <a:chExt cx="6749725" cy="5224025"/>
          </a:xfrm>
        </p:grpSpPr>
        <p:sp>
          <p:nvSpPr>
            <p:cNvPr id="1480" name="Google Shape;1480;p35"/>
            <p:cNvSpPr/>
            <p:nvPr/>
          </p:nvSpPr>
          <p:spPr>
            <a:xfrm>
              <a:off x="542775" y="347225"/>
              <a:ext cx="6499875" cy="4955975"/>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5"/>
            <p:cNvSpPr/>
            <p:nvPr/>
          </p:nvSpPr>
          <p:spPr>
            <a:xfrm>
              <a:off x="434475" y="237850"/>
              <a:ext cx="6749725" cy="5224025"/>
            </a:xfrm>
            <a:custGeom>
              <a:rect b="b" l="l" r="r" t="t"/>
              <a:pathLst>
                <a:path extrusionOk="0" h="208961" w="269989">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2" name="Google Shape;1482;p35"/>
          <p:cNvGrpSpPr/>
          <p:nvPr/>
        </p:nvGrpSpPr>
        <p:grpSpPr>
          <a:xfrm>
            <a:off x="3613313" y="2362063"/>
            <a:ext cx="7186900" cy="4132775"/>
            <a:chOff x="235075" y="777725"/>
            <a:chExt cx="7186900" cy="4132775"/>
          </a:xfrm>
        </p:grpSpPr>
        <p:sp>
          <p:nvSpPr>
            <p:cNvPr id="1483" name="Google Shape;1483;p35"/>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5"/>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5" name="Google Shape;1485;p35"/>
          <p:cNvSpPr/>
          <p:nvPr/>
        </p:nvSpPr>
        <p:spPr>
          <a:xfrm>
            <a:off x="1375425" y="1000175"/>
            <a:ext cx="6499800" cy="3159000"/>
          </a:xfrm>
          <a:prstGeom prst="rect">
            <a:avLst/>
          </a:pr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6" name="Google Shape;1486;p35"/>
          <p:cNvGrpSpPr/>
          <p:nvPr/>
        </p:nvGrpSpPr>
        <p:grpSpPr>
          <a:xfrm flipH="1">
            <a:off x="-257018" y="2362075"/>
            <a:ext cx="1425315" cy="3241658"/>
            <a:chOff x="2650500" y="238500"/>
            <a:chExt cx="2300750" cy="5232700"/>
          </a:xfrm>
        </p:grpSpPr>
        <p:sp>
          <p:nvSpPr>
            <p:cNvPr id="1487" name="Google Shape;1487;p35"/>
            <p:cNvSpPr/>
            <p:nvPr/>
          </p:nvSpPr>
          <p:spPr>
            <a:xfrm>
              <a:off x="2650500" y="238500"/>
              <a:ext cx="2300750" cy="5232700"/>
            </a:xfrm>
            <a:custGeom>
              <a:rect b="b" l="l" r="r" t="t"/>
              <a:pathLst>
                <a:path extrusionOk="0" h="209308" w="9203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5"/>
            <p:cNvSpPr/>
            <p:nvPr/>
          </p:nvSpPr>
          <p:spPr>
            <a:xfrm>
              <a:off x="3006375" y="586000"/>
              <a:ext cx="1597775" cy="4547625"/>
            </a:xfrm>
            <a:custGeom>
              <a:rect b="b" l="l" r="r" t="t"/>
              <a:pathLst>
                <a:path extrusionOk="0" h="181905" w="63911">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5"/>
            <p:cNvSpPr/>
            <p:nvPr/>
          </p:nvSpPr>
          <p:spPr>
            <a:xfrm>
              <a:off x="3402850" y="931550"/>
              <a:ext cx="1365350" cy="3835150"/>
            </a:xfrm>
            <a:custGeom>
              <a:rect b="b" l="l" r="r" t="t"/>
              <a:pathLst>
                <a:path extrusionOk="0" h="153406" w="54614">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0" name="Google Shape;1490;p35"/>
          <p:cNvSpPr txBox="1"/>
          <p:nvPr>
            <p:ph idx="1" type="subTitle"/>
          </p:nvPr>
        </p:nvSpPr>
        <p:spPr>
          <a:xfrm>
            <a:off x="1598925" y="1000168"/>
            <a:ext cx="6052800" cy="7800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GB" sz="1550">
                <a:solidFill>
                  <a:srgbClr val="FFFFFF"/>
                </a:solidFill>
                <a:latin typeface="Arvo"/>
                <a:ea typeface="Arvo"/>
                <a:cs typeface="Arvo"/>
                <a:sym typeface="Arvo"/>
              </a:rPr>
              <a:t>Adam is partnered with Greg for a school project. Greg has arthritis so Adam offers to do all the work for Greg as Adam thinks Greg will be unable to do it himself.  </a:t>
            </a:r>
            <a:endParaRPr sz="1550">
              <a:solidFill>
                <a:srgbClr val="FFFFFF"/>
              </a:solidFill>
              <a:latin typeface="Arvo"/>
              <a:ea typeface="Arvo"/>
              <a:cs typeface="Arvo"/>
              <a:sym typeface="Arvo"/>
            </a:endParaRPr>
          </a:p>
          <a:p>
            <a:pPr indent="0" lvl="0" marL="0" rtl="0" algn="l">
              <a:lnSpc>
                <a:spcPct val="115000"/>
              </a:lnSpc>
              <a:spcBef>
                <a:spcPts val="0"/>
              </a:spcBef>
              <a:spcAft>
                <a:spcPts val="0"/>
              </a:spcAft>
              <a:buClr>
                <a:schemeClr val="dk1"/>
              </a:buClr>
              <a:buSzPts val="1100"/>
              <a:buFont typeface="Arial"/>
              <a:buNone/>
            </a:pPr>
            <a:r>
              <a:t/>
            </a:r>
            <a:endParaRPr sz="2400">
              <a:solidFill>
                <a:srgbClr val="FFFFFF"/>
              </a:solidFill>
              <a:latin typeface="Arvo"/>
              <a:ea typeface="Arvo"/>
              <a:cs typeface="Arvo"/>
              <a:sym typeface="Arvo"/>
            </a:endParaRPr>
          </a:p>
          <a:p>
            <a:pPr indent="0" lvl="0" marL="0" rtl="0" algn="ctr">
              <a:lnSpc>
                <a:spcPct val="100000"/>
              </a:lnSpc>
              <a:spcBef>
                <a:spcPts val="1000"/>
              </a:spcBef>
              <a:spcAft>
                <a:spcPts val="0"/>
              </a:spcAft>
              <a:buClr>
                <a:schemeClr val="dk1"/>
              </a:buClr>
              <a:buSzPts val="1100"/>
              <a:buFont typeface="Arial"/>
              <a:buNone/>
            </a:pPr>
            <a:r>
              <a:t/>
            </a:r>
            <a:endParaRPr sz="2400">
              <a:solidFill>
                <a:srgbClr val="FFFFFF"/>
              </a:solidFill>
              <a:latin typeface="Arvo"/>
              <a:ea typeface="Arvo"/>
              <a:cs typeface="Arvo"/>
              <a:sym typeface="Arvo"/>
            </a:endParaRPr>
          </a:p>
          <a:p>
            <a:pPr indent="0" lvl="0" marL="0" rtl="0" algn="ctr">
              <a:lnSpc>
                <a:spcPct val="115000"/>
              </a:lnSpc>
              <a:spcBef>
                <a:spcPts val="1000"/>
              </a:spcBef>
              <a:spcAft>
                <a:spcPts val="0"/>
              </a:spcAft>
              <a:buClr>
                <a:schemeClr val="dk1"/>
              </a:buClr>
              <a:buSzPts val="1100"/>
              <a:buFont typeface="Arial"/>
              <a:buNone/>
            </a:pPr>
            <a:r>
              <a:t/>
            </a:r>
            <a:endParaRPr sz="1400">
              <a:solidFill>
                <a:srgbClr val="FFFFFF"/>
              </a:solidFill>
              <a:latin typeface="Arvo"/>
              <a:ea typeface="Arvo"/>
              <a:cs typeface="Arvo"/>
              <a:sym typeface="Arvo"/>
            </a:endParaRPr>
          </a:p>
          <a:p>
            <a:pPr indent="0" lvl="0" marL="0" rtl="0" algn="ctr">
              <a:lnSpc>
                <a:spcPct val="100000"/>
              </a:lnSpc>
              <a:spcBef>
                <a:spcPts val="1000"/>
              </a:spcBef>
              <a:spcAft>
                <a:spcPts val="0"/>
              </a:spcAft>
              <a:buNone/>
            </a:pPr>
            <a:r>
              <a:t/>
            </a:r>
            <a:endParaRPr sz="2400">
              <a:solidFill>
                <a:srgbClr val="FFFFFF"/>
              </a:solidFill>
              <a:latin typeface="Arvo"/>
              <a:ea typeface="Arvo"/>
              <a:cs typeface="Arvo"/>
              <a:sym typeface="Arvo"/>
            </a:endParaRPr>
          </a:p>
        </p:txBody>
      </p:sp>
      <p:grpSp>
        <p:nvGrpSpPr>
          <p:cNvPr id="1491" name="Google Shape;1491;p35"/>
          <p:cNvGrpSpPr/>
          <p:nvPr/>
        </p:nvGrpSpPr>
        <p:grpSpPr>
          <a:xfrm rot="1195569">
            <a:off x="-536868" y="305345"/>
            <a:ext cx="2382243" cy="771207"/>
            <a:chOff x="234200" y="2027925"/>
            <a:chExt cx="6760111" cy="1887098"/>
          </a:xfrm>
        </p:grpSpPr>
        <p:sp>
          <p:nvSpPr>
            <p:cNvPr id="1492" name="Google Shape;1492;p35"/>
            <p:cNvSpPr/>
            <p:nvPr/>
          </p:nvSpPr>
          <p:spPr>
            <a:xfrm>
              <a:off x="234200" y="3510875"/>
              <a:ext cx="311250" cy="154150"/>
            </a:xfrm>
            <a:custGeom>
              <a:rect b="b" l="l" r="r" t="t"/>
              <a:pathLst>
                <a:path extrusionOk="0" h="6166" w="1245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5"/>
            <p:cNvSpPr/>
            <p:nvPr/>
          </p:nvSpPr>
          <p:spPr>
            <a:xfrm>
              <a:off x="706400" y="2918875"/>
              <a:ext cx="577575" cy="299350"/>
            </a:xfrm>
            <a:custGeom>
              <a:rect b="b" l="l" r="r" t="t"/>
              <a:pathLst>
                <a:path extrusionOk="0" h="11974" w="23103">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5"/>
            <p:cNvSpPr/>
            <p:nvPr/>
          </p:nvSpPr>
          <p:spPr>
            <a:xfrm>
              <a:off x="1324925" y="3370600"/>
              <a:ext cx="297575" cy="139600"/>
            </a:xfrm>
            <a:custGeom>
              <a:rect b="b" l="l" r="r" t="t"/>
              <a:pathLst>
                <a:path extrusionOk="0" h="5584" w="11903">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5"/>
            <p:cNvSpPr/>
            <p:nvPr/>
          </p:nvSpPr>
          <p:spPr>
            <a:xfrm>
              <a:off x="1835650" y="2826000"/>
              <a:ext cx="666825" cy="316950"/>
            </a:xfrm>
            <a:custGeom>
              <a:rect b="b" l="l" r="r" t="t"/>
              <a:pathLst>
                <a:path extrusionOk="0" h="12678" w="26673">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5"/>
            <p:cNvSpPr/>
            <p:nvPr/>
          </p:nvSpPr>
          <p:spPr>
            <a:xfrm>
              <a:off x="2948775" y="2707475"/>
              <a:ext cx="236625" cy="119550"/>
            </a:xfrm>
            <a:custGeom>
              <a:rect b="b" l="l" r="r" t="t"/>
              <a:pathLst>
                <a:path extrusionOk="0" h="4782" w="9465">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5"/>
            <p:cNvSpPr/>
            <p:nvPr/>
          </p:nvSpPr>
          <p:spPr>
            <a:xfrm>
              <a:off x="3072675" y="3192025"/>
              <a:ext cx="529300" cy="291075"/>
            </a:xfrm>
            <a:custGeom>
              <a:rect b="b" l="l" r="r" t="t"/>
              <a:pathLst>
                <a:path extrusionOk="0" h="11643" w="21172">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5"/>
            <p:cNvSpPr/>
            <p:nvPr/>
          </p:nvSpPr>
          <p:spPr>
            <a:xfrm>
              <a:off x="3409275" y="2154825"/>
              <a:ext cx="217575" cy="135250"/>
            </a:xfrm>
            <a:custGeom>
              <a:rect b="b" l="l" r="r" t="t"/>
              <a:pathLst>
                <a:path extrusionOk="0" h="5410" w="8703">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5"/>
            <p:cNvSpPr/>
            <p:nvPr/>
          </p:nvSpPr>
          <p:spPr>
            <a:xfrm>
              <a:off x="3648775" y="2476625"/>
              <a:ext cx="324400" cy="168925"/>
            </a:xfrm>
            <a:custGeom>
              <a:rect b="b" l="l" r="r" t="t"/>
              <a:pathLst>
                <a:path extrusionOk="0" h="6757" w="12976">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5"/>
            <p:cNvSpPr/>
            <p:nvPr/>
          </p:nvSpPr>
          <p:spPr>
            <a:xfrm>
              <a:off x="3804875" y="2648175"/>
              <a:ext cx="773175" cy="407800"/>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5"/>
            <p:cNvSpPr/>
            <p:nvPr/>
          </p:nvSpPr>
          <p:spPr>
            <a:xfrm>
              <a:off x="4713401" y="3101236"/>
              <a:ext cx="536600" cy="279225"/>
            </a:xfrm>
            <a:custGeom>
              <a:rect b="b" l="l" r="r" t="t"/>
              <a:pathLst>
                <a:path extrusionOk="0" h="11169" w="21464">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5"/>
            <p:cNvSpPr/>
            <p:nvPr/>
          </p:nvSpPr>
          <p:spPr>
            <a:xfrm>
              <a:off x="4321925" y="2027925"/>
              <a:ext cx="564400" cy="342625"/>
            </a:xfrm>
            <a:custGeom>
              <a:rect b="b" l="l" r="r" t="t"/>
              <a:pathLst>
                <a:path extrusionOk="0" h="13705" w="22576">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5"/>
            <p:cNvSpPr/>
            <p:nvPr/>
          </p:nvSpPr>
          <p:spPr>
            <a:xfrm rot="504384">
              <a:off x="5226777" y="3516101"/>
              <a:ext cx="621003" cy="355436"/>
            </a:xfrm>
            <a:custGeom>
              <a:rect b="b" l="l" r="r" t="t"/>
              <a:pathLst>
                <a:path extrusionOk="0" h="14217" w="24839">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5"/>
            <p:cNvSpPr/>
            <p:nvPr/>
          </p:nvSpPr>
          <p:spPr>
            <a:xfrm>
              <a:off x="5290200" y="2689950"/>
              <a:ext cx="400025" cy="215600"/>
            </a:xfrm>
            <a:custGeom>
              <a:rect b="b" l="l" r="r" t="t"/>
              <a:pathLst>
                <a:path extrusionOk="0" h="8624" w="16001">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5"/>
            <p:cNvSpPr/>
            <p:nvPr/>
          </p:nvSpPr>
          <p:spPr>
            <a:xfrm>
              <a:off x="6405511" y="2440005"/>
              <a:ext cx="588800" cy="334100"/>
            </a:xfrm>
            <a:custGeom>
              <a:rect b="b" l="l" r="r" t="t"/>
              <a:pathLst>
                <a:path extrusionOk="0" h="13364" w="23552">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5"/>
            <p:cNvSpPr/>
            <p:nvPr/>
          </p:nvSpPr>
          <p:spPr>
            <a:xfrm rot="344">
              <a:off x="6362670" y="3367488"/>
              <a:ext cx="480500" cy="403464"/>
            </a:xfrm>
            <a:custGeom>
              <a:rect b="b" l="l" r="r" t="t"/>
              <a:pathLst>
                <a:path extrusionOk="0" h="9022" w="1922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7" name="Google Shape;1507;p35"/>
          <p:cNvGrpSpPr/>
          <p:nvPr/>
        </p:nvGrpSpPr>
        <p:grpSpPr>
          <a:xfrm flipH="1" rot="-3937554">
            <a:off x="7410890" y="3618739"/>
            <a:ext cx="1674591" cy="3227149"/>
            <a:chOff x="2453450" y="238025"/>
            <a:chExt cx="2711225" cy="5224875"/>
          </a:xfrm>
        </p:grpSpPr>
        <p:sp>
          <p:nvSpPr>
            <p:cNvPr id="1508" name="Google Shape;1508;p35"/>
            <p:cNvSpPr/>
            <p:nvPr/>
          </p:nvSpPr>
          <p:spPr>
            <a:xfrm>
              <a:off x="3780075" y="238025"/>
              <a:ext cx="589375" cy="333825"/>
            </a:xfrm>
            <a:custGeom>
              <a:rect b="b" l="l" r="r" t="t"/>
              <a:pathLst>
                <a:path extrusionOk="0" h="13353" w="23575">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5"/>
            <p:cNvSpPr/>
            <p:nvPr/>
          </p:nvSpPr>
          <p:spPr>
            <a:xfrm>
              <a:off x="3618425" y="420475"/>
              <a:ext cx="288650" cy="195450"/>
            </a:xfrm>
            <a:custGeom>
              <a:rect b="b" l="l" r="r" t="t"/>
              <a:pathLst>
                <a:path extrusionOk="0" h="7818" w="11546">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5"/>
            <p:cNvSpPr/>
            <p:nvPr/>
          </p:nvSpPr>
          <p:spPr>
            <a:xfrm>
              <a:off x="3868825" y="736950"/>
              <a:ext cx="389075" cy="188675"/>
            </a:xfrm>
            <a:custGeom>
              <a:rect b="b" l="l" r="r" t="t"/>
              <a:pathLst>
                <a:path extrusionOk="0" h="7547" w="15563">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5"/>
            <p:cNvSpPr/>
            <p:nvPr/>
          </p:nvSpPr>
          <p:spPr>
            <a:xfrm>
              <a:off x="3505675" y="629025"/>
              <a:ext cx="237275" cy="152275"/>
            </a:xfrm>
            <a:custGeom>
              <a:rect b="b" l="l" r="r" t="t"/>
              <a:pathLst>
                <a:path extrusionOk="0" h="6091" w="9491">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5"/>
            <p:cNvSpPr/>
            <p:nvPr/>
          </p:nvSpPr>
          <p:spPr>
            <a:xfrm>
              <a:off x="3598425" y="879250"/>
              <a:ext cx="356875" cy="217575"/>
            </a:xfrm>
            <a:custGeom>
              <a:rect b="b" l="l" r="r" t="t"/>
              <a:pathLst>
                <a:path extrusionOk="0" h="8703" w="14275">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5"/>
            <p:cNvSpPr/>
            <p:nvPr/>
          </p:nvSpPr>
          <p:spPr>
            <a:xfrm>
              <a:off x="4021625" y="1166800"/>
              <a:ext cx="293275" cy="189975"/>
            </a:xfrm>
            <a:custGeom>
              <a:rect b="b" l="l" r="r" t="t"/>
              <a:pathLst>
                <a:path extrusionOk="0" h="7599" w="11731">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5"/>
            <p:cNvSpPr/>
            <p:nvPr/>
          </p:nvSpPr>
          <p:spPr>
            <a:xfrm>
              <a:off x="3241825" y="892575"/>
              <a:ext cx="314975" cy="194075"/>
            </a:xfrm>
            <a:custGeom>
              <a:rect b="b" l="l" r="r" t="t"/>
              <a:pathLst>
                <a:path extrusionOk="0" h="7763" w="12599">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5"/>
            <p:cNvSpPr/>
            <p:nvPr/>
          </p:nvSpPr>
          <p:spPr>
            <a:xfrm>
              <a:off x="3580375" y="1235000"/>
              <a:ext cx="317100" cy="170450"/>
            </a:xfrm>
            <a:custGeom>
              <a:rect b="b" l="l" r="r" t="t"/>
              <a:pathLst>
                <a:path extrusionOk="0" h="6818" w="12684">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5"/>
            <p:cNvSpPr/>
            <p:nvPr/>
          </p:nvSpPr>
          <p:spPr>
            <a:xfrm>
              <a:off x="3086225" y="999650"/>
              <a:ext cx="258000" cy="200750"/>
            </a:xfrm>
            <a:custGeom>
              <a:rect b="b" l="l" r="r" t="t"/>
              <a:pathLst>
                <a:path extrusionOk="0" h="8030" w="1032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5"/>
            <p:cNvSpPr/>
            <p:nvPr/>
          </p:nvSpPr>
          <p:spPr>
            <a:xfrm>
              <a:off x="3181250" y="1267025"/>
              <a:ext cx="263000" cy="183500"/>
            </a:xfrm>
            <a:custGeom>
              <a:rect b="b" l="l" r="r" t="t"/>
              <a:pathLst>
                <a:path extrusionOk="0" h="7340" w="1052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5"/>
            <p:cNvSpPr/>
            <p:nvPr/>
          </p:nvSpPr>
          <p:spPr>
            <a:xfrm>
              <a:off x="3441725" y="1510250"/>
              <a:ext cx="281725" cy="165600"/>
            </a:xfrm>
            <a:custGeom>
              <a:rect b="b" l="l" r="r" t="t"/>
              <a:pathLst>
                <a:path extrusionOk="0" h="6624" w="11269">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5"/>
            <p:cNvSpPr/>
            <p:nvPr/>
          </p:nvSpPr>
          <p:spPr>
            <a:xfrm>
              <a:off x="3034450" y="1463250"/>
              <a:ext cx="313375" cy="202200"/>
            </a:xfrm>
            <a:custGeom>
              <a:rect b="b" l="l" r="r" t="t"/>
              <a:pathLst>
                <a:path extrusionOk="0" h="8088" w="12535">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5"/>
            <p:cNvSpPr/>
            <p:nvPr/>
          </p:nvSpPr>
          <p:spPr>
            <a:xfrm>
              <a:off x="3111350" y="1705725"/>
              <a:ext cx="320550" cy="187175"/>
            </a:xfrm>
            <a:custGeom>
              <a:rect b="b" l="l" r="r" t="t"/>
              <a:pathLst>
                <a:path extrusionOk="0" h="7487" w="12822">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5"/>
            <p:cNvSpPr/>
            <p:nvPr/>
          </p:nvSpPr>
          <p:spPr>
            <a:xfrm>
              <a:off x="2850000" y="1720425"/>
              <a:ext cx="264400" cy="173425"/>
            </a:xfrm>
            <a:custGeom>
              <a:rect b="b" l="l" r="r" t="t"/>
              <a:pathLst>
                <a:path extrusionOk="0" h="6937" w="10576">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5"/>
            <p:cNvSpPr/>
            <p:nvPr/>
          </p:nvSpPr>
          <p:spPr>
            <a:xfrm>
              <a:off x="2733875" y="1920725"/>
              <a:ext cx="327375" cy="202250"/>
            </a:xfrm>
            <a:custGeom>
              <a:rect b="b" l="l" r="r" t="t"/>
              <a:pathLst>
                <a:path extrusionOk="0" h="8090" w="13095">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5"/>
            <p:cNvSpPr/>
            <p:nvPr/>
          </p:nvSpPr>
          <p:spPr>
            <a:xfrm>
              <a:off x="2681800" y="2149525"/>
              <a:ext cx="228900" cy="227425"/>
            </a:xfrm>
            <a:custGeom>
              <a:rect b="b" l="l" r="r" t="t"/>
              <a:pathLst>
                <a:path extrusionOk="0" h="9097" w="9156">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5"/>
            <p:cNvSpPr/>
            <p:nvPr/>
          </p:nvSpPr>
          <p:spPr>
            <a:xfrm>
              <a:off x="2453450" y="2210875"/>
              <a:ext cx="195000" cy="138400"/>
            </a:xfrm>
            <a:custGeom>
              <a:rect b="b" l="l" r="r" t="t"/>
              <a:pathLst>
                <a:path extrusionOk="0" h="5536" w="780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5"/>
            <p:cNvSpPr/>
            <p:nvPr/>
          </p:nvSpPr>
          <p:spPr>
            <a:xfrm>
              <a:off x="3960550" y="1468625"/>
              <a:ext cx="345450" cy="195025"/>
            </a:xfrm>
            <a:custGeom>
              <a:rect b="b" l="l" r="r" t="t"/>
              <a:pathLst>
                <a:path extrusionOk="0" h="7801" w="13818">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5"/>
            <p:cNvSpPr/>
            <p:nvPr/>
          </p:nvSpPr>
          <p:spPr>
            <a:xfrm>
              <a:off x="3971900" y="2514075"/>
              <a:ext cx="251050" cy="143200"/>
            </a:xfrm>
            <a:custGeom>
              <a:rect b="b" l="l" r="r" t="t"/>
              <a:pathLst>
                <a:path extrusionOk="0" h="5728" w="10042">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5"/>
            <p:cNvSpPr/>
            <p:nvPr/>
          </p:nvSpPr>
          <p:spPr>
            <a:xfrm>
              <a:off x="4308875" y="2807225"/>
              <a:ext cx="316075" cy="179275"/>
            </a:xfrm>
            <a:custGeom>
              <a:rect b="b" l="l" r="r" t="t"/>
              <a:pathLst>
                <a:path extrusionOk="0" h="7171" w="12643">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5"/>
            <p:cNvSpPr/>
            <p:nvPr/>
          </p:nvSpPr>
          <p:spPr>
            <a:xfrm>
              <a:off x="4822200" y="2992450"/>
              <a:ext cx="307125" cy="178250"/>
            </a:xfrm>
            <a:custGeom>
              <a:rect b="b" l="l" r="r" t="t"/>
              <a:pathLst>
                <a:path extrusionOk="0" h="7130" w="12285">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5"/>
            <p:cNvSpPr/>
            <p:nvPr/>
          </p:nvSpPr>
          <p:spPr>
            <a:xfrm>
              <a:off x="3851725" y="2738850"/>
              <a:ext cx="240000" cy="171800"/>
            </a:xfrm>
            <a:custGeom>
              <a:rect b="b" l="l" r="r" t="t"/>
              <a:pathLst>
                <a:path extrusionOk="0" h="6872" w="960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5"/>
            <p:cNvSpPr/>
            <p:nvPr/>
          </p:nvSpPr>
          <p:spPr>
            <a:xfrm>
              <a:off x="4394125" y="3073475"/>
              <a:ext cx="301650" cy="213475"/>
            </a:xfrm>
            <a:custGeom>
              <a:rect b="b" l="l" r="r" t="t"/>
              <a:pathLst>
                <a:path extrusionOk="0" h="8539" w="12066">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5"/>
            <p:cNvSpPr/>
            <p:nvPr/>
          </p:nvSpPr>
          <p:spPr>
            <a:xfrm>
              <a:off x="4827825" y="3385350"/>
              <a:ext cx="270225" cy="165400"/>
            </a:xfrm>
            <a:custGeom>
              <a:rect b="b" l="l" r="r" t="t"/>
              <a:pathLst>
                <a:path extrusionOk="0" h="6616" w="10809">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5"/>
            <p:cNvSpPr/>
            <p:nvPr/>
          </p:nvSpPr>
          <p:spPr>
            <a:xfrm>
              <a:off x="3807200" y="2992200"/>
              <a:ext cx="482275" cy="342650"/>
            </a:xfrm>
            <a:custGeom>
              <a:rect b="b" l="l" r="r" t="t"/>
              <a:pathLst>
                <a:path extrusionOk="0" h="13706" w="19291">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5"/>
            <p:cNvSpPr/>
            <p:nvPr/>
          </p:nvSpPr>
          <p:spPr>
            <a:xfrm>
              <a:off x="4383325" y="3436175"/>
              <a:ext cx="287000" cy="205400"/>
            </a:xfrm>
            <a:custGeom>
              <a:rect b="b" l="l" r="r" t="t"/>
              <a:pathLst>
                <a:path extrusionOk="0" h="8216" w="1148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5"/>
            <p:cNvSpPr/>
            <p:nvPr/>
          </p:nvSpPr>
          <p:spPr>
            <a:xfrm>
              <a:off x="4773600" y="3656425"/>
              <a:ext cx="233350" cy="144650"/>
            </a:xfrm>
            <a:custGeom>
              <a:rect b="b" l="l" r="r" t="t"/>
              <a:pathLst>
                <a:path extrusionOk="0" h="5786" w="9334">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5"/>
            <p:cNvSpPr/>
            <p:nvPr/>
          </p:nvSpPr>
          <p:spPr>
            <a:xfrm>
              <a:off x="3635225" y="3152400"/>
              <a:ext cx="223150" cy="199875"/>
            </a:xfrm>
            <a:custGeom>
              <a:rect b="b" l="l" r="r" t="t"/>
              <a:pathLst>
                <a:path extrusionOk="0" h="7995" w="8926">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5"/>
            <p:cNvSpPr/>
            <p:nvPr/>
          </p:nvSpPr>
          <p:spPr>
            <a:xfrm>
              <a:off x="3921300" y="3426000"/>
              <a:ext cx="286250" cy="206025"/>
            </a:xfrm>
            <a:custGeom>
              <a:rect b="b" l="l" r="r" t="t"/>
              <a:pathLst>
                <a:path extrusionOk="0" h="8241" w="1145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5"/>
            <p:cNvSpPr/>
            <p:nvPr/>
          </p:nvSpPr>
          <p:spPr>
            <a:xfrm>
              <a:off x="4286975" y="3742900"/>
              <a:ext cx="176550" cy="165675"/>
            </a:xfrm>
            <a:custGeom>
              <a:rect b="b" l="l" r="r" t="t"/>
              <a:pathLst>
                <a:path extrusionOk="0" h="6627" w="7062">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5"/>
            <p:cNvSpPr/>
            <p:nvPr/>
          </p:nvSpPr>
          <p:spPr>
            <a:xfrm>
              <a:off x="4466350" y="3992700"/>
              <a:ext cx="230575" cy="169975"/>
            </a:xfrm>
            <a:custGeom>
              <a:rect b="b" l="l" r="r" t="t"/>
              <a:pathLst>
                <a:path extrusionOk="0" h="6799" w="9223">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5"/>
            <p:cNvSpPr/>
            <p:nvPr/>
          </p:nvSpPr>
          <p:spPr>
            <a:xfrm>
              <a:off x="4897875" y="4241475"/>
              <a:ext cx="219350" cy="146000"/>
            </a:xfrm>
            <a:custGeom>
              <a:rect b="b" l="l" r="r" t="t"/>
              <a:pathLst>
                <a:path extrusionOk="0" h="5840" w="8774">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5"/>
            <p:cNvSpPr/>
            <p:nvPr/>
          </p:nvSpPr>
          <p:spPr>
            <a:xfrm>
              <a:off x="4936700" y="4067900"/>
              <a:ext cx="227975" cy="161275"/>
            </a:xfrm>
            <a:custGeom>
              <a:rect b="b" l="l" r="r" t="t"/>
              <a:pathLst>
                <a:path extrusionOk="0" h="6451" w="9119">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5"/>
            <p:cNvSpPr/>
            <p:nvPr/>
          </p:nvSpPr>
          <p:spPr>
            <a:xfrm>
              <a:off x="3563625" y="3453825"/>
              <a:ext cx="286875" cy="246150"/>
            </a:xfrm>
            <a:custGeom>
              <a:rect b="b" l="l" r="r" t="t"/>
              <a:pathLst>
                <a:path extrusionOk="0" h="9846" w="11475">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5"/>
            <p:cNvSpPr/>
            <p:nvPr/>
          </p:nvSpPr>
          <p:spPr>
            <a:xfrm>
              <a:off x="3996625" y="3917350"/>
              <a:ext cx="324875" cy="201725"/>
            </a:xfrm>
            <a:custGeom>
              <a:rect b="b" l="l" r="r" t="t"/>
              <a:pathLst>
                <a:path extrusionOk="0" h="8069" w="12995">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5"/>
            <p:cNvSpPr/>
            <p:nvPr/>
          </p:nvSpPr>
          <p:spPr>
            <a:xfrm>
              <a:off x="3755250" y="3937100"/>
              <a:ext cx="215475" cy="162475"/>
            </a:xfrm>
            <a:custGeom>
              <a:rect b="b" l="l" r="r" t="t"/>
              <a:pathLst>
                <a:path extrusionOk="0" h="6499" w="8619">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5"/>
            <p:cNvSpPr/>
            <p:nvPr/>
          </p:nvSpPr>
          <p:spPr>
            <a:xfrm>
              <a:off x="3886050" y="4279675"/>
              <a:ext cx="390525" cy="254150"/>
            </a:xfrm>
            <a:custGeom>
              <a:rect b="b" l="l" r="r" t="t"/>
              <a:pathLst>
                <a:path extrusionOk="0" h="10166" w="15621">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5"/>
            <p:cNvSpPr/>
            <p:nvPr/>
          </p:nvSpPr>
          <p:spPr>
            <a:xfrm>
              <a:off x="4271650" y="4226550"/>
              <a:ext cx="314125" cy="194400"/>
            </a:xfrm>
            <a:custGeom>
              <a:rect b="b" l="l" r="r" t="t"/>
              <a:pathLst>
                <a:path extrusionOk="0" h="7776" w="12565">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5"/>
            <p:cNvSpPr/>
            <p:nvPr/>
          </p:nvSpPr>
          <p:spPr>
            <a:xfrm>
              <a:off x="4558675" y="4532000"/>
              <a:ext cx="277600" cy="125950"/>
            </a:xfrm>
            <a:custGeom>
              <a:rect b="b" l="l" r="r" t="t"/>
              <a:pathLst>
                <a:path extrusionOk="0" h="5038" w="11104">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5"/>
            <p:cNvSpPr/>
            <p:nvPr/>
          </p:nvSpPr>
          <p:spPr>
            <a:xfrm>
              <a:off x="4843025" y="4759125"/>
              <a:ext cx="217400" cy="130000"/>
            </a:xfrm>
            <a:custGeom>
              <a:rect b="b" l="l" r="r" t="t"/>
              <a:pathLst>
                <a:path extrusionOk="0" h="5200" w="8696">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5"/>
            <p:cNvSpPr/>
            <p:nvPr/>
          </p:nvSpPr>
          <p:spPr>
            <a:xfrm>
              <a:off x="4450700" y="4677850"/>
              <a:ext cx="250625" cy="143625"/>
            </a:xfrm>
            <a:custGeom>
              <a:rect b="b" l="l" r="r" t="t"/>
              <a:pathLst>
                <a:path extrusionOk="0" h="5745" w="10025">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5"/>
            <p:cNvSpPr/>
            <p:nvPr/>
          </p:nvSpPr>
          <p:spPr>
            <a:xfrm>
              <a:off x="4070375" y="4724825"/>
              <a:ext cx="261000" cy="118125"/>
            </a:xfrm>
            <a:custGeom>
              <a:rect b="b" l="l" r="r" t="t"/>
              <a:pathLst>
                <a:path extrusionOk="0" h="4725" w="1044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5"/>
            <p:cNvSpPr/>
            <p:nvPr/>
          </p:nvSpPr>
          <p:spPr>
            <a:xfrm>
              <a:off x="4419875" y="4993725"/>
              <a:ext cx="367125" cy="190450"/>
            </a:xfrm>
            <a:custGeom>
              <a:rect b="b" l="l" r="r" t="t"/>
              <a:pathLst>
                <a:path extrusionOk="0" h="7618" w="14685">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5"/>
            <p:cNvSpPr/>
            <p:nvPr/>
          </p:nvSpPr>
          <p:spPr>
            <a:xfrm>
              <a:off x="4060975" y="4990475"/>
              <a:ext cx="250425" cy="174525"/>
            </a:xfrm>
            <a:custGeom>
              <a:rect b="b" l="l" r="r" t="t"/>
              <a:pathLst>
                <a:path extrusionOk="0" h="6981" w="10017">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5"/>
            <p:cNvSpPr/>
            <p:nvPr/>
          </p:nvSpPr>
          <p:spPr>
            <a:xfrm>
              <a:off x="4459350" y="5344200"/>
              <a:ext cx="259200" cy="118700"/>
            </a:xfrm>
            <a:custGeom>
              <a:rect b="b" l="l" r="r" t="t"/>
              <a:pathLst>
                <a:path extrusionOk="0" h="4748" w="10368">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5"/>
            <p:cNvSpPr/>
            <p:nvPr/>
          </p:nvSpPr>
          <p:spPr>
            <a:xfrm>
              <a:off x="3821225" y="1673650"/>
              <a:ext cx="306650" cy="160200"/>
            </a:xfrm>
            <a:custGeom>
              <a:rect b="b" l="l" r="r" t="t"/>
              <a:pathLst>
                <a:path extrusionOk="0" h="6408" w="12266">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5"/>
            <p:cNvSpPr/>
            <p:nvPr/>
          </p:nvSpPr>
          <p:spPr>
            <a:xfrm>
              <a:off x="3561600" y="1830850"/>
              <a:ext cx="303625" cy="160650"/>
            </a:xfrm>
            <a:custGeom>
              <a:rect b="b" l="l" r="r" t="t"/>
              <a:pathLst>
                <a:path extrusionOk="0" h="6426" w="12145">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5"/>
            <p:cNvSpPr/>
            <p:nvPr/>
          </p:nvSpPr>
          <p:spPr>
            <a:xfrm>
              <a:off x="3624625" y="2153200"/>
              <a:ext cx="311800" cy="185575"/>
            </a:xfrm>
            <a:custGeom>
              <a:rect b="b" l="l" r="r" t="t"/>
              <a:pathLst>
                <a:path extrusionOk="0" h="7423" w="12472">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5"/>
            <p:cNvSpPr/>
            <p:nvPr/>
          </p:nvSpPr>
          <p:spPr>
            <a:xfrm>
              <a:off x="3210725" y="2033525"/>
              <a:ext cx="289250" cy="139600"/>
            </a:xfrm>
            <a:custGeom>
              <a:rect b="b" l="l" r="r" t="t"/>
              <a:pathLst>
                <a:path extrusionOk="0" h="5584" w="1157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5"/>
            <p:cNvSpPr/>
            <p:nvPr/>
          </p:nvSpPr>
          <p:spPr>
            <a:xfrm>
              <a:off x="3427050" y="2391850"/>
              <a:ext cx="323350" cy="166575"/>
            </a:xfrm>
            <a:custGeom>
              <a:rect b="b" l="l" r="r" t="t"/>
              <a:pathLst>
                <a:path extrusionOk="0" h="6663" w="12934">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5"/>
            <p:cNvSpPr/>
            <p:nvPr/>
          </p:nvSpPr>
          <p:spPr>
            <a:xfrm>
              <a:off x="3039900" y="2372900"/>
              <a:ext cx="289125" cy="139325"/>
            </a:xfrm>
            <a:custGeom>
              <a:rect b="b" l="l" r="r" t="t"/>
              <a:pathLst>
                <a:path extrusionOk="0" h="5573" w="11565">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5"/>
            <p:cNvSpPr/>
            <p:nvPr/>
          </p:nvSpPr>
          <p:spPr>
            <a:xfrm>
              <a:off x="3370650" y="2675025"/>
              <a:ext cx="370300" cy="238500"/>
            </a:xfrm>
            <a:custGeom>
              <a:rect b="b" l="l" r="r" t="t"/>
              <a:pathLst>
                <a:path extrusionOk="0" h="9540" w="14812">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0" name="Google Shape;1560;p35"/>
          <p:cNvSpPr/>
          <p:nvPr/>
        </p:nvSpPr>
        <p:spPr>
          <a:xfrm>
            <a:off x="2773050" y="1838075"/>
            <a:ext cx="3597900" cy="107400"/>
          </a:xfrm>
          <a:prstGeom prst="rect">
            <a:avLst/>
          </a:pr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5"/>
          <p:cNvSpPr txBox="1"/>
          <p:nvPr/>
        </p:nvSpPr>
        <p:spPr>
          <a:xfrm>
            <a:off x="1769025" y="1892125"/>
            <a:ext cx="5712600" cy="191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0"/>
              </a:spcBef>
              <a:spcAft>
                <a:spcPts val="0"/>
              </a:spcAft>
              <a:buClr>
                <a:schemeClr val="dk1"/>
              </a:buClr>
              <a:buSzPts val="1100"/>
              <a:buFont typeface="Arial"/>
              <a:buNone/>
            </a:pPr>
            <a:r>
              <a:rPr lang="en-GB">
                <a:solidFill>
                  <a:schemeClr val="lt1"/>
                </a:solidFill>
                <a:latin typeface="Arvo"/>
                <a:ea typeface="Arvo"/>
                <a:cs typeface="Arvo"/>
                <a:sym typeface="Arvo"/>
              </a:rPr>
              <a:t>This is an example of </a:t>
            </a:r>
            <a:r>
              <a:rPr b="1" lang="en-GB">
                <a:solidFill>
                  <a:schemeClr val="lt1"/>
                </a:solidFill>
                <a:latin typeface="Arvo"/>
                <a:ea typeface="Arvo"/>
                <a:cs typeface="Arvo"/>
                <a:sym typeface="Arvo"/>
              </a:rPr>
              <a:t>unconscious bias</a:t>
            </a:r>
            <a:r>
              <a:rPr lang="en-GB">
                <a:solidFill>
                  <a:schemeClr val="lt1"/>
                </a:solidFill>
                <a:latin typeface="Arvo"/>
                <a:ea typeface="Arvo"/>
                <a:cs typeface="Arvo"/>
                <a:sym typeface="Arvo"/>
              </a:rPr>
              <a:t>. Adam thinks he is helping Greg out by doing his work for him, but Adam has assumed Greg cannot work due to his disability and failed to ask Greg how he could best help him. </a:t>
            </a:r>
            <a:endParaRPr>
              <a:solidFill>
                <a:schemeClr val="lt1"/>
              </a:solidFill>
              <a:latin typeface="Arvo"/>
              <a:ea typeface="Arvo"/>
              <a:cs typeface="Arvo"/>
              <a:sym typeface="Arvo"/>
            </a:endParaRPr>
          </a:p>
          <a:p>
            <a:pPr indent="0" lvl="0" marL="0" rtl="0" algn="ctr">
              <a:lnSpc>
                <a:spcPct val="115000"/>
              </a:lnSpc>
              <a:spcBef>
                <a:spcPts val="1000"/>
              </a:spcBef>
              <a:spcAft>
                <a:spcPts val="1000"/>
              </a:spcAft>
              <a:buClr>
                <a:schemeClr val="dk1"/>
              </a:buClr>
              <a:buSzPts val="1100"/>
              <a:buFont typeface="Arial"/>
              <a:buNone/>
            </a:pPr>
            <a:r>
              <a:rPr lang="en-GB">
                <a:solidFill>
                  <a:schemeClr val="lt1"/>
                </a:solidFill>
                <a:latin typeface="Arvo"/>
                <a:ea typeface="Arvo"/>
                <a:cs typeface="Arvo"/>
                <a:sym typeface="Arvo"/>
              </a:rPr>
              <a:t>Instead if you were Adam try asking Greg about how to help him. This allows Greg to set out his boundaries and explain if he needs help and how best to help him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1565" name="Shape 1565"/>
        <p:cNvGrpSpPr/>
        <p:nvPr/>
      </p:nvGrpSpPr>
      <p:grpSpPr>
        <a:xfrm>
          <a:off x="0" y="0"/>
          <a:ext cx="0" cy="0"/>
          <a:chOff x="0" y="0"/>
          <a:chExt cx="0" cy="0"/>
        </a:xfrm>
      </p:grpSpPr>
      <p:sp>
        <p:nvSpPr>
          <p:cNvPr id="1566" name="Google Shape;1566;p36"/>
          <p:cNvSpPr/>
          <p:nvPr/>
        </p:nvSpPr>
        <p:spPr>
          <a:xfrm rot="7701277">
            <a:off x="2192091" y="2755168"/>
            <a:ext cx="2363108" cy="1874176"/>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AB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7" name="Google Shape;1567;p36"/>
          <p:cNvGrpSpPr/>
          <p:nvPr/>
        </p:nvGrpSpPr>
        <p:grpSpPr>
          <a:xfrm flipH="1" rot="4341138">
            <a:off x="-1678078" y="-777857"/>
            <a:ext cx="4147842" cy="3210269"/>
            <a:chOff x="434475" y="237850"/>
            <a:chExt cx="6749725" cy="5224025"/>
          </a:xfrm>
        </p:grpSpPr>
        <p:sp>
          <p:nvSpPr>
            <p:cNvPr id="1568" name="Google Shape;1568;p36"/>
            <p:cNvSpPr/>
            <p:nvPr/>
          </p:nvSpPr>
          <p:spPr>
            <a:xfrm>
              <a:off x="542775" y="347225"/>
              <a:ext cx="6499875" cy="4955975"/>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6"/>
            <p:cNvSpPr/>
            <p:nvPr/>
          </p:nvSpPr>
          <p:spPr>
            <a:xfrm>
              <a:off x="434475" y="237850"/>
              <a:ext cx="6749725" cy="5224025"/>
            </a:xfrm>
            <a:custGeom>
              <a:rect b="b" l="l" r="r" t="t"/>
              <a:pathLst>
                <a:path extrusionOk="0" h="208961" w="269989">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0" name="Google Shape;1570;p36"/>
          <p:cNvGrpSpPr/>
          <p:nvPr/>
        </p:nvGrpSpPr>
        <p:grpSpPr>
          <a:xfrm>
            <a:off x="3613313" y="2362063"/>
            <a:ext cx="7186900" cy="4132775"/>
            <a:chOff x="235075" y="777725"/>
            <a:chExt cx="7186900" cy="4132775"/>
          </a:xfrm>
        </p:grpSpPr>
        <p:sp>
          <p:nvSpPr>
            <p:cNvPr id="1571" name="Google Shape;1571;p36"/>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6"/>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3" name="Google Shape;1573;p36"/>
          <p:cNvSpPr/>
          <p:nvPr/>
        </p:nvSpPr>
        <p:spPr>
          <a:xfrm>
            <a:off x="1375425" y="835500"/>
            <a:ext cx="6499800" cy="4132800"/>
          </a:xfrm>
          <a:prstGeom prst="rect">
            <a:avLst/>
          </a:pr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4" name="Google Shape;1574;p36"/>
          <p:cNvGrpSpPr/>
          <p:nvPr/>
        </p:nvGrpSpPr>
        <p:grpSpPr>
          <a:xfrm flipH="1">
            <a:off x="-257018" y="2362075"/>
            <a:ext cx="1425315" cy="3241658"/>
            <a:chOff x="2650500" y="238500"/>
            <a:chExt cx="2300750" cy="5232700"/>
          </a:xfrm>
        </p:grpSpPr>
        <p:sp>
          <p:nvSpPr>
            <p:cNvPr id="1575" name="Google Shape;1575;p36"/>
            <p:cNvSpPr/>
            <p:nvPr/>
          </p:nvSpPr>
          <p:spPr>
            <a:xfrm>
              <a:off x="2650500" y="238500"/>
              <a:ext cx="2300750" cy="5232700"/>
            </a:xfrm>
            <a:custGeom>
              <a:rect b="b" l="l" r="r" t="t"/>
              <a:pathLst>
                <a:path extrusionOk="0" h="209308" w="9203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6"/>
            <p:cNvSpPr/>
            <p:nvPr/>
          </p:nvSpPr>
          <p:spPr>
            <a:xfrm>
              <a:off x="3006375" y="586000"/>
              <a:ext cx="1597775" cy="4547625"/>
            </a:xfrm>
            <a:custGeom>
              <a:rect b="b" l="l" r="r" t="t"/>
              <a:pathLst>
                <a:path extrusionOk="0" h="181905" w="63911">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6"/>
            <p:cNvSpPr/>
            <p:nvPr/>
          </p:nvSpPr>
          <p:spPr>
            <a:xfrm>
              <a:off x="3402850" y="931550"/>
              <a:ext cx="1365350" cy="3835150"/>
            </a:xfrm>
            <a:custGeom>
              <a:rect b="b" l="l" r="r" t="t"/>
              <a:pathLst>
                <a:path extrusionOk="0" h="153406" w="54614">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8" name="Google Shape;1578;p36"/>
          <p:cNvSpPr txBox="1"/>
          <p:nvPr>
            <p:ph idx="1" type="subTitle"/>
          </p:nvPr>
        </p:nvSpPr>
        <p:spPr>
          <a:xfrm>
            <a:off x="1598925" y="865700"/>
            <a:ext cx="6052800" cy="38295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GB" sz="2150">
                <a:solidFill>
                  <a:schemeClr val="lt1"/>
                </a:solidFill>
                <a:latin typeface="Arvo"/>
                <a:ea typeface="Arvo"/>
                <a:cs typeface="Arvo"/>
                <a:sym typeface="Arvo"/>
              </a:rPr>
              <a:t>Unconscious</a:t>
            </a:r>
            <a:r>
              <a:rPr lang="en-GB" sz="2150">
                <a:solidFill>
                  <a:schemeClr val="lt1"/>
                </a:solidFill>
                <a:latin typeface="Arvo"/>
                <a:ea typeface="Arvo"/>
                <a:cs typeface="Arvo"/>
                <a:sym typeface="Arvo"/>
              </a:rPr>
              <a:t> Bias can lead to Micro </a:t>
            </a:r>
            <a:r>
              <a:rPr lang="en-GB" sz="2150">
                <a:solidFill>
                  <a:schemeClr val="lt1"/>
                </a:solidFill>
                <a:latin typeface="Arvo"/>
                <a:ea typeface="Arvo"/>
                <a:cs typeface="Arvo"/>
                <a:sym typeface="Arvo"/>
              </a:rPr>
              <a:t>Aggressions.</a:t>
            </a:r>
            <a:endParaRPr sz="2150">
              <a:solidFill>
                <a:schemeClr val="lt1"/>
              </a:solidFill>
              <a:latin typeface="Arvo"/>
              <a:ea typeface="Arvo"/>
              <a:cs typeface="Arvo"/>
              <a:sym typeface="Arvo"/>
            </a:endParaRPr>
          </a:p>
          <a:p>
            <a:pPr indent="0" lvl="0" marL="0" rtl="0" algn="l">
              <a:lnSpc>
                <a:spcPct val="115000"/>
              </a:lnSpc>
              <a:spcBef>
                <a:spcPts val="0"/>
              </a:spcBef>
              <a:spcAft>
                <a:spcPts val="0"/>
              </a:spcAft>
              <a:buNone/>
            </a:pPr>
            <a:r>
              <a:t/>
            </a:r>
            <a:endParaRPr sz="1850">
              <a:solidFill>
                <a:schemeClr val="lt1"/>
              </a:solidFill>
              <a:latin typeface="Arvo"/>
              <a:ea typeface="Arvo"/>
              <a:cs typeface="Arvo"/>
              <a:sym typeface="Arvo"/>
            </a:endParaRPr>
          </a:p>
          <a:p>
            <a:pPr indent="0" lvl="0" marL="0" rtl="0" algn="l">
              <a:lnSpc>
                <a:spcPct val="115000"/>
              </a:lnSpc>
              <a:spcBef>
                <a:spcPts val="1000"/>
              </a:spcBef>
              <a:spcAft>
                <a:spcPts val="0"/>
              </a:spcAft>
              <a:buNone/>
            </a:pPr>
            <a:r>
              <a:rPr b="1" lang="en-GB" sz="1700">
                <a:solidFill>
                  <a:schemeClr val="lt1"/>
                </a:solidFill>
              </a:rPr>
              <a:t>Micro-aggressions</a:t>
            </a:r>
            <a:r>
              <a:rPr lang="en-GB" sz="1700">
                <a:solidFill>
                  <a:schemeClr val="lt1"/>
                </a:solidFill>
              </a:rPr>
              <a:t> an example of how unconscious bias can present. Microaggressions are small acts or remarks that makes someone feel insulted or treated badly because of their disability. Microaggressions can also apply to race, religion, sexuality etc. Often microaggressions are not intended to be harmful.</a:t>
            </a:r>
            <a:endParaRPr sz="1700">
              <a:solidFill>
                <a:schemeClr val="lt1"/>
              </a:solidFill>
            </a:endParaRPr>
          </a:p>
          <a:p>
            <a:pPr indent="0" lvl="0" marL="0" rtl="0" algn="l">
              <a:lnSpc>
                <a:spcPct val="115000"/>
              </a:lnSpc>
              <a:spcBef>
                <a:spcPts val="1000"/>
              </a:spcBef>
              <a:spcAft>
                <a:spcPts val="0"/>
              </a:spcAft>
              <a:buNone/>
            </a:pPr>
            <a:r>
              <a:t/>
            </a:r>
            <a:endParaRPr sz="1700">
              <a:solidFill>
                <a:schemeClr val="lt1"/>
              </a:solidFill>
            </a:endParaRPr>
          </a:p>
          <a:p>
            <a:pPr indent="0" lvl="0" marL="0" rtl="0" algn="l">
              <a:lnSpc>
                <a:spcPct val="115000"/>
              </a:lnSpc>
              <a:spcBef>
                <a:spcPts val="1000"/>
              </a:spcBef>
              <a:spcAft>
                <a:spcPts val="0"/>
              </a:spcAft>
              <a:buClr>
                <a:schemeClr val="dk1"/>
              </a:buClr>
              <a:buSzPts val="1100"/>
              <a:buFont typeface="Arial"/>
              <a:buNone/>
            </a:pPr>
            <a:r>
              <a:rPr lang="en-GB" sz="1700">
                <a:solidFill>
                  <a:schemeClr val="lt1"/>
                </a:solidFill>
              </a:rPr>
              <a:t>Can you think of any examples? We will look at some on the next side...</a:t>
            </a:r>
            <a:endParaRPr sz="2000">
              <a:solidFill>
                <a:schemeClr val="lt1"/>
              </a:solidFill>
            </a:endParaRPr>
          </a:p>
          <a:p>
            <a:pPr indent="0" lvl="0" marL="0" rtl="0" algn="ctr">
              <a:lnSpc>
                <a:spcPct val="115000"/>
              </a:lnSpc>
              <a:spcBef>
                <a:spcPts val="1000"/>
              </a:spcBef>
              <a:spcAft>
                <a:spcPts val="0"/>
              </a:spcAft>
              <a:buClr>
                <a:schemeClr val="dk1"/>
              </a:buClr>
              <a:buSzPts val="1100"/>
              <a:buFont typeface="Arial"/>
              <a:buNone/>
            </a:pPr>
            <a:r>
              <a:rPr lang="en-GB" sz="1400">
                <a:solidFill>
                  <a:srgbClr val="FFFFFF"/>
                </a:solidFill>
                <a:latin typeface="Arvo"/>
                <a:ea typeface="Arvo"/>
                <a:cs typeface="Arvo"/>
                <a:sym typeface="Arvo"/>
              </a:rPr>
              <a:t>  </a:t>
            </a:r>
            <a:endParaRPr sz="1400">
              <a:solidFill>
                <a:srgbClr val="FFFFFF"/>
              </a:solidFill>
              <a:latin typeface="Arvo"/>
              <a:ea typeface="Arvo"/>
              <a:cs typeface="Arvo"/>
              <a:sym typeface="Arvo"/>
            </a:endParaRPr>
          </a:p>
          <a:p>
            <a:pPr indent="0" lvl="0" marL="0" rtl="0" algn="ctr">
              <a:lnSpc>
                <a:spcPct val="100000"/>
              </a:lnSpc>
              <a:spcBef>
                <a:spcPts val="1000"/>
              </a:spcBef>
              <a:spcAft>
                <a:spcPts val="0"/>
              </a:spcAft>
              <a:buClr>
                <a:schemeClr val="dk1"/>
              </a:buClr>
              <a:buSzPts val="1100"/>
              <a:buFont typeface="Arial"/>
              <a:buNone/>
            </a:pPr>
            <a:r>
              <a:t/>
            </a:r>
            <a:endParaRPr sz="2400">
              <a:solidFill>
                <a:srgbClr val="FFFFFF"/>
              </a:solidFill>
              <a:latin typeface="Arvo"/>
              <a:ea typeface="Arvo"/>
              <a:cs typeface="Arvo"/>
              <a:sym typeface="Arvo"/>
            </a:endParaRPr>
          </a:p>
          <a:p>
            <a:pPr indent="0" lvl="0" marL="0" rtl="0" algn="ctr">
              <a:lnSpc>
                <a:spcPct val="100000"/>
              </a:lnSpc>
              <a:spcBef>
                <a:spcPts val="1000"/>
              </a:spcBef>
              <a:spcAft>
                <a:spcPts val="0"/>
              </a:spcAft>
              <a:buNone/>
            </a:pPr>
            <a:r>
              <a:t/>
            </a:r>
            <a:endParaRPr sz="2400">
              <a:solidFill>
                <a:srgbClr val="FFFFFF"/>
              </a:solidFill>
              <a:latin typeface="Arvo"/>
              <a:ea typeface="Arvo"/>
              <a:cs typeface="Arvo"/>
              <a:sym typeface="Arvo"/>
            </a:endParaRPr>
          </a:p>
        </p:txBody>
      </p:sp>
      <p:grpSp>
        <p:nvGrpSpPr>
          <p:cNvPr id="1579" name="Google Shape;1579;p36"/>
          <p:cNvGrpSpPr/>
          <p:nvPr/>
        </p:nvGrpSpPr>
        <p:grpSpPr>
          <a:xfrm rot="1195569">
            <a:off x="-536868" y="305345"/>
            <a:ext cx="2382243" cy="771207"/>
            <a:chOff x="234200" y="2027925"/>
            <a:chExt cx="6760111" cy="1887098"/>
          </a:xfrm>
        </p:grpSpPr>
        <p:sp>
          <p:nvSpPr>
            <p:cNvPr id="1580" name="Google Shape;1580;p36"/>
            <p:cNvSpPr/>
            <p:nvPr/>
          </p:nvSpPr>
          <p:spPr>
            <a:xfrm>
              <a:off x="234200" y="3510875"/>
              <a:ext cx="311250" cy="154150"/>
            </a:xfrm>
            <a:custGeom>
              <a:rect b="b" l="l" r="r" t="t"/>
              <a:pathLst>
                <a:path extrusionOk="0" h="6166" w="1245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6"/>
            <p:cNvSpPr/>
            <p:nvPr/>
          </p:nvSpPr>
          <p:spPr>
            <a:xfrm>
              <a:off x="706400" y="2918875"/>
              <a:ext cx="577575" cy="299350"/>
            </a:xfrm>
            <a:custGeom>
              <a:rect b="b" l="l" r="r" t="t"/>
              <a:pathLst>
                <a:path extrusionOk="0" h="11974" w="23103">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6"/>
            <p:cNvSpPr/>
            <p:nvPr/>
          </p:nvSpPr>
          <p:spPr>
            <a:xfrm>
              <a:off x="1324925" y="3370600"/>
              <a:ext cx="297575" cy="139600"/>
            </a:xfrm>
            <a:custGeom>
              <a:rect b="b" l="l" r="r" t="t"/>
              <a:pathLst>
                <a:path extrusionOk="0" h="5584" w="11903">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6"/>
            <p:cNvSpPr/>
            <p:nvPr/>
          </p:nvSpPr>
          <p:spPr>
            <a:xfrm>
              <a:off x="1835650" y="2826000"/>
              <a:ext cx="666825" cy="316950"/>
            </a:xfrm>
            <a:custGeom>
              <a:rect b="b" l="l" r="r" t="t"/>
              <a:pathLst>
                <a:path extrusionOk="0" h="12678" w="26673">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6"/>
            <p:cNvSpPr/>
            <p:nvPr/>
          </p:nvSpPr>
          <p:spPr>
            <a:xfrm>
              <a:off x="2948775" y="2707475"/>
              <a:ext cx="236625" cy="119550"/>
            </a:xfrm>
            <a:custGeom>
              <a:rect b="b" l="l" r="r" t="t"/>
              <a:pathLst>
                <a:path extrusionOk="0" h="4782" w="9465">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6"/>
            <p:cNvSpPr/>
            <p:nvPr/>
          </p:nvSpPr>
          <p:spPr>
            <a:xfrm>
              <a:off x="3072675" y="3192025"/>
              <a:ext cx="529300" cy="291075"/>
            </a:xfrm>
            <a:custGeom>
              <a:rect b="b" l="l" r="r" t="t"/>
              <a:pathLst>
                <a:path extrusionOk="0" h="11643" w="21172">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6"/>
            <p:cNvSpPr/>
            <p:nvPr/>
          </p:nvSpPr>
          <p:spPr>
            <a:xfrm>
              <a:off x="3409275" y="2154825"/>
              <a:ext cx="217575" cy="135250"/>
            </a:xfrm>
            <a:custGeom>
              <a:rect b="b" l="l" r="r" t="t"/>
              <a:pathLst>
                <a:path extrusionOk="0" h="5410" w="8703">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6"/>
            <p:cNvSpPr/>
            <p:nvPr/>
          </p:nvSpPr>
          <p:spPr>
            <a:xfrm>
              <a:off x="3648775" y="2476625"/>
              <a:ext cx="324400" cy="168925"/>
            </a:xfrm>
            <a:custGeom>
              <a:rect b="b" l="l" r="r" t="t"/>
              <a:pathLst>
                <a:path extrusionOk="0" h="6757" w="12976">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6"/>
            <p:cNvSpPr/>
            <p:nvPr/>
          </p:nvSpPr>
          <p:spPr>
            <a:xfrm>
              <a:off x="3804875" y="2648175"/>
              <a:ext cx="773175" cy="407800"/>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6"/>
            <p:cNvSpPr/>
            <p:nvPr/>
          </p:nvSpPr>
          <p:spPr>
            <a:xfrm>
              <a:off x="4713401" y="3101236"/>
              <a:ext cx="536600" cy="279225"/>
            </a:xfrm>
            <a:custGeom>
              <a:rect b="b" l="l" r="r" t="t"/>
              <a:pathLst>
                <a:path extrusionOk="0" h="11169" w="21464">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6"/>
            <p:cNvSpPr/>
            <p:nvPr/>
          </p:nvSpPr>
          <p:spPr>
            <a:xfrm>
              <a:off x="4321925" y="2027925"/>
              <a:ext cx="564400" cy="342625"/>
            </a:xfrm>
            <a:custGeom>
              <a:rect b="b" l="l" r="r" t="t"/>
              <a:pathLst>
                <a:path extrusionOk="0" h="13705" w="22576">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6"/>
            <p:cNvSpPr/>
            <p:nvPr/>
          </p:nvSpPr>
          <p:spPr>
            <a:xfrm rot="504384">
              <a:off x="5226777" y="3516101"/>
              <a:ext cx="621003" cy="355436"/>
            </a:xfrm>
            <a:custGeom>
              <a:rect b="b" l="l" r="r" t="t"/>
              <a:pathLst>
                <a:path extrusionOk="0" h="14217" w="24839">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6"/>
            <p:cNvSpPr/>
            <p:nvPr/>
          </p:nvSpPr>
          <p:spPr>
            <a:xfrm>
              <a:off x="5290200" y="2689950"/>
              <a:ext cx="400025" cy="215600"/>
            </a:xfrm>
            <a:custGeom>
              <a:rect b="b" l="l" r="r" t="t"/>
              <a:pathLst>
                <a:path extrusionOk="0" h="8624" w="16001">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6"/>
            <p:cNvSpPr/>
            <p:nvPr/>
          </p:nvSpPr>
          <p:spPr>
            <a:xfrm>
              <a:off x="6405511" y="2440005"/>
              <a:ext cx="588800" cy="334100"/>
            </a:xfrm>
            <a:custGeom>
              <a:rect b="b" l="l" r="r" t="t"/>
              <a:pathLst>
                <a:path extrusionOk="0" h="13364" w="23552">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6"/>
            <p:cNvSpPr/>
            <p:nvPr/>
          </p:nvSpPr>
          <p:spPr>
            <a:xfrm rot="344">
              <a:off x="6362670" y="3367488"/>
              <a:ext cx="480500" cy="403464"/>
            </a:xfrm>
            <a:custGeom>
              <a:rect b="b" l="l" r="r" t="t"/>
              <a:pathLst>
                <a:path extrusionOk="0" h="9022" w="1922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5" name="Google Shape;1595;p36"/>
          <p:cNvGrpSpPr/>
          <p:nvPr/>
        </p:nvGrpSpPr>
        <p:grpSpPr>
          <a:xfrm flipH="1" rot="-3937554">
            <a:off x="7410890" y="3618739"/>
            <a:ext cx="1674591" cy="3227149"/>
            <a:chOff x="2453450" y="238025"/>
            <a:chExt cx="2711225" cy="5224875"/>
          </a:xfrm>
        </p:grpSpPr>
        <p:sp>
          <p:nvSpPr>
            <p:cNvPr id="1596" name="Google Shape;1596;p36"/>
            <p:cNvSpPr/>
            <p:nvPr/>
          </p:nvSpPr>
          <p:spPr>
            <a:xfrm>
              <a:off x="3780075" y="238025"/>
              <a:ext cx="589375" cy="333825"/>
            </a:xfrm>
            <a:custGeom>
              <a:rect b="b" l="l" r="r" t="t"/>
              <a:pathLst>
                <a:path extrusionOk="0" h="13353" w="23575">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6"/>
            <p:cNvSpPr/>
            <p:nvPr/>
          </p:nvSpPr>
          <p:spPr>
            <a:xfrm>
              <a:off x="3618425" y="420475"/>
              <a:ext cx="288650" cy="195450"/>
            </a:xfrm>
            <a:custGeom>
              <a:rect b="b" l="l" r="r" t="t"/>
              <a:pathLst>
                <a:path extrusionOk="0" h="7818" w="11546">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6"/>
            <p:cNvSpPr/>
            <p:nvPr/>
          </p:nvSpPr>
          <p:spPr>
            <a:xfrm>
              <a:off x="3868825" y="736950"/>
              <a:ext cx="389075" cy="188675"/>
            </a:xfrm>
            <a:custGeom>
              <a:rect b="b" l="l" r="r" t="t"/>
              <a:pathLst>
                <a:path extrusionOk="0" h="7547" w="15563">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6"/>
            <p:cNvSpPr/>
            <p:nvPr/>
          </p:nvSpPr>
          <p:spPr>
            <a:xfrm>
              <a:off x="3505675" y="629025"/>
              <a:ext cx="237275" cy="152275"/>
            </a:xfrm>
            <a:custGeom>
              <a:rect b="b" l="l" r="r" t="t"/>
              <a:pathLst>
                <a:path extrusionOk="0" h="6091" w="9491">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6"/>
            <p:cNvSpPr/>
            <p:nvPr/>
          </p:nvSpPr>
          <p:spPr>
            <a:xfrm>
              <a:off x="3598425" y="879250"/>
              <a:ext cx="356875" cy="217575"/>
            </a:xfrm>
            <a:custGeom>
              <a:rect b="b" l="l" r="r" t="t"/>
              <a:pathLst>
                <a:path extrusionOk="0" h="8703" w="14275">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6"/>
            <p:cNvSpPr/>
            <p:nvPr/>
          </p:nvSpPr>
          <p:spPr>
            <a:xfrm>
              <a:off x="4021625" y="1166800"/>
              <a:ext cx="293275" cy="189975"/>
            </a:xfrm>
            <a:custGeom>
              <a:rect b="b" l="l" r="r" t="t"/>
              <a:pathLst>
                <a:path extrusionOk="0" h="7599" w="11731">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6"/>
            <p:cNvSpPr/>
            <p:nvPr/>
          </p:nvSpPr>
          <p:spPr>
            <a:xfrm>
              <a:off x="3241825" y="892575"/>
              <a:ext cx="314975" cy="194075"/>
            </a:xfrm>
            <a:custGeom>
              <a:rect b="b" l="l" r="r" t="t"/>
              <a:pathLst>
                <a:path extrusionOk="0" h="7763" w="12599">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6"/>
            <p:cNvSpPr/>
            <p:nvPr/>
          </p:nvSpPr>
          <p:spPr>
            <a:xfrm>
              <a:off x="3580375" y="1235000"/>
              <a:ext cx="317100" cy="170450"/>
            </a:xfrm>
            <a:custGeom>
              <a:rect b="b" l="l" r="r" t="t"/>
              <a:pathLst>
                <a:path extrusionOk="0" h="6818" w="12684">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6"/>
            <p:cNvSpPr/>
            <p:nvPr/>
          </p:nvSpPr>
          <p:spPr>
            <a:xfrm>
              <a:off x="3086225" y="999650"/>
              <a:ext cx="258000" cy="200750"/>
            </a:xfrm>
            <a:custGeom>
              <a:rect b="b" l="l" r="r" t="t"/>
              <a:pathLst>
                <a:path extrusionOk="0" h="8030" w="1032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6"/>
            <p:cNvSpPr/>
            <p:nvPr/>
          </p:nvSpPr>
          <p:spPr>
            <a:xfrm>
              <a:off x="3181250" y="1267025"/>
              <a:ext cx="263000" cy="183500"/>
            </a:xfrm>
            <a:custGeom>
              <a:rect b="b" l="l" r="r" t="t"/>
              <a:pathLst>
                <a:path extrusionOk="0" h="7340" w="1052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6"/>
            <p:cNvSpPr/>
            <p:nvPr/>
          </p:nvSpPr>
          <p:spPr>
            <a:xfrm>
              <a:off x="3441725" y="1510250"/>
              <a:ext cx="281725" cy="165600"/>
            </a:xfrm>
            <a:custGeom>
              <a:rect b="b" l="l" r="r" t="t"/>
              <a:pathLst>
                <a:path extrusionOk="0" h="6624" w="11269">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6"/>
            <p:cNvSpPr/>
            <p:nvPr/>
          </p:nvSpPr>
          <p:spPr>
            <a:xfrm>
              <a:off x="3034450" y="1463250"/>
              <a:ext cx="313375" cy="202200"/>
            </a:xfrm>
            <a:custGeom>
              <a:rect b="b" l="l" r="r" t="t"/>
              <a:pathLst>
                <a:path extrusionOk="0" h="8088" w="12535">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6"/>
            <p:cNvSpPr/>
            <p:nvPr/>
          </p:nvSpPr>
          <p:spPr>
            <a:xfrm>
              <a:off x="3111350" y="1705725"/>
              <a:ext cx="320550" cy="187175"/>
            </a:xfrm>
            <a:custGeom>
              <a:rect b="b" l="l" r="r" t="t"/>
              <a:pathLst>
                <a:path extrusionOk="0" h="7487" w="12822">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6"/>
            <p:cNvSpPr/>
            <p:nvPr/>
          </p:nvSpPr>
          <p:spPr>
            <a:xfrm>
              <a:off x="2850000" y="1720425"/>
              <a:ext cx="264400" cy="173425"/>
            </a:xfrm>
            <a:custGeom>
              <a:rect b="b" l="l" r="r" t="t"/>
              <a:pathLst>
                <a:path extrusionOk="0" h="6937" w="10576">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6"/>
            <p:cNvSpPr/>
            <p:nvPr/>
          </p:nvSpPr>
          <p:spPr>
            <a:xfrm>
              <a:off x="2733875" y="1920725"/>
              <a:ext cx="327375" cy="202250"/>
            </a:xfrm>
            <a:custGeom>
              <a:rect b="b" l="l" r="r" t="t"/>
              <a:pathLst>
                <a:path extrusionOk="0" h="8090" w="13095">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6"/>
            <p:cNvSpPr/>
            <p:nvPr/>
          </p:nvSpPr>
          <p:spPr>
            <a:xfrm>
              <a:off x="2681800" y="2149525"/>
              <a:ext cx="228900" cy="227425"/>
            </a:xfrm>
            <a:custGeom>
              <a:rect b="b" l="l" r="r" t="t"/>
              <a:pathLst>
                <a:path extrusionOk="0" h="9097" w="9156">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6"/>
            <p:cNvSpPr/>
            <p:nvPr/>
          </p:nvSpPr>
          <p:spPr>
            <a:xfrm>
              <a:off x="2453450" y="2210875"/>
              <a:ext cx="195000" cy="138400"/>
            </a:xfrm>
            <a:custGeom>
              <a:rect b="b" l="l" r="r" t="t"/>
              <a:pathLst>
                <a:path extrusionOk="0" h="5536" w="780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6"/>
            <p:cNvSpPr/>
            <p:nvPr/>
          </p:nvSpPr>
          <p:spPr>
            <a:xfrm>
              <a:off x="3960550" y="1468625"/>
              <a:ext cx="345450" cy="195025"/>
            </a:xfrm>
            <a:custGeom>
              <a:rect b="b" l="l" r="r" t="t"/>
              <a:pathLst>
                <a:path extrusionOk="0" h="7801" w="13818">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6"/>
            <p:cNvSpPr/>
            <p:nvPr/>
          </p:nvSpPr>
          <p:spPr>
            <a:xfrm>
              <a:off x="3971900" y="2514075"/>
              <a:ext cx="251050" cy="143200"/>
            </a:xfrm>
            <a:custGeom>
              <a:rect b="b" l="l" r="r" t="t"/>
              <a:pathLst>
                <a:path extrusionOk="0" h="5728" w="10042">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6"/>
            <p:cNvSpPr/>
            <p:nvPr/>
          </p:nvSpPr>
          <p:spPr>
            <a:xfrm>
              <a:off x="4308875" y="2807225"/>
              <a:ext cx="316075" cy="179275"/>
            </a:xfrm>
            <a:custGeom>
              <a:rect b="b" l="l" r="r" t="t"/>
              <a:pathLst>
                <a:path extrusionOk="0" h="7171" w="12643">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6"/>
            <p:cNvSpPr/>
            <p:nvPr/>
          </p:nvSpPr>
          <p:spPr>
            <a:xfrm>
              <a:off x="4822200" y="2992450"/>
              <a:ext cx="307125" cy="178250"/>
            </a:xfrm>
            <a:custGeom>
              <a:rect b="b" l="l" r="r" t="t"/>
              <a:pathLst>
                <a:path extrusionOk="0" h="7130" w="12285">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6"/>
            <p:cNvSpPr/>
            <p:nvPr/>
          </p:nvSpPr>
          <p:spPr>
            <a:xfrm>
              <a:off x="3851725" y="2738850"/>
              <a:ext cx="240000" cy="171800"/>
            </a:xfrm>
            <a:custGeom>
              <a:rect b="b" l="l" r="r" t="t"/>
              <a:pathLst>
                <a:path extrusionOk="0" h="6872" w="960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6"/>
            <p:cNvSpPr/>
            <p:nvPr/>
          </p:nvSpPr>
          <p:spPr>
            <a:xfrm>
              <a:off x="4394125" y="3073475"/>
              <a:ext cx="301650" cy="213475"/>
            </a:xfrm>
            <a:custGeom>
              <a:rect b="b" l="l" r="r" t="t"/>
              <a:pathLst>
                <a:path extrusionOk="0" h="8539" w="12066">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6"/>
            <p:cNvSpPr/>
            <p:nvPr/>
          </p:nvSpPr>
          <p:spPr>
            <a:xfrm>
              <a:off x="4827825" y="3385350"/>
              <a:ext cx="270225" cy="165400"/>
            </a:xfrm>
            <a:custGeom>
              <a:rect b="b" l="l" r="r" t="t"/>
              <a:pathLst>
                <a:path extrusionOk="0" h="6616" w="10809">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6"/>
            <p:cNvSpPr/>
            <p:nvPr/>
          </p:nvSpPr>
          <p:spPr>
            <a:xfrm>
              <a:off x="3807200" y="2992200"/>
              <a:ext cx="482275" cy="342650"/>
            </a:xfrm>
            <a:custGeom>
              <a:rect b="b" l="l" r="r" t="t"/>
              <a:pathLst>
                <a:path extrusionOk="0" h="13706" w="19291">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6"/>
            <p:cNvSpPr/>
            <p:nvPr/>
          </p:nvSpPr>
          <p:spPr>
            <a:xfrm>
              <a:off x="4383325" y="3436175"/>
              <a:ext cx="287000" cy="205400"/>
            </a:xfrm>
            <a:custGeom>
              <a:rect b="b" l="l" r="r" t="t"/>
              <a:pathLst>
                <a:path extrusionOk="0" h="8216" w="1148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6"/>
            <p:cNvSpPr/>
            <p:nvPr/>
          </p:nvSpPr>
          <p:spPr>
            <a:xfrm>
              <a:off x="4773600" y="3656425"/>
              <a:ext cx="233350" cy="144650"/>
            </a:xfrm>
            <a:custGeom>
              <a:rect b="b" l="l" r="r" t="t"/>
              <a:pathLst>
                <a:path extrusionOk="0" h="5786" w="9334">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6"/>
            <p:cNvSpPr/>
            <p:nvPr/>
          </p:nvSpPr>
          <p:spPr>
            <a:xfrm>
              <a:off x="3635225" y="3152400"/>
              <a:ext cx="223150" cy="199875"/>
            </a:xfrm>
            <a:custGeom>
              <a:rect b="b" l="l" r="r" t="t"/>
              <a:pathLst>
                <a:path extrusionOk="0" h="7995" w="8926">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6"/>
            <p:cNvSpPr/>
            <p:nvPr/>
          </p:nvSpPr>
          <p:spPr>
            <a:xfrm>
              <a:off x="3921300" y="3426000"/>
              <a:ext cx="286250" cy="206025"/>
            </a:xfrm>
            <a:custGeom>
              <a:rect b="b" l="l" r="r" t="t"/>
              <a:pathLst>
                <a:path extrusionOk="0" h="8241" w="1145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6"/>
            <p:cNvSpPr/>
            <p:nvPr/>
          </p:nvSpPr>
          <p:spPr>
            <a:xfrm>
              <a:off x="4286975" y="3742900"/>
              <a:ext cx="176550" cy="165675"/>
            </a:xfrm>
            <a:custGeom>
              <a:rect b="b" l="l" r="r" t="t"/>
              <a:pathLst>
                <a:path extrusionOk="0" h="6627" w="7062">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6"/>
            <p:cNvSpPr/>
            <p:nvPr/>
          </p:nvSpPr>
          <p:spPr>
            <a:xfrm>
              <a:off x="4466350" y="3992700"/>
              <a:ext cx="230575" cy="169975"/>
            </a:xfrm>
            <a:custGeom>
              <a:rect b="b" l="l" r="r" t="t"/>
              <a:pathLst>
                <a:path extrusionOk="0" h="6799" w="9223">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6"/>
            <p:cNvSpPr/>
            <p:nvPr/>
          </p:nvSpPr>
          <p:spPr>
            <a:xfrm>
              <a:off x="4897875" y="4241475"/>
              <a:ext cx="219350" cy="146000"/>
            </a:xfrm>
            <a:custGeom>
              <a:rect b="b" l="l" r="r" t="t"/>
              <a:pathLst>
                <a:path extrusionOk="0" h="5840" w="8774">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6"/>
            <p:cNvSpPr/>
            <p:nvPr/>
          </p:nvSpPr>
          <p:spPr>
            <a:xfrm>
              <a:off x="4936700" y="4067900"/>
              <a:ext cx="227975" cy="161275"/>
            </a:xfrm>
            <a:custGeom>
              <a:rect b="b" l="l" r="r" t="t"/>
              <a:pathLst>
                <a:path extrusionOk="0" h="6451" w="9119">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6"/>
            <p:cNvSpPr/>
            <p:nvPr/>
          </p:nvSpPr>
          <p:spPr>
            <a:xfrm>
              <a:off x="3563625" y="3453825"/>
              <a:ext cx="286875" cy="246150"/>
            </a:xfrm>
            <a:custGeom>
              <a:rect b="b" l="l" r="r" t="t"/>
              <a:pathLst>
                <a:path extrusionOk="0" h="9846" w="11475">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6"/>
            <p:cNvSpPr/>
            <p:nvPr/>
          </p:nvSpPr>
          <p:spPr>
            <a:xfrm>
              <a:off x="3996625" y="3917350"/>
              <a:ext cx="324875" cy="201725"/>
            </a:xfrm>
            <a:custGeom>
              <a:rect b="b" l="l" r="r" t="t"/>
              <a:pathLst>
                <a:path extrusionOk="0" h="8069" w="12995">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6"/>
            <p:cNvSpPr/>
            <p:nvPr/>
          </p:nvSpPr>
          <p:spPr>
            <a:xfrm>
              <a:off x="3755250" y="3937100"/>
              <a:ext cx="215475" cy="162475"/>
            </a:xfrm>
            <a:custGeom>
              <a:rect b="b" l="l" r="r" t="t"/>
              <a:pathLst>
                <a:path extrusionOk="0" h="6499" w="8619">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6"/>
            <p:cNvSpPr/>
            <p:nvPr/>
          </p:nvSpPr>
          <p:spPr>
            <a:xfrm>
              <a:off x="3886050" y="4279675"/>
              <a:ext cx="390525" cy="254150"/>
            </a:xfrm>
            <a:custGeom>
              <a:rect b="b" l="l" r="r" t="t"/>
              <a:pathLst>
                <a:path extrusionOk="0" h="10166" w="15621">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6"/>
            <p:cNvSpPr/>
            <p:nvPr/>
          </p:nvSpPr>
          <p:spPr>
            <a:xfrm>
              <a:off x="4271650" y="4226550"/>
              <a:ext cx="314125" cy="194400"/>
            </a:xfrm>
            <a:custGeom>
              <a:rect b="b" l="l" r="r" t="t"/>
              <a:pathLst>
                <a:path extrusionOk="0" h="7776" w="12565">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6"/>
            <p:cNvSpPr/>
            <p:nvPr/>
          </p:nvSpPr>
          <p:spPr>
            <a:xfrm>
              <a:off x="4558675" y="4532000"/>
              <a:ext cx="277600" cy="125950"/>
            </a:xfrm>
            <a:custGeom>
              <a:rect b="b" l="l" r="r" t="t"/>
              <a:pathLst>
                <a:path extrusionOk="0" h="5038" w="11104">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6"/>
            <p:cNvSpPr/>
            <p:nvPr/>
          </p:nvSpPr>
          <p:spPr>
            <a:xfrm>
              <a:off x="4843025" y="4759125"/>
              <a:ext cx="217400" cy="130000"/>
            </a:xfrm>
            <a:custGeom>
              <a:rect b="b" l="l" r="r" t="t"/>
              <a:pathLst>
                <a:path extrusionOk="0" h="5200" w="8696">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6"/>
            <p:cNvSpPr/>
            <p:nvPr/>
          </p:nvSpPr>
          <p:spPr>
            <a:xfrm>
              <a:off x="4450700" y="4677850"/>
              <a:ext cx="250625" cy="143625"/>
            </a:xfrm>
            <a:custGeom>
              <a:rect b="b" l="l" r="r" t="t"/>
              <a:pathLst>
                <a:path extrusionOk="0" h="5745" w="10025">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6"/>
            <p:cNvSpPr/>
            <p:nvPr/>
          </p:nvSpPr>
          <p:spPr>
            <a:xfrm>
              <a:off x="4070375" y="4724825"/>
              <a:ext cx="261000" cy="118125"/>
            </a:xfrm>
            <a:custGeom>
              <a:rect b="b" l="l" r="r" t="t"/>
              <a:pathLst>
                <a:path extrusionOk="0" h="4725" w="1044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6"/>
            <p:cNvSpPr/>
            <p:nvPr/>
          </p:nvSpPr>
          <p:spPr>
            <a:xfrm>
              <a:off x="4419875" y="4993725"/>
              <a:ext cx="367125" cy="190450"/>
            </a:xfrm>
            <a:custGeom>
              <a:rect b="b" l="l" r="r" t="t"/>
              <a:pathLst>
                <a:path extrusionOk="0" h="7618" w="14685">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6"/>
            <p:cNvSpPr/>
            <p:nvPr/>
          </p:nvSpPr>
          <p:spPr>
            <a:xfrm>
              <a:off x="4060975" y="4990475"/>
              <a:ext cx="250425" cy="174525"/>
            </a:xfrm>
            <a:custGeom>
              <a:rect b="b" l="l" r="r" t="t"/>
              <a:pathLst>
                <a:path extrusionOk="0" h="6981" w="10017">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6"/>
            <p:cNvSpPr/>
            <p:nvPr/>
          </p:nvSpPr>
          <p:spPr>
            <a:xfrm>
              <a:off x="4459350" y="5344200"/>
              <a:ext cx="259200" cy="118700"/>
            </a:xfrm>
            <a:custGeom>
              <a:rect b="b" l="l" r="r" t="t"/>
              <a:pathLst>
                <a:path extrusionOk="0" h="4748" w="10368">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6"/>
            <p:cNvSpPr/>
            <p:nvPr/>
          </p:nvSpPr>
          <p:spPr>
            <a:xfrm>
              <a:off x="3821225" y="1673650"/>
              <a:ext cx="306650" cy="160200"/>
            </a:xfrm>
            <a:custGeom>
              <a:rect b="b" l="l" r="r" t="t"/>
              <a:pathLst>
                <a:path extrusionOk="0" h="6408" w="12266">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6"/>
            <p:cNvSpPr/>
            <p:nvPr/>
          </p:nvSpPr>
          <p:spPr>
            <a:xfrm>
              <a:off x="3561600" y="1830850"/>
              <a:ext cx="303625" cy="160650"/>
            </a:xfrm>
            <a:custGeom>
              <a:rect b="b" l="l" r="r" t="t"/>
              <a:pathLst>
                <a:path extrusionOk="0" h="6426" w="12145">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6"/>
            <p:cNvSpPr/>
            <p:nvPr/>
          </p:nvSpPr>
          <p:spPr>
            <a:xfrm>
              <a:off x="3624625" y="2153200"/>
              <a:ext cx="311800" cy="185575"/>
            </a:xfrm>
            <a:custGeom>
              <a:rect b="b" l="l" r="r" t="t"/>
              <a:pathLst>
                <a:path extrusionOk="0" h="7423" w="12472">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6"/>
            <p:cNvSpPr/>
            <p:nvPr/>
          </p:nvSpPr>
          <p:spPr>
            <a:xfrm>
              <a:off x="3210725" y="2033525"/>
              <a:ext cx="289250" cy="139600"/>
            </a:xfrm>
            <a:custGeom>
              <a:rect b="b" l="l" r="r" t="t"/>
              <a:pathLst>
                <a:path extrusionOk="0" h="5584" w="1157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6"/>
            <p:cNvSpPr/>
            <p:nvPr/>
          </p:nvSpPr>
          <p:spPr>
            <a:xfrm>
              <a:off x="3427050" y="2391850"/>
              <a:ext cx="323350" cy="166575"/>
            </a:xfrm>
            <a:custGeom>
              <a:rect b="b" l="l" r="r" t="t"/>
              <a:pathLst>
                <a:path extrusionOk="0" h="6663" w="12934">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6"/>
            <p:cNvSpPr/>
            <p:nvPr/>
          </p:nvSpPr>
          <p:spPr>
            <a:xfrm>
              <a:off x="3039900" y="2372900"/>
              <a:ext cx="289125" cy="139325"/>
            </a:xfrm>
            <a:custGeom>
              <a:rect b="b" l="l" r="r" t="t"/>
              <a:pathLst>
                <a:path extrusionOk="0" h="5573" w="11565">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6"/>
            <p:cNvSpPr/>
            <p:nvPr/>
          </p:nvSpPr>
          <p:spPr>
            <a:xfrm>
              <a:off x="3370650" y="2675025"/>
              <a:ext cx="370300" cy="238500"/>
            </a:xfrm>
            <a:custGeom>
              <a:rect b="b" l="l" r="r" t="t"/>
              <a:pathLst>
                <a:path extrusionOk="0" h="9540" w="14812">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8" name="Google Shape;1648;p36"/>
          <p:cNvSpPr/>
          <p:nvPr/>
        </p:nvSpPr>
        <p:spPr>
          <a:xfrm>
            <a:off x="2826375" y="1773525"/>
            <a:ext cx="3597900" cy="107400"/>
          </a:xfrm>
          <a:prstGeom prst="rect">
            <a:avLst/>
          </a:pr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1652" name="Shape 1652"/>
        <p:cNvGrpSpPr/>
        <p:nvPr/>
      </p:nvGrpSpPr>
      <p:grpSpPr>
        <a:xfrm>
          <a:off x="0" y="0"/>
          <a:ext cx="0" cy="0"/>
          <a:chOff x="0" y="0"/>
          <a:chExt cx="0" cy="0"/>
        </a:xfrm>
      </p:grpSpPr>
      <p:sp>
        <p:nvSpPr>
          <p:cNvPr id="1653" name="Google Shape;1653;p37"/>
          <p:cNvSpPr/>
          <p:nvPr/>
        </p:nvSpPr>
        <p:spPr>
          <a:xfrm rot="7701277">
            <a:off x="2192091" y="2755168"/>
            <a:ext cx="2363108" cy="1874176"/>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AB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4" name="Google Shape;1654;p37"/>
          <p:cNvGrpSpPr/>
          <p:nvPr/>
        </p:nvGrpSpPr>
        <p:grpSpPr>
          <a:xfrm flipH="1" rot="4341138">
            <a:off x="-1678078" y="-777857"/>
            <a:ext cx="4147842" cy="3210269"/>
            <a:chOff x="434475" y="237850"/>
            <a:chExt cx="6749725" cy="5224025"/>
          </a:xfrm>
        </p:grpSpPr>
        <p:sp>
          <p:nvSpPr>
            <p:cNvPr id="1655" name="Google Shape;1655;p37"/>
            <p:cNvSpPr/>
            <p:nvPr/>
          </p:nvSpPr>
          <p:spPr>
            <a:xfrm>
              <a:off x="542775" y="347225"/>
              <a:ext cx="6499875" cy="4955975"/>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7"/>
            <p:cNvSpPr/>
            <p:nvPr/>
          </p:nvSpPr>
          <p:spPr>
            <a:xfrm>
              <a:off x="434475" y="237850"/>
              <a:ext cx="6749725" cy="5224025"/>
            </a:xfrm>
            <a:custGeom>
              <a:rect b="b" l="l" r="r" t="t"/>
              <a:pathLst>
                <a:path extrusionOk="0" h="208961" w="269989">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7" name="Google Shape;1657;p37"/>
          <p:cNvGrpSpPr/>
          <p:nvPr/>
        </p:nvGrpSpPr>
        <p:grpSpPr>
          <a:xfrm>
            <a:off x="3613313" y="2362063"/>
            <a:ext cx="7186900" cy="4132775"/>
            <a:chOff x="235075" y="777725"/>
            <a:chExt cx="7186900" cy="4132775"/>
          </a:xfrm>
        </p:grpSpPr>
        <p:sp>
          <p:nvSpPr>
            <p:cNvPr id="1658" name="Google Shape;1658;p37"/>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7"/>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0" name="Google Shape;1660;p37"/>
          <p:cNvSpPr/>
          <p:nvPr/>
        </p:nvSpPr>
        <p:spPr>
          <a:xfrm>
            <a:off x="1375425" y="1000175"/>
            <a:ext cx="6499800" cy="3377700"/>
          </a:xfrm>
          <a:prstGeom prst="rect">
            <a:avLst/>
          </a:pr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1" name="Google Shape;1661;p37"/>
          <p:cNvGrpSpPr/>
          <p:nvPr/>
        </p:nvGrpSpPr>
        <p:grpSpPr>
          <a:xfrm flipH="1">
            <a:off x="-257018" y="2362075"/>
            <a:ext cx="1425315" cy="3241658"/>
            <a:chOff x="2650500" y="238500"/>
            <a:chExt cx="2300750" cy="5232700"/>
          </a:xfrm>
        </p:grpSpPr>
        <p:sp>
          <p:nvSpPr>
            <p:cNvPr id="1662" name="Google Shape;1662;p37"/>
            <p:cNvSpPr/>
            <p:nvPr/>
          </p:nvSpPr>
          <p:spPr>
            <a:xfrm>
              <a:off x="2650500" y="238500"/>
              <a:ext cx="2300750" cy="5232700"/>
            </a:xfrm>
            <a:custGeom>
              <a:rect b="b" l="l" r="r" t="t"/>
              <a:pathLst>
                <a:path extrusionOk="0" h="209308" w="9203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7"/>
            <p:cNvSpPr/>
            <p:nvPr/>
          </p:nvSpPr>
          <p:spPr>
            <a:xfrm>
              <a:off x="3006375" y="586000"/>
              <a:ext cx="1597775" cy="4547625"/>
            </a:xfrm>
            <a:custGeom>
              <a:rect b="b" l="l" r="r" t="t"/>
              <a:pathLst>
                <a:path extrusionOk="0" h="181905" w="63911">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7"/>
            <p:cNvSpPr/>
            <p:nvPr/>
          </p:nvSpPr>
          <p:spPr>
            <a:xfrm>
              <a:off x="3402850" y="931550"/>
              <a:ext cx="1365350" cy="3835150"/>
            </a:xfrm>
            <a:custGeom>
              <a:rect b="b" l="l" r="r" t="t"/>
              <a:pathLst>
                <a:path extrusionOk="0" h="153406" w="54614">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5" name="Google Shape;1665;p37"/>
          <p:cNvSpPr txBox="1"/>
          <p:nvPr>
            <p:ph idx="1" type="subTitle"/>
          </p:nvPr>
        </p:nvSpPr>
        <p:spPr>
          <a:xfrm>
            <a:off x="1598925" y="1000177"/>
            <a:ext cx="6052800" cy="29760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GB" sz="1550">
                <a:solidFill>
                  <a:srgbClr val="FFFFFF"/>
                </a:solidFill>
                <a:latin typeface="Arvo"/>
                <a:ea typeface="Arvo"/>
                <a:cs typeface="Arvo"/>
                <a:sym typeface="Arvo"/>
              </a:rPr>
              <a:t>Yasmin tells her friend, Abdullah, that she has Crohn’s disease - form of Inflammatory Bowel Disease (IBD) - that means she is chronically ill and has to take medicine every day. </a:t>
            </a:r>
            <a:r>
              <a:rPr lang="en-GB" sz="1550">
                <a:solidFill>
                  <a:srgbClr val="FFFFFF"/>
                </a:solidFill>
                <a:latin typeface="Arvo"/>
                <a:ea typeface="Arvo"/>
                <a:cs typeface="Arvo"/>
                <a:sym typeface="Arvo"/>
              </a:rPr>
              <a:t> Abdullah exclaims that Yasmin is “too young to have a disability!” and “doesn’t look disabled”.</a:t>
            </a:r>
            <a:endParaRPr sz="1550">
              <a:solidFill>
                <a:srgbClr val="FFFFFF"/>
              </a:solidFill>
              <a:latin typeface="Arvo"/>
              <a:ea typeface="Arvo"/>
              <a:cs typeface="Arvo"/>
              <a:sym typeface="Arvo"/>
            </a:endParaRPr>
          </a:p>
          <a:p>
            <a:pPr indent="0" lvl="0" marL="0" rtl="0" algn="ctr">
              <a:lnSpc>
                <a:spcPct val="115000"/>
              </a:lnSpc>
              <a:spcBef>
                <a:spcPts val="0"/>
              </a:spcBef>
              <a:spcAft>
                <a:spcPts val="0"/>
              </a:spcAft>
              <a:buClr>
                <a:schemeClr val="dk1"/>
              </a:buClr>
              <a:buSzPts val="1100"/>
              <a:buFont typeface="Arial"/>
              <a:buNone/>
            </a:pPr>
            <a:r>
              <a:t/>
            </a:r>
            <a:endParaRPr sz="1400">
              <a:solidFill>
                <a:srgbClr val="FFFFFF"/>
              </a:solidFill>
              <a:latin typeface="Arvo"/>
              <a:ea typeface="Arvo"/>
              <a:cs typeface="Arvo"/>
              <a:sym typeface="Arvo"/>
            </a:endParaRPr>
          </a:p>
          <a:p>
            <a:pPr indent="0" lvl="0" marL="0" rtl="0" algn="ctr">
              <a:lnSpc>
                <a:spcPct val="115000"/>
              </a:lnSpc>
              <a:spcBef>
                <a:spcPts val="1000"/>
              </a:spcBef>
              <a:spcAft>
                <a:spcPts val="0"/>
              </a:spcAft>
              <a:buClr>
                <a:schemeClr val="dk1"/>
              </a:buClr>
              <a:buSzPts val="1100"/>
              <a:buFont typeface="Arial"/>
              <a:buNone/>
            </a:pPr>
            <a:r>
              <a:rPr lang="en-GB" sz="1400">
                <a:solidFill>
                  <a:srgbClr val="FFFFFF"/>
                </a:solidFill>
                <a:latin typeface="Arvo"/>
                <a:ea typeface="Arvo"/>
                <a:cs typeface="Arvo"/>
                <a:sym typeface="Arvo"/>
              </a:rPr>
              <a:t>Abdullah’s comments are an example of </a:t>
            </a:r>
            <a:r>
              <a:rPr b="1" lang="en-GB" sz="1400">
                <a:solidFill>
                  <a:srgbClr val="FFFFFF"/>
                </a:solidFill>
                <a:latin typeface="Arvo"/>
                <a:ea typeface="Arvo"/>
                <a:cs typeface="Arvo"/>
                <a:sym typeface="Arvo"/>
              </a:rPr>
              <a:t>microaggressions, </a:t>
            </a:r>
            <a:r>
              <a:rPr lang="en-GB" sz="1400">
                <a:solidFill>
                  <a:srgbClr val="FFFFFF"/>
                </a:solidFill>
                <a:latin typeface="Arvo"/>
                <a:ea typeface="Arvo"/>
                <a:cs typeface="Arvo"/>
                <a:sym typeface="Arvo"/>
              </a:rPr>
              <a:t>which are an example of how unconscious bias can present. Microaggressions are </a:t>
            </a:r>
            <a:r>
              <a:rPr b="1" lang="en-GB" sz="1400">
                <a:solidFill>
                  <a:srgbClr val="FFFFFF"/>
                </a:solidFill>
                <a:latin typeface="Arvo"/>
                <a:ea typeface="Arvo"/>
                <a:cs typeface="Arvo"/>
                <a:sym typeface="Arvo"/>
              </a:rPr>
              <a:t>small acts or remarks</a:t>
            </a:r>
            <a:r>
              <a:rPr lang="en-GB" sz="1400">
                <a:solidFill>
                  <a:srgbClr val="FFFFFF"/>
                </a:solidFill>
                <a:latin typeface="Arvo"/>
                <a:ea typeface="Arvo"/>
                <a:cs typeface="Arvo"/>
                <a:sym typeface="Arvo"/>
              </a:rPr>
              <a:t> that makes someone</a:t>
            </a:r>
            <a:r>
              <a:rPr b="1" lang="en-GB" sz="1400">
                <a:solidFill>
                  <a:srgbClr val="FFFFFF"/>
                </a:solidFill>
                <a:latin typeface="Arvo"/>
                <a:ea typeface="Arvo"/>
                <a:cs typeface="Arvo"/>
                <a:sym typeface="Arvo"/>
              </a:rPr>
              <a:t> feel insulted or treated badly</a:t>
            </a:r>
            <a:r>
              <a:rPr lang="en-GB" sz="1400">
                <a:solidFill>
                  <a:srgbClr val="FFFFFF"/>
                </a:solidFill>
                <a:latin typeface="Arvo"/>
                <a:ea typeface="Arvo"/>
                <a:cs typeface="Arvo"/>
                <a:sym typeface="Arvo"/>
              </a:rPr>
              <a:t> because of their disability. Microaggressions can also apply to race, religion, sexuality etc. Often microaggressions are not intended to be harmful. Can you think of any other examples?</a:t>
            </a:r>
            <a:endParaRPr sz="1400">
              <a:solidFill>
                <a:srgbClr val="FFFFFF"/>
              </a:solidFill>
              <a:latin typeface="Arvo"/>
              <a:ea typeface="Arvo"/>
              <a:cs typeface="Arvo"/>
              <a:sym typeface="Arvo"/>
            </a:endParaRPr>
          </a:p>
          <a:p>
            <a:pPr indent="0" lvl="0" marL="0" rtl="0" algn="ctr">
              <a:lnSpc>
                <a:spcPct val="100000"/>
              </a:lnSpc>
              <a:spcBef>
                <a:spcPts val="1000"/>
              </a:spcBef>
              <a:spcAft>
                <a:spcPts val="0"/>
              </a:spcAft>
              <a:buClr>
                <a:schemeClr val="dk1"/>
              </a:buClr>
              <a:buSzPts val="1100"/>
              <a:buFont typeface="Arial"/>
              <a:buNone/>
            </a:pPr>
            <a:r>
              <a:t/>
            </a:r>
            <a:endParaRPr sz="2400">
              <a:solidFill>
                <a:srgbClr val="FFFFFF"/>
              </a:solidFill>
              <a:latin typeface="Arvo"/>
              <a:ea typeface="Arvo"/>
              <a:cs typeface="Arvo"/>
              <a:sym typeface="Arvo"/>
            </a:endParaRPr>
          </a:p>
          <a:p>
            <a:pPr indent="0" lvl="0" marL="0" rtl="0" algn="ctr">
              <a:lnSpc>
                <a:spcPct val="100000"/>
              </a:lnSpc>
              <a:spcBef>
                <a:spcPts val="1000"/>
              </a:spcBef>
              <a:spcAft>
                <a:spcPts val="0"/>
              </a:spcAft>
              <a:buNone/>
            </a:pPr>
            <a:r>
              <a:t/>
            </a:r>
            <a:endParaRPr sz="2400">
              <a:solidFill>
                <a:srgbClr val="FFFFFF"/>
              </a:solidFill>
              <a:latin typeface="Arvo"/>
              <a:ea typeface="Arvo"/>
              <a:cs typeface="Arvo"/>
              <a:sym typeface="Arvo"/>
            </a:endParaRPr>
          </a:p>
        </p:txBody>
      </p:sp>
      <p:grpSp>
        <p:nvGrpSpPr>
          <p:cNvPr id="1666" name="Google Shape;1666;p37"/>
          <p:cNvGrpSpPr/>
          <p:nvPr/>
        </p:nvGrpSpPr>
        <p:grpSpPr>
          <a:xfrm rot="1195569">
            <a:off x="-536868" y="305345"/>
            <a:ext cx="2382243" cy="771207"/>
            <a:chOff x="234200" y="2027925"/>
            <a:chExt cx="6760111" cy="1887098"/>
          </a:xfrm>
        </p:grpSpPr>
        <p:sp>
          <p:nvSpPr>
            <p:cNvPr id="1667" name="Google Shape;1667;p37"/>
            <p:cNvSpPr/>
            <p:nvPr/>
          </p:nvSpPr>
          <p:spPr>
            <a:xfrm>
              <a:off x="234200" y="3510875"/>
              <a:ext cx="311250" cy="154150"/>
            </a:xfrm>
            <a:custGeom>
              <a:rect b="b" l="l" r="r" t="t"/>
              <a:pathLst>
                <a:path extrusionOk="0" h="6166" w="1245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7"/>
            <p:cNvSpPr/>
            <p:nvPr/>
          </p:nvSpPr>
          <p:spPr>
            <a:xfrm>
              <a:off x="706400" y="2918875"/>
              <a:ext cx="577575" cy="299350"/>
            </a:xfrm>
            <a:custGeom>
              <a:rect b="b" l="l" r="r" t="t"/>
              <a:pathLst>
                <a:path extrusionOk="0" h="11974" w="23103">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7"/>
            <p:cNvSpPr/>
            <p:nvPr/>
          </p:nvSpPr>
          <p:spPr>
            <a:xfrm>
              <a:off x="1324925" y="3370600"/>
              <a:ext cx="297575" cy="139600"/>
            </a:xfrm>
            <a:custGeom>
              <a:rect b="b" l="l" r="r" t="t"/>
              <a:pathLst>
                <a:path extrusionOk="0" h="5584" w="11903">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7"/>
            <p:cNvSpPr/>
            <p:nvPr/>
          </p:nvSpPr>
          <p:spPr>
            <a:xfrm>
              <a:off x="1835650" y="2826000"/>
              <a:ext cx="666825" cy="316950"/>
            </a:xfrm>
            <a:custGeom>
              <a:rect b="b" l="l" r="r" t="t"/>
              <a:pathLst>
                <a:path extrusionOk="0" h="12678" w="26673">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7"/>
            <p:cNvSpPr/>
            <p:nvPr/>
          </p:nvSpPr>
          <p:spPr>
            <a:xfrm>
              <a:off x="2948775" y="2707475"/>
              <a:ext cx="236625" cy="119550"/>
            </a:xfrm>
            <a:custGeom>
              <a:rect b="b" l="l" r="r" t="t"/>
              <a:pathLst>
                <a:path extrusionOk="0" h="4782" w="9465">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7"/>
            <p:cNvSpPr/>
            <p:nvPr/>
          </p:nvSpPr>
          <p:spPr>
            <a:xfrm>
              <a:off x="3072675" y="3192025"/>
              <a:ext cx="529300" cy="291075"/>
            </a:xfrm>
            <a:custGeom>
              <a:rect b="b" l="l" r="r" t="t"/>
              <a:pathLst>
                <a:path extrusionOk="0" h="11643" w="21172">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7"/>
            <p:cNvSpPr/>
            <p:nvPr/>
          </p:nvSpPr>
          <p:spPr>
            <a:xfrm>
              <a:off x="3409275" y="2154825"/>
              <a:ext cx="217575" cy="135250"/>
            </a:xfrm>
            <a:custGeom>
              <a:rect b="b" l="l" r="r" t="t"/>
              <a:pathLst>
                <a:path extrusionOk="0" h="5410" w="8703">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7"/>
            <p:cNvSpPr/>
            <p:nvPr/>
          </p:nvSpPr>
          <p:spPr>
            <a:xfrm>
              <a:off x="3648775" y="2476625"/>
              <a:ext cx="324400" cy="168925"/>
            </a:xfrm>
            <a:custGeom>
              <a:rect b="b" l="l" r="r" t="t"/>
              <a:pathLst>
                <a:path extrusionOk="0" h="6757" w="12976">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7"/>
            <p:cNvSpPr/>
            <p:nvPr/>
          </p:nvSpPr>
          <p:spPr>
            <a:xfrm>
              <a:off x="3804875" y="2648175"/>
              <a:ext cx="773175" cy="407800"/>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7"/>
            <p:cNvSpPr/>
            <p:nvPr/>
          </p:nvSpPr>
          <p:spPr>
            <a:xfrm>
              <a:off x="4713401" y="3101236"/>
              <a:ext cx="536600" cy="279225"/>
            </a:xfrm>
            <a:custGeom>
              <a:rect b="b" l="l" r="r" t="t"/>
              <a:pathLst>
                <a:path extrusionOk="0" h="11169" w="21464">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7"/>
            <p:cNvSpPr/>
            <p:nvPr/>
          </p:nvSpPr>
          <p:spPr>
            <a:xfrm>
              <a:off x="4321925" y="2027925"/>
              <a:ext cx="564400" cy="342625"/>
            </a:xfrm>
            <a:custGeom>
              <a:rect b="b" l="l" r="r" t="t"/>
              <a:pathLst>
                <a:path extrusionOk="0" h="13705" w="22576">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7"/>
            <p:cNvSpPr/>
            <p:nvPr/>
          </p:nvSpPr>
          <p:spPr>
            <a:xfrm rot="504384">
              <a:off x="5226777" y="3516101"/>
              <a:ext cx="621003" cy="355436"/>
            </a:xfrm>
            <a:custGeom>
              <a:rect b="b" l="l" r="r" t="t"/>
              <a:pathLst>
                <a:path extrusionOk="0" h="14217" w="24839">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7"/>
            <p:cNvSpPr/>
            <p:nvPr/>
          </p:nvSpPr>
          <p:spPr>
            <a:xfrm>
              <a:off x="5290200" y="2689950"/>
              <a:ext cx="400025" cy="215600"/>
            </a:xfrm>
            <a:custGeom>
              <a:rect b="b" l="l" r="r" t="t"/>
              <a:pathLst>
                <a:path extrusionOk="0" h="8624" w="16001">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7"/>
            <p:cNvSpPr/>
            <p:nvPr/>
          </p:nvSpPr>
          <p:spPr>
            <a:xfrm>
              <a:off x="6405511" y="2440005"/>
              <a:ext cx="588800" cy="334100"/>
            </a:xfrm>
            <a:custGeom>
              <a:rect b="b" l="l" r="r" t="t"/>
              <a:pathLst>
                <a:path extrusionOk="0" h="13364" w="23552">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7"/>
            <p:cNvSpPr/>
            <p:nvPr/>
          </p:nvSpPr>
          <p:spPr>
            <a:xfrm rot="344">
              <a:off x="6362670" y="3367488"/>
              <a:ext cx="480500" cy="403464"/>
            </a:xfrm>
            <a:custGeom>
              <a:rect b="b" l="l" r="r" t="t"/>
              <a:pathLst>
                <a:path extrusionOk="0" h="9022" w="1922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2" name="Google Shape;1682;p37"/>
          <p:cNvGrpSpPr/>
          <p:nvPr/>
        </p:nvGrpSpPr>
        <p:grpSpPr>
          <a:xfrm flipH="1" rot="-3937554">
            <a:off x="7410890" y="3618739"/>
            <a:ext cx="1674591" cy="3227149"/>
            <a:chOff x="2453450" y="238025"/>
            <a:chExt cx="2711225" cy="5224875"/>
          </a:xfrm>
        </p:grpSpPr>
        <p:sp>
          <p:nvSpPr>
            <p:cNvPr id="1683" name="Google Shape;1683;p37"/>
            <p:cNvSpPr/>
            <p:nvPr/>
          </p:nvSpPr>
          <p:spPr>
            <a:xfrm>
              <a:off x="3780075" y="238025"/>
              <a:ext cx="589375" cy="333825"/>
            </a:xfrm>
            <a:custGeom>
              <a:rect b="b" l="l" r="r" t="t"/>
              <a:pathLst>
                <a:path extrusionOk="0" h="13353" w="23575">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7"/>
            <p:cNvSpPr/>
            <p:nvPr/>
          </p:nvSpPr>
          <p:spPr>
            <a:xfrm>
              <a:off x="3618425" y="420475"/>
              <a:ext cx="288650" cy="195450"/>
            </a:xfrm>
            <a:custGeom>
              <a:rect b="b" l="l" r="r" t="t"/>
              <a:pathLst>
                <a:path extrusionOk="0" h="7818" w="11546">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7"/>
            <p:cNvSpPr/>
            <p:nvPr/>
          </p:nvSpPr>
          <p:spPr>
            <a:xfrm>
              <a:off x="3868825" y="736950"/>
              <a:ext cx="389075" cy="188675"/>
            </a:xfrm>
            <a:custGeom>
              <a:rect b="b" l="l" r="r" t="t"/>
              <a:pathLst>
                <a:path extrusionOk="0" h="7547" w="15563">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7"/>
            <p:cNvSpPr/>
            <p:nvPr/>
          </p:nvSpPr>
          <p:spPr>
            <a:xfrm>
              <a:off x="3505675" y="629025"/>
              <a:ext cx="237275" cy="152275"/>
            </a:xfrm>
            <a:custGeom>
              <a:rect b="b" l="l" r="r" t="t"/>
              <a:pathLst>
                <a:path extrusionOk="0" h="6091" w="9491">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7"/>
            <p:cNvSpPr/>
            <p:nvPr/>
          </p:nvSpPr>
          <p:spPr>
            <a:xfrm>
              <a:off x="3598425" y="879250"/>
              <a:ext cx="356875" cy="217575"/>
            </a:xfrm>
            <a:custGeom>
              <a:rect b="b" l="l" r="r" t="t"/>
              <a:pathLst>
                <a:path extrusionOk="0" h="8703" w="14275">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7"/>
            <p:cNvSpPr/>
            <p:nvPr/>
          </p:nvSpPr>
          <p:spPr>
            <a:xfrm>
              <a:off x="4021625" y="1166800"/>
              <a:ext cx="293275" cy="189975"/>
            </a:xfrm>
            <a:custGeom>
              <a:rect b="b" l="l" r="r" t="t"/>
              <a:pathLst>
                <a:path extrusionOk="0" h="7599" w="11731">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7"/>
            <p:cNvSpPr/>
            <p:nvPr/>
          </p:nvSpPr>
          <p:spPr>
            <a:xfrm>
              <a:off x="3241825" y="892575"/>
              <a:ext cx="314975" cy="194075"/>
            </a:xfrm>
            <a:custGeom>
              <a:rect b="b" l="l" r="r" t="t"/>
              <a:pathLst>
                <a:path extrusionOk="0" h="7763" w="12599">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7"/>
            <p:cNvSpPr/>
            <p:nvPr/>
          </p:nvSpPr>
          <p:spPr>
            <a:xfrm>
              <a:off x="3580375" y="1235000"/>
              <a:ext cx="317100" cy="170450"/>
            </a:xfrm>
            <a:custGeom>
              <a:rect b="b" l="l" r="r" t="t"/>
              <a:pathLst>
                <a:path extrusionOk="0" h="6818" w="12684">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7"/>
            <p:cNvSpPr/>
            <p:nvPr/>
          </p:nvSpPr>
          <p:spPr>
            <a:xfrm>
              <a:off x="3086225" y="999650"/>
              <a:ext cx="258000" cy="200750"/>
            </a:xfrm>
            <a:custGeom>
              <a:rect b="b" l="l" r="r" t="t"/>
              <a:pathLst>
                <a:path extrusionOk="0" h="8030" w="1032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7"/>
            <p:cNvSpPr/>
            <p:nvPr/>
          </p:nvSpPr>
          <p:spPr>
            <a:xfrm>
              <a:off x="3181250" y="1267025"/>
              <a:ext cx="263000" cy="183500"/>
            </a:xfrm>
            <a:custGeom>
              <a:rect b="b" l="l" r="r" t="t"/>
              <a:pathLst>
                <a:path extrusionOk="0" h="7340" w="1052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7"/>
            <p:cNvSpPr/>
            <p:nvPr/>
          </p:nvSpPr>
          <p:spPr>
            <a:xfrm>
              <a:off x="3441725" y="1510250"/>
              <a:ext cx="281725" cy="165600"/>
            </a:xfrm>
            <a:custGeom>
              <a:rect b="b" l="l" r="r" t="t"/>
              <a:pathLst>
                <a:path extrusionOk="0" h="6624" w="11269">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7"/>
            <p:cNvSpPr/>
            <p:nvPr/>
          </p:nvSpPr>
          <p:spPr>
            <a:xfrm>
              <a:off x="3034450" y="1463250"/>
              <a:ext cx="313375" cy="202200"/>
            </a:xfrm>
            <a:custGeom>
              <a:rect b="b" l="l" r="r" t="t"/>
              <a:pathLst>
                <a:path extrusionOk="0" h="8088" w="12535">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7"/>
            <p:cNvSpPr/>
            <p:nvPr/>
          </p:nvSpPr>
          <p:spPr>
            <a:xfrm>
              <a:off x="3111350" y="1705725"/>
              <a:ext cx="320550" cy="187175"/>
            </a:xfrm>
            <a:custGeom>
              <a:rect b="b" l="l" r="r" t="t"/>
              <a:pathLst>
                <a:path extrusionOk="0" h="7487" w="12822">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7"/>
            <p:cNvSpPr/>
            <p:nvPr/>
          </p:nvSpPr>
          <p:spPr>
            <a:xfrm>
              <a:off x="2850000" y="1720425"/>
              <a:ext cx="264400" cy="173425"/>
            </a:xfrm>
            <a:custGeom>
              <a:rect b="b" l="l" r="r" t="t"/>
              <a:pathLst>
                <a:path extrusionOk="0" h="6937" w="10576">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7"/>
            <p:cNvSpPr/>
            <p:nvPr/>
          </p:nvSpPr>
          <p:spPr>
            <a:xfrm>
              <a:off x="2733875" y="1920725"/>
              <a:ext cx="327375" cy="202250"/>
            </a:xfrm>
            <a:custGeom>
              <a:rect b="b" l="l" r="r" t="t"/>
              <a:pathLst>
                <a:path extrusionOk="0" h="8090" w="13095">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7"/>
            <p:cNvSpPr/>
            <p:nvPr/>
          </p:nvSpPr>
          <p:spPr>
            <a:xfrm>
              <a:off x="2681800" y="2149525"/>
              <a:ext cx="228900" cy="227425"/>
            </a:xfrm>
            <a:custGeom>
              <a:rect b="b" l="l" r="r" t="t"/>
              <a:pathLst>
                <a:path extrusionOk="0" h="9097" w="9156">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7"/>
            <p:cNvSpPr/>
            <p:nvPr/>
          </p:nvSpPr>
          <p:spPr>
            <a:xfrm>
              <a:off x="2453450" y="2210875"/>
              <a:ext cx="195000" cy="138400"/>
            </a:xfrm>
            <a:custGeom>
              <a:rect b="b" l="l" r="r" t="t"/>
              <a:pathLst>
                <a:path extrusionOk="0" h="5536" w="780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7"/>
            <p:cNvSpPr/>
            <p:nvPr/>
          </p:nvSpPr>
          <p:spPr>
            <a:xfrm>
              <a:off x="3960550" y="1468625"/>
              <a:ext cx="345450" cy="195025"/>
            </a:xfrm>
            <a:custGeom>
              <a:rect b="b" l="l" r="r" t="t"/>
              <a:pathLst>
                <a:path extrusionOk="0" h="7801" w="13818">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7"/>
            <p:cNvSpPr/>
            <p:nvPr/>
          </p:nvSpPr>
          <p:spPr>
            <a:xfrm>
              <a:off x="3971900" y="2514075"/>
              <a:ext cx="251050" cy="143200"/>
            </a:xfrm>
            <a:custGeom>
              <a:rect b="b" l="l" r="r" t="t"/>
              <a:pathLst>
                <a:path extrusionOk="0" h="5728" w="10042">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7"/>
            <p:cNvSpPr/>
            <p:nvPr/>
          </p:nvSpPr>
          <p:spPr>
            <a:xfrm>
              <a:off x="4308875" y="2807225"/>
              <a:ext cx="316075" cy="179275"/>
            </a:xfrm>
            <a:custGeom>
              <a:rect b="b" l="l" r="r" t="t"/>
              <a:pathLst>
                <a:path extrusionOk="0" h="7171" w="12643">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7"/>
            <p:cNvSpPr/>
            <p:nvPr/>
          </p:nvSpPr>
          <p:spPr>
            <a:xfrm>
              <a:off x="4822200" y="2992450"/>
              <a:ext cx="307125" cy="178250"/>
            </a:xfrm>
            <a:custGeom>
              <a:rect b="b" l="l" r="r" t="t"/>
              <a:pathLst>
                <a:path extrusionOk="0" h="7130" w="12285">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7"/>
            <p:cNvSpPr/>
            <p:nvPr/>
          </p:nvSpPr>
          <p:spPr>
            <a:xfrm>
              <a:off x="3851725" y="2738850"/>
              <a:ext cx="240000" cy="171800"/>
            </a:xfrm>
            <a:custGeom>
              <a:rect b="b" l="l" r="r" t="t"/>
              <a:pathLst>
                <a:path extrusionOk="0" h="6872" w="960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7"/>
            <p:cNvSpPr/>
            <p:nvPr/>
          </p:nvSpPr>
          <p:spPr>
            <a:xfrm>
              <a:off x="4394125" y="3073475"/>
              <a:ext cx="301650" cy="213475"/>
            </a:xfrm>
            <a:custGeom>
              <a:rect b="b" l="l" r="r" t="t"/>
              <a:pathLst>
                <a:path extrusionOk="0" h="8539" w="12066">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7"/>
            <p:cNvSpPr/>
            <p:nvPr/>
          </p:nvSpPr>
          <p:spPr>
            <a:xfrm>
              <a:off x="4827825" y="3385350"/>
              <a:ext cx="270225" cy="165400"/>
            </a:xfrm>
            <a:custGeom>
              <a:rect b="b" l="l" r="r" t="t"/>
              <a:pathLst>
                <a:path extrusionOk="0" h="6616" w="10809">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7"/>
            <p:cNvSpPr/>
            <p:nvPr/>
          </p:nvSpPr>
          <p:spPr>
            <a:xfrm>
              <a:off x="3807200" y="2992200"/>
              <a:ext cx="482275" cy="342650"/>
            </a:xfrm>
            <a:custGeom>
              <a:rect b="b" l="l" r="r" t="t"/>
              <a:pathLst>
                <a:path extrusionOk="0" h="13706" w="19291">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7"/>
            <p:cNvSpPr/>
            <p:nvPr/>
          </p:nvSpPr>
          <p:spPr>
            <a:xfrm>
              <a:off x="4383325" y="3436175"/>
              <a:ext cx="287000" cy="205400"/>
            </a:xfrm>
            <a:custGeom>
              <a:rect b="b" l="l" r="r" t="t"/>
              <a:pathLst>
                <a:path extrusionOk="0" h="8216" w="1148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7"/>
            <p:cNvSpPr/>
            <p:nvPr/>
          </p:nvSpPr>
          <p:spPr>
            <a:xfrm>
              <a:off x="4773600" y="3656425"/>
              <a:ext cx="233350" cy="144650"/>
            </a:xfrm>
            <a:custGeom>
              <a:rect b="b" l="l" r="r" t="t"/>
              <a:pathLst>
                <a:path extrusionOk="0" h="5786" w="9334">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7"/>
            <p:cNvSpPr/>
            <p:nvPr/>
          </p:nvSpPr>
          <p:spPr>
            <a:xfrm>
              <a:off x="3635225" y="3152400"/>
              <a:ext cx="223150" cy="199875"/>
            </a:xfrm>
            <a:custGeom>
              <a:rect b="b" l="l" r="r" t="t"/>
              <a:pathLst>
                <a:path extrusionOk="0" h="7995" w="8926">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7"/>
            <p:cNvSpPr/>
            <p:nvPr/>
          </p:nvSpPr>
          <p:spPr>
            <a:xfrm>
              <a:off x="3921300" y="3426000"/>
              <a:ext cx="286250" cy="206025"/>
            </a:xfrm>
            <a:custGeom>
              <a:rect b="b" l="l" r="r" t="t"/>
              <a:pathLst>
                <a:path extrusionOk="0" h="8241" w="1145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7"/>
            <p:cNvSpPr/>
            <p:nvPr/>
          </p:nvSpPr>
          <p:spPr>
            <a:xfrm>
              <a:off x="4286975" y="3742900"/>
              <a:ext cx="176550" cy="165675"/>
            </a:xfrm>
            <a:custGeom>
              <a:rect b="b" l="l" r="r" t="t"/>
              <a:pathLst>
                <a:path extrusionOk="0" h="6627" w="7062">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7"/>
            <p:cNvSpPr/>
            <p:nvPr/>
          </p:nvSpPr>
          <p:spPr>
            <a:xfrm>
              <a:off x="4466350" y="3992700"/>
              <a:ext cx="230575" cy="169975"/>
            </a:xfrm>
            <a:custGeom>
              <a:rect b="b" l="l" r="r" t="t"/>
              <a:pathLst>
                <a:path extrusionOk="0" h="6799" w="9223">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7"/>
            <p:cNvSpPr/>
            <p:nvPr/>
          </p:nvSpPr>
          <p:spPr>
            <a:xfrm>
              <a:off x="4897875" y="4241475"/>
              <a:ext cx="219350" cy="146000"/>
            </a:xfrm>
            <a:custGeom>
              <a:rect b="b" l="l" r="r" t="t"/>
              <a:pathLst>
                <a:path extrusionOk="0" h="5840" w="8774">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7"/>
            <p:cNvSpPr/>
            <p:nvPr/>
          </p:nvSpPr>
          <p:spPr>
            <a:xfrm>
              <a:off x="4936700" y="4067900"/>
              <a:ext cx="227975" cy="161275"/>
            </a:xfrm>
            <a:custGeom>
              <a:rect b="b" l="l" r="r" t="t"/>
              <a:pathLst>
                <a:path extrusionOk="0" h="6451" w="9119">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7"/>
            <p:cNvSpPr/>
            <p:nvPr/>
          </p:nvSpPr>
          <p:spPr>
            <a:xfrm>
              <a:off x="3563625" y="3453825"/>
              <a:ext cx="286875" cy="246150"/>
            </a:xfrm>
            <a:custGeom>
              <a:rect b="b" l="l" r="r" t="t"/>
              <a:pathLst>
                <a:path extrusionOk="0" h="9846" w="11475">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7"/>
            <p:cNvSpPr/>
            <p:nvPr/>
          </p:nvSpPr>
          <p:spPr>
            <a:xfrm>
              <a:off x="3996625" y="3917350"/>
              <a:ext cx="324875" cy="201725"/>
            </a:xfrm>
            <a:custGeom>
              <a:rect b="b" l="l" r="r" t="t"/>
              <a:pathLst>
                <a:path extrusionOk="0" h="8069" w="12995">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7"/>
            <p:cNvSpPr/>
            <p:nvPr/>
          </p:nvSpPr>
          <p:spPr>
            <a:xfrm>
              <a:off x="3755250" y="3937100"/>
              <a:ext cx="215475" cy="162475"/>
            </a:xfrm>
            <a:custGeom>
              <a:rect b="b" l="l" r="r" t="t"/>
              <a:pathLst>
                <a:path extrusionOk="0" h="6499" w="8619">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7"/>
            <p:cNvSpPr/>
            <p:nvPr/>
          </p:nvSpPr>
          <p:spPr>
            <a:xfrm>
              <a:off x="3886050" y="4279675"/>
              <a:ext cx="390525" cy="254150"/>
            </a:xfrm>
            <a:custGeom>
              <a:rect b="b" l="l" r="r" t="t"/>
              <a:pathLst>
                <a:path extrusionOk="0" h="10166" w="15621">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7"/>
            <p:cNvSpPr/>
            <p:nvPr/>
          </p:nvSpPr>
          <p:spPr>
            <a:xfrm>
              <a:off x="4271650" y="4226550"/>
              <a:ext cx="314125" cy="194400"/>
            </a:xfrm>
            <a:custGeom>
              <a:rect b="b" l="l" r="r" t="t"/>
              <a:pathLst>
                <a:path extrusionOk="0" h="7776" w="12565">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7"/>
            <p:cNvSpPr/>
            <p:nvPr/>
          </p:nvSpPr>
          <p:spPr>
            <a:xfrm>
              <a:off x="4558675" y="4532000"/>
              <a:ext cx="277600" cy="125950"/>
            </a:xfrm>
            <a:custGeom>
              <a:rect b="b" l="l" r="r" t="t"/>
              <a:pathLst>
                <a:path extrusionOk="0" h="5038" w="11104">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7"/>
            <p:cNvSpPr/>
            <p:nvPr/>
          </p:nvSpPr>
          <p:spPr>
            <a:xfrm>
              <a:off x="4843025" y="4759125"/>
              <a:ext cx="217400" cy="130000"/>
            </a:xfrm>
            <a:custGeom>
              <a:rect b="b" l="l" r="r" t="t"/>
              <a:pathLst>
                <a:path extrusionOk="0" h="5200" w="8696">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7"/>
            <p:cNvSpPr/>
            <p:nvPr/>
          </p:nvSpPr>
          <p:spPr>
            <a:xfrm>
              <a:off x="4450700" y="4677850"/>
              <a:ext cx="250625" cy="143625"/>
            </a:xfrm>
            <a:custGeom>
              <a:rect b="b" l="l" r="r" t="t"/>
              <a:pathLst>
                <a:path extrusionOk="0" h="5745" w="10025">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7"/>
            <p:cNvSpPr/>
            <p:nvPr/>
          </p:nvSpPr>
          <p:spPr>
            <a:xfrm>
              <a:off x="4070375" y="4724825"/>
              <a:ext cx="261000" cy="118125"/>
            </a:xfrm>
            <a:custGeom>
              <a:rect b="b" l="l" r="r" t="t"/>
              <a:pathLst>
                <a:path extrusionOk="0" h="4725" w="1044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7"/>
            <p:cNvSpPr/>
            <p:nvPr/>
          </p:nvSpPr>
          <p:spPr>
            <a:xfrm>
              <a:off x="4419875" y="4993725"/>
              <a:ext cx="367125" cy="190450"/>
            </a:xfrm>
            <a:custGeom>
              <a:rect b="b" l="l" r="r" t="t"/>
              <a:pathLst>
                <a:path extrusionOk="0" h="7618" w="14685">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7"/>
            <p:cNvSpPr/>
            <p:nvPr/>
          </p:nvSpPr>
          <p:spPr>
            <a:xfrm>
              <a:off x="4060975" y="4990475"/>
              <a:ext cx="250425" cy="174525"/>
            </a:xfrm>
            <a:custGeom>
              <a:rect b="b" l="l" r="r" t="t"/>
              <a:pathLst>
                <a:path extrusionOk="0" h="6981" w="10017">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7"/>
            <p:cNvSpPr/>
            <p:nvPr/>
          </p:nvSpPr>
          <p:spPr>
            <a:xfrm>
              <a:off x="4459350" y="5344200"/>
              <a:ext cx="259200" cy="118700"/>
            </a:xfrm>
            <a:custGeom>
              <a:rect b="b" l="l" r="r" t="t"/>
              <a:pathLst>
                <a:path extrusionOk="0" h="4748" w="10368">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7"/>
            <p:cNvSpPr/>
            <p:nvPr/>
          </p:nvSpPr>
          <p:spPr>
            <a:xfrm>
              <a:off x="3821225" y="1673650"/>
              <a:ext cx="306650" cy="160200"/>
            </a:xfrm>
            <a:custGeom>
              <a:rect b="b" l="l" r="r" t="t"/>
              <a:pathLst>
                <a:path extrusionOk="0" h="6408" w="12266">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7"/>
            <p:cNvSpPr/>
            <p:nvPr/>
          </p:nvSpPr>
          <p:spPr>
            <a:xfrm>
              <a:off x="3561600" y="1830850"/>
              <a:ext cx="303625" cy="160650"/>
            </a:xfrm>
            <a:custGeom>
              <a:rect b="b" l="l" r="r" t="t"/>
              <a:pathLst>
                <a:path extrusionOk="0" h="6426" w="12145">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7"/>
            <p:cNvSpPr/>
            <p:nvPr/>
          </p:nvSpPr>
          <p:spPr>
            <a:xfrm>
              <a:off x="3624625" y="2153200"/>
              <a:ext cx="311800" cy="185575"/>
            </a:xfrm>
            <a:custGeom>
              <a:rect b="b" l="l" r="r" t="t"/>
              <a:pathLst>
                <a:path extrusionOk="0" h="7423" w="12472">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7"/>
            <p:cNvSpPr/>
            <p:nvPr/>
          </p:nvSpPr>
          <p:spPr>
            <a:xfrm>
              <a:off x="3210725" y="2033525"/>
              <a:ext cx="289250" cy="139600"/>
            </a:xfrm>
            <a:custGeom>
              <a:rect b="b" l="l" r="r" t="t"/>
              <a:pathLst>
                <a:path extrusionOk="0" h="5584" w="1157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7"/>
            <p:cNvSpPr/>
            <p:nvPr/>
          </p:nvSpPr>
          <p:spPr>
            <a:xfrm>
              <a:off x="3427050" y="2391850"/>
              <a:ext cx="323350" cy="166575"/>
            </a:xfrm>
            <a:custGeom>
              <a:rect b="b" l="l" r="r" t="t"/>
              <a:pathLst>
                <a:path extrusionOk="0" h="6663" w="12934">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7"/>
            <p:cNvSpPr/>
            <p:nvPr/>
          </p:nvSpPr>
          <p:spPr>
            <a:xfrm>
              <a:off x="3039900" y="2372900"/>
              <a:ext cx="289125" cy="139325"/>
            </a:xfrm>
            <a:custGeom>
              <a:rect b="b" l="l" r="r" t="t"/>
              <a:pathLst>
                <a:path extrusionOk="0" h="5573" w="11565">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7"/>
            <p:cNvSpPr/>
            <p:nvPr/>
          </p:nvSpPr>
          <p:spPr>
            <a:xfrm>
              <a:off x="3370650" y="2675025"/>
              <a:ext cx="370300" cy="238500"/>
            </a:xfrm>
            <a:custGeom>
              <a:rect b="b" l="l" r="r" t="t"/>
              <a:pathLst>
                <a:path extrusionOk="0" h="9540" w="14812">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5" name="Google Shape;1735;p37"/>
          <p:cNvSpPr/>
          <p:nvPr/>
        </p:nvSpPr>
        <p:spPr>
          <a:xfrm>
            <a:off x="2773050" y="2254675"/>
            <a:ext cx="3597900" cy="107400"/>
          </a:xfrm>
          <a:prstGeom prst="rect">
            <a:avLst/>
          </a:pr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1739" name="Shape 1739"/>
        <p:cNvGrpSpPr/>
        <p:nvPr/>
      </p:nvGrpSpPr>
      <p:grpSpPr>
        <a:xfrm>
          <a:off x="0" y="0"/>
          <a:ext cx="0" cy="0"/>
          <a:chOff x="0" y="0"/>
          <a:chExt cx="0" cy="0"/>
        </a:xfrm>
      </p:grpSpPr>
      <p:sp>
        <p:nvSpPr>
          <p:cNvPr id="1740" name="Google Shape;1740;p38"/>
          <p:cNvSpPr/>
          <p:nvPr/>
        </p:nvSpPr>
        <p:spPr>
          <a:xfrm rot="7701277">
            <a:off x="2192091" y="2755168"/>
            <a:ext cx="2363108" cy="1874176"/>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AB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1" name="Google Shape;1741;p38"/>
          <p:cNvGrpSpPr/>
          <p:nvPr/>
        </p:nvGrpSpPr>
        <p:grpSpPr>
          <a:xfrm flipH="1" rot="4341138">
            <a:off x="-1678078" y="-777857"/>
            <a:ext cx="4147842" cy="3210269"/>
            <a:chOff x="434475" y="237850"/>
            <a:chExt cx="6749725" cy="5224025"/>
          </a:xfrm>
        </p:grpSpPr>
        <p:sp>
          <p:nvSpPr>
            <p:cNvPr id="1742" name="Google Shape;1742;p38"/>
            <p:cNvSpPr/>
            <p:nvPr/>
          </p:nvSpPr>
          <p:spPr>
            <a:xfrm>
              <a:off x="542775" y="347225"/>
              <a:ext cx="6499875" cy="4955975"/>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8"/>
            <p:cNvSpPr/>
            <p:nvPr/>
          </p:nvSpPr>
          <p:spPr>
            <a:xfrm>
              <a:off x="434475" y="237850"/>
              <a:ext cx="6749725" cy="5224025"/>
            </a:xfrm>
            <a:custGeom>
              <a:rect b="b" l="l" r="r" t="t"/>
              <a:pathLst>
                <a:path extrusionOk="0" h="208961" w="269989">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4" name="Google Shape;1744;p38"/>
          <p:cNvGrpSpPr/>
          <p:nvPr/>
        </p:nvGrpSpPr>
        <p:grpSpPr>
          <a:xfrm>
            <a:off x="3613313" y="2362063"/>
            <a:ext cx="7186900" cy="4132775"/>
            <a:chOff x="235075" y="777725"/>
            <a:chExt cx="7186900" cy="4132775"/>
          </a:xfrm>
        </p:grpSpPr>
        <p:sp>
          <p:nvSpPr>
            <p:cNvPr id="1745" name="Google Shape;1745;p38"/>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8"/>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7" name="Google Shape;1747;p38"/>
          <p:cNvSpPr/>
          <p:nvPr/>
        </p:nvSpPr>
        <p:spPr>
          <a:xfrm>
            <a:off x="1375425" y="1000175"/>
            <a:ext cx="6499800" cy="3968100"/>
          </a:xfrm>
          <a:prstGeom prst="rect">
            <a:avLst/>
          </a:pr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8" name="Google Shape;1748;p38"/>
          <p:cNvGrpSpPr/>
          <p:nvPr/>
        </p:nvGrpSpPr>
        <p:grpSpPr>
          <a:xfrm flipH="1">
            <a:off x="-257018" y="2362075"/>
            <a:ext cx="1425315" cy="3241658"/>
            <a:chOff x="2650500" y="238500"/>
            <a:chExt cx="2300750" cy="5232700"/>
          </a:xfrm>
        </p:grpSpPr>
        <p:sp>
          <p:nvSpPr>
            <p:cNvPr id="1749" name="Google Shape;1749;p38"/>
            <p:cNvSpPr/>
            <p:nvPr/>
          </p:nvSpPr>
          <p:spPr>
            <a:xfrm>
              <a:off x="2650500" y="238500"/>
              <a:ext cx="2300750" cy="5232700"/>
            </a:xfrm>
            <a:custGeom>
              <a:rect b="b" l="l" r="r" t="t"/>
              <a:pathLst>
                <a:path extrusionOk="0" h="209308" w="9203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8"/>
            <p:cNvSpPr/>
            <p:nvPr/>
          </p:nvSpPr>
          <p:spPr>
            <a:xfrm>
              <a:off x="3006375" y="586000"/>
              <a:ext cx="1597775" cy="4547625"/>
            </a:xfrm>
            <a:custGeom>
              <a:rect b="b" l="l" r="r" t="t"/>
              <a:pathLst>
                <a:path extrusionOk="0" h="181905" w="63911">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8"/>
            <p:cNvSpPr/>
            <p:nvPr/>
          </p:nvSpPr>
          <p:spPr>
            <a:xfrm>
              <a:off x="3402850" y="931550"/>
              <a:ext cx="1365350" cy="3835150"/>
            </a:xfrm>
            <a:custGeom>
              <a:rect b="b" l="l" r="r" t="t"/>
              <a:pathLst>
                <a:path extrusionOk="0" h="153406" w="54614">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2" name="Google Shape;1752;p38"/>
          <p:cNvSpPr txBox="1"/>
          <p:nvPr>
            <p:ph idx="1" type="subTitle"/>
          </p:nvPr>
        </p:nvSpPr>
        <p:spPr>
          <a:xfrm>
            <a:off x="1598925" y="1000175"/>
            <a:ext cx="6052800" cy="38295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GB" sz="1550">
                <a:solidFill>
                  <a:srgbClr val="FFFFFF"/>
                </a:solidFill>
                <a:latin typeface="Arvo"/>
                <a:ea typeface="Arvo"/>
                <a:cs typeface="Arvo"/>
                <a:sym typeface="Arvo"/>
              </a:rPr>
              <a:t>What can you do? </a:t>
            </a:r>
            <a:endParaRPr sz="1550">
              <a:solidFill>
                <a:srgbClr val="FFFFFF"/>
              </a:solidFill>
              <a:latin typeface="Arvo"/>
              <a:ea typeface="Arvo"/>
              <a:cs typeface="Arvo"/>
              <a:sym typeface="Arvo"/>
            </a:endParaRPr>
          </a:p>
          <a:p>
            <a:pPr indent="0" lvl="0" marL="0" rtl="0" algn="l">
              <a:lnSpc>
                <a:spcPct val="115000"/>
              </a:lnSpc>
              <a:spcBef>
                <a:spcPts val="0"/>
              </a:spcBef>
              <a:spcAft>
                <a:spcPts val="0"/>
              </a:spcAft>
              <a:buClr>
                <a:schemeClr val="dk1"/>
              </a:buClr>
              <a:buSzPts val="1100"/>
              <a:buFont typeface="Arial"/>
              <a:buNone/>
            </a:pPr>
            <a:r>
              <a:t/>
            </a:r>
            <a:endParaRPr sz="2400">
              <a:solidFill>
                <a:srgbClr val="FFFFFF"/>
              </a:solidFill>
              <a:latin typeface="Arvo"/>
              <a:ea typeface="Arvo"/>
              <a:cs typeface="Arvo"/>
              <a:sym typeface="Arvo"/>
            </a:endParaRPr>
          </a:p>
          <a:p>
            <a:pPr indent="-307975" lvl="0" marL="457200" rtl="0" algn="l">
              <a:lnSpc>
                <a:spcPct val="115000"/>
              </a:lnSpc>
              <a:spcBef>
                <a:spcPts val="1000"/>
              </a:spcBef>
              <a:spcAft>
                <a:spcPts val="0"/>
              </a:spcAft>
              <a:buClr>
                <a:srgbClr val="FFFFFF"/>
              </a:buClr>
              <a:buSzPts val="1250"/>
              <a:buFont typeface="Arvo"/>
              <a:buChar char="●"/>
            </a:pPr>
            <a:r>
              <a:rPr lang="en-GB" sz="1250">
                <a:solidFill>
                  <a:srgbClr val="FFFFFF"/>
                </a:solidFill>
                <a:latin typeface="Arvo"/>
                <a:ea typeface="Arvo"/>
                <a:cs typeface="Arvo"/>
                <a:sym typeface="Arvo"/>
              </a:rPr>
              <a:t>Take the Implicit Association Test online. </a:t>
            </a:r>
            <a:endParaRPr sz="1250">
              <a:solidFill>
                <a:srgbClr val="FFFFFF"/>
              </a:solidFill>
              <a:latin typeface="Arvo"/>
              <a:ea typeface="Arvo"/>
              <a:cs typeface="Arvo"/>
              <a:sym typeface="Arvo"/>
            </a:endParaRPr>
          </a:p>
          <a:p>
            <a:pPr indent="-307975" lvl="0" marL="457200" rtl="0" algn="l">
              <a:lnSpc>
                <a:spcPct val="115000"/>
              </a:lnSpc>
              <a:spcBef>
                <a:spcPts val="0"/>
              </a:spcBef>
              <a:spcAft>
                <a:spcPts val="0"/>
              </a:spcAft>
              <a:buClr>
                <a:srgbClr val="FFFFFF"/>
              </a:buClr>
              <a:buSzPts val="1250"/>
              <a:buFont typeface="Arvo"/>
              <a:buChar char="●"/>
            </a:pPr>
            <a:r>
              <a:rPr lang="en-GB" sz="1250">
                <a:solidFill>
                  <a:srgbClr val="FFFFFF"/>
                </a:solidFill>
                <a:latin typeface="Arvo"/>
                <a:ea typeface="Arvo"/>
                <a:cs typeface="Arvo"/>
                <a:sym typeface="Arvo"/>
              </a:rPr>
              <a:t>Speak up when you see actions that could be the result of unconscious bias. </a:t>
            </a:r>
            <a:endParaRPr sz="1250">
              <a:solidFill>
                <a:srgbClr val="FFFFFF"/>
              </a:solidFill>
              <a:latin typeface="Arvo"/>
              <a:ea typeface="Arvo"/>
              <a:cs typeface="Arvo"/>
              <a:sym typeface="Arvo"/>
            </a:endParaRPr>
          </a:p>
          <a:p>
            <a:pPr indent="-307975" lvl="0" marL="457200" rtl="0" algn="l">
              <a:lnSpc>
                <a:spcPct val="115000"/>
              </a:lnSpc>
              <a:spcBef>
                <a:spcPts val="0"/>
              </a:spcBef>
              <a:spcAft>
                <a:spcPts val="0"/>
              </a:spcAft>
              <a:buClr>
                <a:srgbClr val="FFFFFF"/>
              </a:buClr>
              <a:buSzPts val="1250"/>
              <a:buFont typeface="Arvo"/>
              <a:buChar char="●"/>
            </a:pPr>
            <a:r>
              <a:rPr lang="en-GB" sz="1250">
                <a:solidFill>
                  <a:srgbClr val="FFFFFF"/>
                </a:solidFill>
                <a:latin typeface="Arvo"/>
                <a:ea typeface="Arvo"/>
                <a:cs typeface="Arvo"/>
                <a:sym typeface="Arvo"/>
              </a:rPr>
              <a:t>Next time you assume something about somebody due to how they look or identify, ask yourself why you think that and challenge your beliefs. </a:t>
            </a:r>
            <a:endParaRPr sz="1250">
              <a:solidFill>
                <a:srgbClr val="FFFFFF"/>
              </a:solidFill>
              <a:latin typeface="Arvo"/>
              <a:ea typeface="Arvo"/>
              <a:cs typeface="Arvo"/>
              <a:sym typeface="Arvo"/>
            </a:endParaRPr>
          </a:p>
          <a:p>
            <a:pPr indent="-307975" lvl="0" marL="457200" rtl="0" algn="l">
              <a:lnSpc>
                <a:spcPct val="115000"/>
              </a:lnSpc>
              <a:spcBef>
                <a:spcPts val="0"/>
              </a:spcBef>
              <a:spcAft>
                <a:spcPts val="0"/>
              </a:spcAft>
              <a:buClr>
                <a:srgbClr val="FFFFFF"/>
              </a:buClr>
              <a:buSzPts val="1250"/>
              <a:buFont typeface="Arvo"/>
              <a:buChar char="●"/>
            </a:pPr>
            <a:r>
              <a:rPr lang="en-GB" sz="1250">
                <a:solidFill>
                  <a:srgbClr val="FFFFFF"/>
                </a:solidFill>
                <a:latin typeface="Arvo"/>
                <a:ea typeface="Arvo"/>
                <a:cs typeface="Arvo"/>
                <a:sym typeface="Arvo"/>
              </a:rPr>
              <a:t>Try to think about a recent interaction with someone who was ‘different’ from you, did you assume anything about them because of these differences?</a:t>
            </a:r>
            <a:endParaRPr sz="1250">
              <a:solidFill>
                <a:srgbClr val="FFFFFF"/>
              </a:solidFill>
              <a:latin typeface="Arvo"/>
              <a:ea typeface="Arvo"/>
              <a:cs typeface="Arvo"/>
              <a:sym typeface="Arvo"/>
            </a:endParaRPr>
          </a:p>
          <a:p>
            <a:pPr indent="-307975" lvl="1" marL="914400" rtl="0" algn="l">
              <a:lnSpc>
                <a:spcPct val="115000"/>
              </a:lnSpc>
              <a:spcBef>
                <a:spcPts val="0"/>
              </a:spcBef>
              <a:spcAft>
                <a:spcPts val="0"/>
              </a:spcAft>
              <a:buClr>
                <a:srgbClr val="FFFFFF"/>
              </a:buClr>
              <a:buSzPts val="1250"/>
              <a:buFont typeface="Arvo"/>
              <a:buChar char="○"/>
            </a:pPr>
            <a:r>
              <a:rPr lang="en-GB" sz="1250">
                <a:solidFill>
                  <a:srgbClr val="FFFFFF"/>
                </a:solidFill>
                <a:latin typeface="Arvo"/>
                <a:ea typeface="Arvo"/>
                <a:cs typeface="Arvo"/>
                <a:sym typeface="Arvo"/>
              </a:rPr>
              <a:t>Think of disability, race, religion, gender, sexuality etc. </a:t>
            </a:r>
            <a:endParaRPr sz="1250">
              <a:solidFill>
                <a:srgbClr val="FFFFFF"/>
              </a:solidFill>
              <a:latin typeface="Arvo"/>
              <a:ea typeface="Arvo"/>
              <a:cs typeface="Arvo"/>
              <a:sym typeface="Arvo"/>
            </a:endParaRPr>
          </a:p>
          <a:p>
            <a:pPr indent="-307975" lvl="0" marL="457200" rtl="0" algn="l">
              <a:lnSpc>
                <a:spcPct val="115000"/>
              </a:lnSpc>
              <a:spcBef>
                <a:spcPts val="0"/>
              </a:spcBef>
              <a:spcAft>
                <a:spcPts val="0"/>
              </a:spcAft>
              <a:buClr>
                <a:srgbClr val="FFFFFF"/>
              </a:buClr>
              <a:buSzPts val="1250"/>
              <a:buFont typeface="Arvo"/>
              <a:buChar char="●"/>
            </a:pPr>
            <a:r>
              <a:rPr lang="en-GB" sz="1250">
                <a:solidFill>
                  <a:srgbClr val="FFFFFF"/>
                </a:solidFill>
                <a:latin typeface="Arvo"/>
                <a:ea typeface="Arvo"/>
                <a:cs typeface="Arvo"/>
                <a:sym typeface="Arvo"/>
              </a:rPr>
              <a:t>Be aware of common </a:t>
            </a:r>
            <a:r>
              <a:rPr lang="en-GB" sz="1250">
                <a:solidFill>
                  <a:srgbClr val="FFFFFF"/>
                </a:solidFill>
                <a:latin typeface="Arvo"/>
                <a:ea typeface="Arvo"/>
                <a:cs typeface="Arvo"/>
                <a:sym typeface="Arvo"/>
              </a:rPr>
              <a:t>microaggressions</a:t>
            </a:r>
            <a:r>
              <a:rPr lang="en-GB" sz="1250">
                <a:solidFill>
                  <a:srgbClr val="FFFFFF"/>
                </a:solidFill>
                <a:latin typeface="Arvo"/>
                <a:ea typeface="Arvo"/>
                <a:cs typeface="Arvo"/>
                <a:sym typeface="Arvo"/>
              </a:rPr>
              <a:t> and call them out when you see/hear them!</a:t>
            </a:r>
            <a:endParaRPr sz="1250">
              <a:solidFill>
                <a:srgbClr val="FFFFFF"/>
              </a:solidFill>
              <a:latin typeface="Arvo"/>
              <a:ea typeface="Arvo"/>
              <a:cs typeface="Arvo"/>
              <a:sym typeface="Arvo"/>
            </a:endParaRPr>
          </a:p>
          <a:p>
            <a:pPr indent="-307975" lvl="0" marL="457200" rtl="0" algn="l">
              <a:lnSpc>
                <a:spcPct val="115000"/>
              </a:lnSpc>
              <a:spcBef>
                <a:spcPts val="0"/>
              </a:spcBef>
              <a:spcAft>
                <a:spcPts val="0"/>
              </a:spcAft>
              <a:buClr>
                <a:srgbClr val="FFFFFF"/>
              </a:buClr>
              <a:buSzPts val="1250"/>
              <a:buFont typeface="Arvo"/>
              <a:buChar char="●"/>
            </a:pPr>
            <a:r>
              <a:rPr b="1" lang="en-GB" sz="1250">
                <a:solidFill>
                  <a:srgbClr val="FFFFFF"/>
                </a:solidFill>
                <a:latin typeface="Arvo"/>
                <a:ea typeface="Arvo"/>
                <a:cs typeface="Arvo"/>
                <a:sym typeface="Arvo"/>
              </a:rPr>
              <a:t>Don’t be afraid to ask questions!</a:t>
            </a:r>
            <a:endParaRPr b="1" sz="1250">
              <a:solidFill>
                <a:srgbClr val="FFFFFF"/>
              </a:solidFill>
              <a:latin typeface="Arvo"/>
              <a:ea typeface="Arvo"/>
              <a:cs typeface="Arvo"/>
              <a:sym typeface="Arvo"/>
            </a:endParaRPr>
          </a:p>
          <a:p>
            <a:pPr indent="0" lvl="0" marL="0" rtl="0" algn="ctr">
              <a:lnSpc>
                <a:spcPct val="115000"/>
              </a:lnSpc>
              <a:spcBef>
                <a:spcPts val="1000"/>
              </a:spcBef>
              <a:spcAft>
                <a:spcPts val="0"/>
              </a:spcAft>
              <a:buClr>
                <a:schemeClr val="dk1"/>
              </a:buClr>
              <a:buSzPts val="1100"/>
              <a:buFont typeface="Arial"/>
              <a:buNone/>
            </a:pPr>
            <a:r>
              <a:rPr lang="en-GB" sz="1400">
                <a:solidFill>
                  <a:srgbClr val="FFFFFF"/>
                </a:solidFill>
                <a:latin typeface="Arvo"/>
                <a:ea typeface="Arvo"/>
                <a:cs typeface="Arvo"/>
                <a:sym typeface="Arvo"/>
              </a:rPr>
              <a:t>  </a:t>
            </a:r>
            <a:endParaRPr sz="1400">
              <a:solidFill>
                <a:srgbClr val="FFFFFF"/>
              </a:solidFill>
              <a:latin typeface="Arvo"/>
              <a:ea typeface="Arvo"/>
              <a:cs typeface="Arvo"/>
              <a:sym typeface="Arvo"/>
            </a:endParaRPr>
          </a:p>
          <a:p>
            <a:pPr indent="0" lvl="0" marL="0" rtl="0" algn="ctr">
              <a:lnSpc>
                <a:spcPct val="100000"/>
              </a:lnSpc>
              <a:spcBef>
                <a:spcPts val="1000"/>
              </a:spcBef>
              <a:spcAft>
                <a:spcPts val="0"/>
              </a:spcAft>
              <a:buClr>
                <a:schemeClr val="dk1"/>
              </a:buClr>
              <a:buSzPts val="1100"/>
              <a:buFont typeface="Arial"/>
              <a:buNone/>
            </a:pPr>
            <a:r>
              <a:t/>
            </a:r>
            <a:endParaRPr sz="2400">
              <a:solidFill>
                <a:srgbClr val="FFFFFF"/>
              </a:solidFill>
              <a:latin typeface="Arvo"/>
              <a:ea typeface="Arvo"/>
              <a:cs typeface="Arvo"/>
              <a:sym typeface="Arvo"/>
            </a:endParaRPr>
          </a:p>
          <a:p>
            <a:pPr indent="0" lvl="0" marL="0" rtl="0" algn="ctr">
              <a:lnSpc>
                <a:spcPct val="100000"/>
              </a:lnSpc>
              <a:spcBef>
                <a:spcPts val="1000"/>
              </a:spcBef>
              <a:spcAft>
                <a:spcPts val="0"/>
              </a:spcAft>
              <a:buNone/>
            </a:pPr>
            <a:r>
              <a:t/>
            </a:r>
            <a:endParaRPr sz="2400">
              <a:solidFill>
                <a:srgbClr val="FFFFFF"/>
              </a:solidFill>
              <a:latin typeface="Arvo"/>
              <a:ea typeface="Arvo"/>
              <a:cs typeface="Arvo"/>
              <a:sym typeface="Arvo"/>
            </a:endParaRPr>
          </a:p>
        </p:txBody>
      </p:sp>
      <p:grpSp>
        <p:nvGrpSpPr>
          <p:cNvPr id="1753" name="Google Shape;1753;p38"/>
          <p:cNvGrpSpPr/>
          <p:nvPr/>
        </p:nvGrpSpPr>
        <p:grpSpPr>
          <a:xfrm rot="1195569">
            <a:off x="-536868" y="305345"/>
            <a:ext cx="2382243" cy="771207"/>
            <a:chOff x="234200" y="2027925"/>
            <a:chExt cx="6760111" cy="1887098"/>
          </a:xfrm>
        </p:grpSpPr>
        <p:sp>
          <p:nvSpPr>
            <p:cNvPr id="1754" name="Google Shape;1754;p38"/>
            <p:cNvSpPr/>
            <p:nvPr/>
          </p:nvSpPr>
          <p:spPr>
            <a:xfrm>
              <a:off x="234200" y="3510875"/>
              <a:ext cx="311250" cy="154150"/>
            </a:xfrm>
            <a:custGeom>
              <a:rect b="b" l="l" r="r" t="t"/>
              <a:pathLst>
                <a:path extrusionOk="0" h="6166" w="1245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8"/>
            <p:cNvSpPr/>
            <p:nvPr/>
          </p:nvSpPr>
          <p:spPr>
            <a:xfrm>
              <a:off x="706400" y="2918875"/>
              <a:ext cx="577575" cy="299350"/>
            </a:xfrm>
            <a:custGeom>
              <a:rect b="b" l="l" r="r" t="t"/>
              <a:pathLst>
                <a:path extrusionOk="0" h="11974" w="23103">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8"/>
            <p:cNvSpPr/>
            <p:nvPr/>
          </p:nvSpPr>
          <p:spPr>
            <a:xfrm>
              <a:off x="1324925" y="3370600"/>
              <a:ext cx="297575" cy="139600"/>
            </a:xfrm>
            <a:custGeom>
              <a:rect b="b" l="l" r="r" t="t"/>
              <a:pathLst>
                <a:path extrusionOk="0" h="5584" w="11903">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8"/>
            <p:cNvSpPr/>
            <p:nvPr/>
          </p:nvSpPr>
          <p:spPr>
            <a:xfrm>
              <a:off x="1835650" y="2826000"/>
              <a:ext cx="666825" cy="316950"/>
            </a:xfrm>
            <a:custGeom>
              <a:rect b="b" l="l" r="r" t="t"/>
              <a:pathLst>
                <a:path extrusionOk="0" h="12678" w="26673">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8"/>
            <p:cNvSpPr/>
            <p:nvPr/>
          </p:nvSpPr>
          <p:spPr>
            <a:xfrm>
              <a:off x="2948775" y="2707475"/>
              <a:ext cx="236625" cy="119550"/>
            </a:xfrm>
            <a:custGeom>
              <a:rect b="b" l="l" r="r" t="t"/>
              <a:pathLst>
                <a:path extrusionOk="0" h="4782" w="9465">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8"/>
            <p:cNvSpPr/>
            <p:nvPr/>
          </p:nvSpPr>
          <p:spPr>
            <a:xfrm>
              <a:off x="3072675" y="3192025"/>
              <a:ext cx="529300" cy="291075"/>
            </a:xfrm>
            <a:custGeom>
              <a:rect b="b" l="l" r="r" t="t"/>
              <a:pathLst>
                <a:path extrusionOk="0" h="11643" w="21172">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8"/>
            <p:cNvSpPr/>
            <p:nvPr/>
          </p:nvSpPr>
          <p:spPr>
            <a:xfrm>
              <a:off x="3409275" y="2154825"/>
              <a:ext cx="217575" cy="135250"/>
            </a:xfrm>
            <a:custGeom>
              <a:rect b="b" l="l" r="r" t="t"/>
              <a:pathLst>
                <a:path extrusionOk="0" h="5410" w="8703">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8"/>
            <p:cNvSpPr/>
            <p:nvPr/>
          </p:nvSpPr>
          <p:spPr>
            <a:xfrm>
              <a:off x="3648775" y="2476625"/>
              <a:ext cx="324400" cy="168925"/>
            </a:xfrm>
            <a:custGeom>
              <a:rect b="b" l="l" r="r" t="t"/>
              <a:pathLst>
                <a:path extrusionOk="0" h="6757" w="12976">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8"/>
            <p:cNvSpPr/>
            <p:nvPr/>
          </p:nvSpPr>
          <p:spPr>
            <a:xfrm>
              <a:off x="3804875" y="2648175"/>
              <a:ext cx="773175" cy="407800"/>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8"/>
            <p:cNvSpPr/>
            <p:nvPr/>
          </p:nvSpPr>
          <p:spPr>
            <a:xfrm>
              <a:off x="4713401" y="3101236"/>
              <a:ext cx="536600" cy="279225"/>
            </a:xfrm>
            <a:custGeom>
              <a:rect b="b" l="l" r="r" t="t"/>
              <a:pathLst>
                <a:path extrusionOk="0" h="11169" w="21464">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8"/>
            <p:cNvSpPr/>
            <p:nvPr/>
          </p:nvSpPr>
          <p:spPr>
            <a:xfrm>
              <a:off x="4321925" y="2027925"/>
              <a:ext cx="564400" cy="342625"/>
            </a:xfrm>
            <a:custGeom>
              <a:rect b="b" l="l" r="r" t="t"/>
              <a:pathLst>
                <a:path extrusionOk="0" h="13705" w="22576">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8"/>
            <p:cNvSpPr/>
            <p:nvPr/>
          </p:nvSpPr>
          <p:spPr>
            <a:xfrm rot="504384">
              <a:off x="5226777" y="3516101"/>
              <a:ext cx="621003" cy="355436"/>
            </a:xfrm>
            <a:custGeom>
              <a:rect b="b" l="l" r="r" t="t"/>
              <a:pathLst>
                <a:path extrusionOk="0" h="14217" w="24839">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8"/>
            <p:cNvSpPr/>
            <p:nvPr/>
          </p:nvSpPr>
          <p:spPr>
            <a:xfrm>
              <a:off x="5290200" y="2689950"/>
              <a:ext cx="400025" cy="215600"/>
            </a:xfrm>
            <a:custGeom>
              <a:rect b="b" l="l" r="r" t="t"/>
              <a:pathLst>
                <a:path extrusionOk="0" h="8624" w="16001">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8"/>
            <p:cNvSpPr/>
            <p:nvPr/>
          </p:nvSpPr>
          <p:spPr>
            <a:xfrm>
              <a:off x="6405511" y="2440005"/>
              <a:ext cx="588800" cy="334100"/>
            </a:xfrm>
            <a:custGeom>
              <a:rect b="b" l="l" r="r" t="t"/>
              <a:pathLst>
                <a:path extrusionOk="0" h="13364" w="23552">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8"/>
            <p:cNvSpPr/>
            <p:nvPr/>
          </p:nvSpPr>
          <p:spPr>
            <a:xfrm rot="344">
              <a:off x="6362670" y="3367488"/>
              <a:ext cx="480500" cy="403464"/>
            </a:xfrm>
            <a:custGeom>
              <a:rect b="b" l="l" r="r" t="t"/>
              <a:pathLst>
                <a:path extrusionOk="0" h="9022" w="1922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9" name="Google Shape;1769;p38"/>
          <p:cNvGrpSpPr/>
          <p:nvPr/>
        </p:nvGrpSpPr>
        <p:grpSpPr>
          <a:xfrm flipH="1" rot="-3937554">
            <a:off x="7410890" y="3618739"/>
            <a:ext cx="1674591" cy="3227149"/>
            <a:chOff x="2453450" y="238025"/>
            <a:chExt cx="2711225" cy="5224875"/>
          </a:xfrm>
        </p:grpSpPr>
        <p:sp>
          <p:nvSpPr>
            <p:cNvPr id="1770" name="Google Shape;1770;p38"/>
            <p:cNvSpPr/>
            <p:nvPr/>
          </p:nvSpPr>
          <p:spPr>
            <a:xfrm>
              <a:off x="3780075" y="238025"/>
              <a:ext cx="589375" cy="333825"/>
            </a:xfrm>
            <a:custGeom>
              <a:rect b="b" l="l" r="r" t="t"/>
              <a:pathLst>
                <a:path extrusionOk="0" h="13353" w="23575">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8"/>
            <p:cNvSpPr/>
            <p:nvPr/>
          </p:nvSpPr>
          <p:spPr>
            <a:xfrm>
              <a:off x="3618425" y="420475"/>
              <a:ext cx="288650" cy="195450"/>
            </a:xfrm>
            <a:custGeom>
              <a:rect b="b" l="l" r="r" t="t"/>
              <a:pathLst>
                <a:path extrusionOk="0" h="7818" w="11546">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8"/>
            <p:cNvSpPr/>
            <p:nvPr/>
          </p:nvSpPr>
          <p:spPr>
            <a:xfrm>
              <a:off x="3868825" y="736950"/>
              <a:ext cx="389075" cy="188675"/>
            </a:xfrm>
            <a:custGeom>
              <a:rect b="b" l="l" r="r" t="t"/>
              <a:pathLst>
                <a:path extrusionOk="0" h="7547" w="15563">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8"/>
            <p:cNvSpPr/>
            <p:nvPr/>
          </p:nvSpPr>
          <p:spPr>
            <a:xfrm>
              <a:off x="3505675" y="629025"/>
              <a:ext cx="237275" cy="152275"/>
            </a:xfrm>
            <a:custGeom>
              <a:rect b="b" l="l" r="r" t="t"/>
              <a:pathLst>
                <a:path extrusionOk="0" h="6091" w="9491">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8"/>
            <p:cNvSpPr/>
            <p:nvPr/>
          </p:nvSpPr>
          <p:spPr>
            <a:xfrm>
              <a:off x="3598425" y="879250"/>
              <a:ext cx="356875" cy="217575"/>
            </a:xfrm>
            <a:custGeom>
              <a:rect b="b" l="l" r="r" t="t"/>
              <a:pathLst>
                <a:path extrusionOk="0" h="8703" w="14275">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8"/>
            <p:cNvSpPr/>
            <p:nvPr/>
          </p:nvSpPr>
          <p:spPr>
            <a:xfrm>
              <a:off x="4021625" y="1166800"/>
              <a:ext cx="293275" cy="189975"/>
            </a:xfrm>
            <a:custGeom>
              <a:rect b="b" l="l" r="r" t="t"/>
              <a:pathLst>
                <a:path extrusionOk="0" h="7599" w="11731">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8"/>
            <p:cNvSpPr/>
            <p:nvPr/>
          </p:nvSpPr>
          <p:spPr>
            <a:xfrm>
              <a:off x="3241825" y="892575"/>
              <a:ext cx="314975" cy="194075"/>
            </a:xfrm>
            <a:custGeom>
              <a:rect b="b" l="l" r="r" t="t"/>
              <a:pathLst>
                <a:path extrusionOk="0" h="7763" w="12599">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8"/>
            <p:cNvSpPr/>
            <p:nvPr/>
          </p:nvSpPr>
          <p:spPr>
            <a:xfrm>
              <a:off x="3580375" y="1235000"/>
              <a:ext cx="317100" cy="170450"/>
            </a:xfrm>
            <a:custGeom>
              <a:rect b="b" l="l" r="r" t="t"/>
              <a:pathLst>
                <a:path extrusionOk="0" h="6818" w="12684">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8"/>
            <p:cNvSpPr/>
            <p:nvPr/>
          </p:nvSpPr>
          <p:spPr>
            <a:xfrm>
              <a:off x="3086225" y="999650"/>
              <a:ext cx="258000" cy="200750"/>
            </a:xfrm>
            <a:custGeom>
              <a:rect b="b" l="l" r="r" t="t"/>
              <a:pathLst>
                <a:path extrusionOk="0" h="8030" w="1032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8"/>
            <p:cNvSpPr/>
            <p:nvPr/>
          </p:nvSpPr>
          <p:spPr>
            <a:xfrm>
              <a:off x="3181250" y="1267025"/>
              <a:ext cx="263000" cy="183500"/>
            </a:xfrm>
            <a:custGeom>
              <a:rect b="b" l="l" r="r" t="t"/>
              <a:pathLst>
                <a:path extrusionOk="0" h="7340" w="1052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8"/>
            <p:cNvSpPr/>
            <p:nvPr/>
          </p:nvSpPr>
          <p:spPr>
            <a:xfrm>
              <a:off x="3441725" y="1510250"/>
              <a:ext cx="281725" cy="165600"/>
            </a:xfrm>
            <a:custGeom>
              <a:rect b="b" l="l" r="r" t="t"/>
              <a:pathLst>
                <a:path extrusionOk="0" h="6624" w="11269">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8"/>
            <p:cNvSpPr/>
            <p:nvPr/>
          </p:nvSpPr>
          <p:spPr>
            <a:xfrm>
              <a:off x="3034450" y="1463250"/>
              <a:ext cx="313375" cy="202200"/>
            </a:xfrm>
            <a:custGeom>
              <a:rect b="b" l="l" r="r" t="t"/>
              <a:pathLst>
                <a:path extrusionOk="0" h="8088" w="12535">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8"/>
            <p:cNvSpPr/>
            <p:nvPr/>
          </p:nvSpPr>
          <p:spPr>
            <a:xfrm>
              <a:off x="3111350" y="1705725"/>
              <a:ext cx="320550" cy="187175"/>
            </a:xfrm>
            <a:custGeom>
              <a:rect b="b" l="l" r="r" t="t"/>
              <a:pathLst>
                <a:path extrusionOk="0" h="7487" w="12822">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8"/>
            <p:cNvSpPr/>
            <p:nvPr/>
          </p:nvSpPr>
          <p:spPr>
            <a:xfrm>
              <a:off x="2850000" y="1720425"/>
              <a:ext cx="264400" cy="173425"/>
            </a:xfrm>
            <a:custGeom>
              <a:rect b="b" l="l" r="r" t="t"/>
              <a:pathLst>
                <a:path extrusionOk="0" h="6937" w="10576">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8"/>
            <p:cNvSpPr/>
            <p:nvPr/>
          </p:nvSpPr>
          <p:spPr>
            <a:xfrm>
              <a:off x="2733875" y="1920725"/>
              <a:ext cx="327375" cy="202250"/>
            </a:xfrm>
            <a:custGeom>
              <a:rect b="b" l="l" r="r" t="t"/>
              <a:pathLst>
                <a:path extrusionOk="0" h="8090" w="13095">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8"/>
            <p:cNvSpPr/>
            <p:nvPr/>
          </p:nvSpPr>
          <p:spPr>
            <a:xfrm>
              <a:off x="2681800" y="2149525"/>
              <a:ext cx="228900" cy="227425"/>
            </a:xfrm>
            <a:custGeom>
              <a:rect b="b" l="l" r="r" t="t"/>
              <a:pathLst>
                <a:path extrusionOk="0" h="9097" w="9156">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8"/>
            <p:cNvSpPr/>
            <p:nvPr/>
          </p:nvSpPr>
          <p:spPr>
            <a:xfrm>
              <a:off x="2453450" y="2210875"/>
              <a:ext cx="195000" cy="138400"/>
            </a:xfrm>
            <a:custGeom>
              <a:rect b="b" l="l" r="r" t="t"/>
              <a:pathLst>
                <a:path extrusionOk="0" h="5536" w="780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8"/>
            <p:cNvSpPr/>
            <p:nvPr/>
          </p:nvSpPr>
          <p:spPr>
            <a:xfrm>
              <a:off x="3960550" y="1468625"/>
              <a:ext cx="345450" cy="195025"/>
            </a:xfrm>
            <a:custGeom>
              <a:rect b="b" l="l" r="r" t="t"/>
              <a:pathLst>
                <a:path extrusionOk="0" h="7801" w="13818">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8"/>
            <p:cNvSpPr/>
            <p:nvPr/>
          </p:nvSpPr>
          <p:spPr>
            <a:xfrm>
              <a:off x="3971900" y="2514075"/>
              <a:ext cx="251050" cy="143200"/>
            </a:xfrm>
            <a:custGeom>
              <a:rect b="b" l="l" r="r" t="t"/>
              <a:pathLst>
                <a:path extrusionOk="0" h="5728" w="10042">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8"/>
            <p:cNvSpPr/>
            <p:nvPr/>
          </p:nvSpPr>
          <p:spPr>
            <a:xfrm>
              <a:off x="4308875" y="2807225"/>
              <a:ext cx="316075" cy="179275"/>
            </a:xfrm>
            <a:custGeom>
              <a:rect b="b" l="l" r="r" t="t"/>
              <a:pathLst>
                <a:path extrusionOk="0" h="7171" w="12643">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8"/>
            <p:cNvSpPr/>
            <p:nvPr/>
          </p:nvSpPr>
          <p:spPr>
            <a:xfrm>
              <a:off x="4822200" y="2992450"/>
              <a:ext cx="307125" cy="178250"/>
            </a:xfrm>
            <a:custGeom>
              <a:rect b="b" l="l" r="r" t="t"/>
              <a:pathLst>
                <a:path extrusionOk="0" h="7130" w="12285">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8"/>
            <p:cNvSpPr/>
            <p:nvPr/>
          </p:nvSpPr>
          <p:spPr>
            <a:xfrm>
              <a:off x="3851725" y="2738850"/>
              <a:ext cx="240000" cy="171800"/>
            </a:xfrm>
            <a:custGeom>
              <a:rect b="b" l="l" r="r" t="t"/>
              <a:pathLst>
                <a:path extrusionOk="0" h="6872" w="960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8"/>
            <p:cNvSpPr/>
            <p:nvPr/>
          </p:nvSpPr>
          <p:spPr>
            <a:xfrm>
              <a:off x="4394125" y="3073475"/>
              <a:ext cx="301650" cy="213475"/>
            </a:xfrm>
            <a:custGeom>
              <a:rect b="b" l="l" r="r" t="t"/>
              <a:pathLst>
                <a:path extrusionOk="0" h="8539" w="12066">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8"/>
            <p:cNvSpPr/>
            <p:nvPr/>
          </p:nvSpPr>
          <p:spPr>
            <a:xfrm>
              <a:off x="4827825" y="3385350"/>
              <a:ext cx="270225" cy="165400"/>
            </a:xfrm>
            <a:custGeom>
              <a:rect b="b" l="l" r="r" t="t"/>
              <a:pathLst>
                <a:path extrusionOk="0" h="6616" w="10809">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8"/>
            <p:cNvSpPr/>
            <p:nvPr/>
          </p:nvSpPr>
          <p:spPr>
            <a:xfrm>
              <a:off x="3807200" y="2992200"/>
              <a:ext cx="482275" cy="342650"/>
            </a:xfrm>
            <a:custGeom>
              <a:rect b="b" l="l" r="r" t="t"/>
              <a:pathLst>
                <a:path extrusionOk="0" h="13706" w="19291">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8"/>
            <p:cNvSpPr/>
            <p:nvPr/>
          </p:nvSpPr>
          <p:spPr>
            <a:xfrm>
              <a:off x="4383325" y="3436175"/>
              <a:ext cx="287000" cy="205400"/>
            </a:xfrm>
            <a:custGeom>
              <a:rect b="b" l="l" r="r" t="t"/>
              <a:pathLst>
                <a:path extrusionOk="0" h="8216" w="1148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8"/>
            <p:cNvSpPr/>
            <p:nvPr/>
          </p:nvSpPr>
          <p:spPr>
            <a:xfrm>
              <a:off x="4773600" y="3656425"/>
              <a:ext cx="233350" cy="144650"/>
            </a:xfrm>
            <a:custGeom>
              <a:rect b="b" l="l" r="r" t="t"/>
              <a:pathLst>
                <a:path extrusionOk="0" h="5786" w="9334">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8"/>
            <p:cNvSpPr/>
            <p:nvPr/>
          </p:nvSpPr>
          <p:spPr>
            <a:xfrm>
              <a:off x="3635225" y="3152400"/>
              <a:ext cx="223150" cy="199875"/>
            </a:xfrm>
            <a:custGeom>
              <a:rect b="b" l="l" r="r" t="t"/>
              <a:pathLst>
                <a:path extrusionOk="0" h="7995" w="8926">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8"/>
            <p:cNvSpPr/>
            <p:nvPr/>
          </p:nvSpPr>
          <p:spPr>
            <a:xfrm>
              <a:off x="3921300" y="3426000"/>
              <a:ext cx="286250" cy="206025"/>
            </a:xfrm>
            <a:custGeom>
              <a:rect b="b" l="l" r="r" t="t"/>
              <a:pathLst>
                <a:path extrusionOk="0" h="8241" w="1145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8"/>
            <p:cNvSpPr/>
            <p:nvPr/>
          </p:nvSpPr>
          <p:spPr>
            <a:xfrm>
              <a:off x="4286975" y="3742900"/>
              <a:ext cx="176550" cy="165675"/>
            </a:xfrm>
            <a:custGeom>
              <a:rect b="b" l="l" r="r" t="t"/>
              <a:pathLst>
                <a:path extrusionOk="0" h="6627" w="7062">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8"/>
            <p:cNvSpPr/>
            <p:nvPr/>
          </p:nvSpPr>
          <p:spPr>
            <a:xfrm>
              <a:off x="4466350" y="3992700"/>
              <a:ext cx="230575" cy="169975"/>
            </a:xfrm>
            <a:custGeom>
              <a:rect b="b" l="l" r="r" t="t"/>
              <a:pathLst>
                <a:path extrusionOk="0" h="6799" w="9223">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8"/>
            <p:cNvSpPr/>
            <p:nvPr/>
          </p:nvSpPr>
          <p:spPr>
            <a:xfrm>
              <a:off x="4897875" y="4241475"/>
              <a:ext cx="219350" cy="146000"/>
            </a:xfrm>
            <a:custGeom>
              <a:rect b="b" l="l" r="r" t="t"/>
              <a:pathLst>
                <a:path extrusionOk="0" h="5840" w="8774">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8"/>
            <p:cNvSpPr/>
            <p:nvPr/>
          </p:nvSpPr>
          <p:spPr>
            <a:xfrm>
              <a:off x="4936700" y="4067900"/>
              <a:ext cx="227975" cy="161275"/>
            </a:xfrm>
            <a:custGeom>
              <a:rect b="b" l="l" r="r" t="t"/>
              <a:pathLst>
                <a:path extrusionOk="0" h="6451" w="9119">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8"/>
            <p:cNvSpPr/>
            <p:nvPr/>
          </p:nvSpPr>
          <p:spPr>
            <a:xfrm>
              <a:off x="3563625" y="3453825"/>
              <a:ext cx="286875" cy="246150"/>
            </a:xfrm>
            <a:custGeom>
              <a:rect b="b" l="l" r="r" t="t"/>
              <a:pathLst>
                <a:path extrusionOk="0" h="9846" w="11475">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8"/>
            <p:cNvSpPr/>
            <p:nvPr/>
          </p:nvSpPr>
          <p:spPr>
            <a:xfrm>
              <a:off x="3996625" y="3917350"/>
              <a:ext cx="324875" cy="201725"/>
            </a:xfrm>
            <a:custGeom>
              <a:rect b="b" l="l" r="r" t="t"/>
              <a:pathLst>
                <a:path extrusionOk="0" h="8069" w="12995">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8"/>
            <p:cNvSpPr/>
            <p:nvPr/>
          </p:nvSpPr>
          <p:spPr>
            <a:xfrm>
              <a:off x="3755250" y="3937100"/>
              <a:ext cx="215475" cy="162475"/>
            </a:xfrm>
            <a:custGeom>
              <a:rect b="b" l="l" r="r" t="t"/>
              <a:pathLst>
                <a:path extrusionOk="0" h="6499" w="8619">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8"/>
            <p:cNvSpPr/>
            <p:nvPr/>
          </p:nvSpPr>
          <p:spPr>
            <a:xfrm>
              <a:off x="3886050" y="4279675"/>
              <a:ext cx="390525" cy="254150"/>
            </a:xfrm>
            <a:custGeom>
              <a:rect b="b" l="l" r="r" t="t"/>
              <a:pathLst>
                <a:path extrusionOk="0" h="10166" w="15621">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8"/>
            <p:cNvSpPr/>
            <p:nvPr/>
          </p:nvSpPr>
          <p:spPr>
            <a:xfrm>
              <a:off x="4271650" y="4226550"/>
              <a:ext cx="314125" cy="194400"/>
            </a:xfrm>
            <a:custGeom>
              <a:rect b="b" l="l" r="r" t="t"/>
              <a:pathLst>
                <a:path extrusionOk="0" h="7776" w="12565">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8"/>
            <p:cNvSpPr/>
            <p:nvPr/>
          </p:nvSpPr>
          <p:spPr>
            <a:xfrm>
              <a:off x="4558675" y="4532000"/>
              <a:ext cx="277600" cy="125950"/>
            </a:xfrm>
            <a:custGeom>
              <a:rect b="b" l="l" r="r" t="t"/>
              <a:pathLst>
                <a:path extrusionOk="0" h="5038" w="11104">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8"/>
            <p:cNvSpPr/>
            <p:nvPr/>
          </p:nvSpPr>
          <p:spPr>
            <a:xfrm>
              <a:off x="4843025" y="4759125"/>
              <a:ext cx="217400" cy="130000"/>
            </a:xfrm>
            <a:custGeom>
              <a:rect b="b" l="l" r="r" t="t"/>
              <a:pathLst>
                <a:path extrusionOk="0" h="5200" w="8696">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8"/>
            <p:cNvSpPr/>
            <p:nvPr/>
          </p:nvSpPr>
          <p:spPr>
            <a:xfrm>
              <a:off x="4450700" y="4677850"/>
              <a:ext cx="250625" cy="143625"/>
            </a:xfrm>
            <a:custGeom>
              <a:rect b="b" l="l" r="r" t="t"/>
              <a:pathLst>
                <a:path extrusionOk="0" h="5745" w="10025">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8"/>
            <p:cNvSpPr/>
            <p:nvPr/>
          </p:nvSpPr>
          <p:spPr>
            <a:xfrm>
              <a:off x="4070375" y="4724825"/>
              <a:ext cx="261000" cy="118125"/>
            </a:xfrm>
            <a:custGeom>
              <a:rect b="b" l="l" r="r" t="t"/>
              <a:pathLst>
                <a:path extrusionOk="0" h="4725" w="1044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8"/>
            <p:cNvSpPr/>
            <p:nvPr/>
          </p:nvSpPr>
          <p:spPr>
            <a:xfrm>
              <a:off x="4419875" y="4993725"/>
              <a:ext cx="367125" cy="190450"/>
            </a:xfrm>
            <a:custGeom>
              <a:rect b="b" l="l" r="r" t="t"/>
              <a:pathLst>
                <a:path extrusionOk="0" h="7618" w="14685">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8"/>
            <p:cNvSpPr/>
            <p:nvPr/>
          </p:nvSpPr>
          <p:spPr>
            <a:xfrm>
              <a:off x="4060975" y="4990475"/>
              <a:ext cx="250425" cy="174525"/>
            </a:xfrm>
            <a:custGeom>
              <a:rect b="b" l="l" r="r" t="t"/>
              <a:pathLst>
                <a:path extrusionOk="0" h="6981" w="10017">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8"/>
            <p:cNvSpPr/>
            <p:nvPr/>
          </p:nvSpPr>
          <p:spPr>
            <a:xfrm>
              <a:off x="4459350" y="5344200"/>
              <a:ext cx="259200" cy="118700"/>
            </a:xfrm>
            <a:custGeom>
              <a:rect b="b" l="l" r="r" t="t"/>
              <a:pathLst>
                <a:path extrusionOk="0" h="4748" w="10368">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8"/>
            <p:cNvSpPr/>
            <p:nvPr/>
          </p:nvSpPr>
          <p:spPr>
            <a:xfrm>
              <a:off x="3821225" y="1673650"/>
              <a:ext cx="306650" cy="160200"/>
            </a:xfrm>
            <a:custGeom>
              <a:rect b="b" l="l" r="r" t="t"/>
              <a:pathLst>
                <a:path extrusionOk="0" h="6408" w="12266">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8"/>
            <p:cNvSpPr/>
            <p:nvPr/>
          </p:nvSpPr>
          <p:spPr>
            <a:xfrm>
              <a:off x="3561600" y="1830850"/>
              <a:ext cx="303625" cy="160650"/>
            </a:xfrm>
            <a:custGeom>
              <a:rect b="b" l="l" r="r" t="t"/>
              <a:pathLst>
                <a:path extrusionOk="0" h="6426" w="12145">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8"/>
            <p:cNvSpPr/>
            <p:nvPr/>
          </p:nvSpPr>
          <p:spPr>
            <a:xfrm>
              <a:off x="3624625" y="2153200"/>
              <a:ext cx="311800" cy="185575"/>
            </a:xfrm>
            <a:custGeom>
              <a:rect b="b" l="l" r="r" t="t"/>
              <a:pathLst>
                <a:path extrusionOk="0" h="7423" w="12472">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8"/>
            <p:cNvSpPr/>
            <p:nvPr/>
          </p:nvSpPr>
          <p:spPr>
            <a:xfrm>
              <a:off x="3210725" y="2033525"/>
              <a:ext cx="289250" cy="139600"/>
            </a:xfrm>
            <a:custGeom>
              <a:rect b="b" l="l" r="r" t="t"/>
              <a:pathLst>
                <a:path extrusionOk="0" h="5584" w="1157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8"/>
            <p:cNvSpPr/>
            <p:nvPr/>
          </p:nvSpPr>
          <p:spPr>
            <a:xfrm>
              <a:off x="3427050" y="2391850"/>
              <a:ext cx="323350" cy="166575"/>
            </a:xfrm>
            <a:custGeom>
              <a:rect b="b" l="l" r="r" t="t"/>
              <a:pathLst>
                <a:path extrusionOk="0" h="6663" w="12934">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8"/>
            <p:cNvSpPr/>
            <p:nvPr/>
          </p:nvSpPr>
          <p:spPr>
            <a:xfrm>
              <a:off x="3039900" y="2372900"/>
              <a:ext cx="289125" cy="139325"/>
            </a:xfrm>
            <a:custGeom>
              <a:rect b="b" l="l" r="r" t="t"/>
              <a:pathLst>
                <a:path extrusionOk="0" h="5573" w="11565">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8"/>
            <p:cNvSpPr/>
            <p:nvPr/>
          </p:nvSpPr>
          <p:spPr>
            <a:xfrm>
              <a:off x="3370650" y="2675025"/>
              <a:ext cx="370300" cy="238500"/>
            </a:xfrm>
            <a:custGeom>
              <a:rect b="b" l="l" r="r" t="t"/>
              <a:pathLst>
                <a:path extrusionOk="0" h="9540" w="14812">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2" name="Google Shape;1822;p38"/>
          <p:cNvSpPr/>
          <p:nvPr/>
        </p:nvSpPr>
        <p:spPr>
          <a:xfrm>
            <a:off x="2826375" y="1504600"/>
            <a:ext cx="3597900" cy="107400"/>
          </a:xfrm>
          <a:prstGeom prst="rect">
            <a:avLst/>
          </a:pr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1826" name="Shape 1826"/>
        <p:cNvGrpSpPr/>
        <p:nvPr/>
      </p:nvGrpSpPr>
      <p:grpSpPr>
        <a:xfrm>
          <a:off x="0" y="0"/>
          <a:ext cx="0" cy="0"/>
          <a:chOff x="0" y="0"/>
          <a:chExt cx="0" cy="0"/>
        </a:xfrm>
      </p:grpSpPr>
      <p:grpSp>
        <p:nvGrpSpPr>
          <p:cNvPr id="1827" name="Google Shape;1827;p39"/>
          <p:cNvGrpSpPr/>
          <p:nvPr/>
        </p:nvGrpSpPr>
        <p:grpSpPr>
          <a:xfrm>
            <a:off x="4234241" y="-515851"/>
            <a:ext cx="1776257" cy="2443749"/>
            <a:chOff x="1913725" y="238075"/>
            <a:chExt cx="3807625" cy="5238475"/>
          </a:xfrm>
        </p:grpSpPr>
        <p:sp>
          <p:nvSpPr>
            <p:cNvPr id="1828" name="Google Shape;1828;p39"/>
            <p:cNvSpPr/>
            <p:nvPr/>
          </p:nvSpPr>
          <p:spPr>
            <a:xfrm>
              <a:off x="2371350" y="2252225"/>
              <a:ext cx="160600" cy="812400"/>
            </a:xfrm>
            <a:custGeom>
              <a:rect b="b" l="l" r="r" t="t"/>
              <a:pathLst>
                <a:path extrusionOk="0" h="32496" w="6424">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9"/>
            <p:cNvSpPr/>
            <p:nvPr/>
          </p:nvSpPr>
          <p:spPr>
            <a:xfrm>
              <a:off x="2949925" y="1406000"/>
              <a:ext cx="127475" cy="921500"/>
            </a:xfrm>
            <a:custGeom>
              <a:rect b="b" l="l" r="r" t="t"/>
              <a:pathLst>
                <a:path extrusionOk="0" h="36860" w="5099">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9"/>
            <p:cNvSpPr/>
            <p:nvPr/>
          </p:nvSpPr>
          <p:spPr>
            <a:xfrm>
              <a:off x="3410050" y="2147850"/>
              <a:ext cx="128000" cy="983225"/>
            </a:xfrm>
            <a:custGeom>
              <a:rect b="b" l="l" r="r" t="t"/>
              <a:pathLst>
                <a:path extrusionOk="0" h="39329" w="512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9"/>
            <p:cNvSpPr/>
            <p:nvPr/>
          </p:nvSpPr>
          <p:spPr>
            <a:xfrm>
              <a:off x="3982875" y="1401175"/>
              <a:ext cx="158325" cy="893025"/>
            </a:xfrm>
            <a:custGeom>
              <a:rect b="b" l="l" r="r" t="t"/>
              <a:pathLst>
                <a:path extrusionOk="0" h="35721" w="6333">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9"/>
            <p:cNvSpPr/>
            <p:nvPr/>
          </p:nvSpPr>
          <p:spPr>
            <a:xfrm>
              <a:off x="4555500" y="2116025"/>
              <a:ext cx="188850" cy="969975"/>
            </a:xfrm>
            <a:custGeom>
              <a:rect b="b" l="l" r="r" t="t"/>
              <a:pathLst>
                <a:path extrusionOk="0" h="38799" w="7554">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9"/>
            <p:cNvSpPr/>
            <p:nvPr/>
          </p:nvSpPr>
          <p:spPr>
            <a:xfrm>
              <a:off x="3925200" y="3096525"/>
              <a:ext cx="158800" cy="932475"/>
            </a:xfrm>
            <a:custGeom>
              <a:rect b="b" l="l" r="r" t="t"/>
              <a:pathLst>
                <a:path extrusionOk="0" h="37299" w="6352">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9"/>
            <p:cNvSpPr/>
            <p:nvPr/>
          </p:nvSpPr>
          <p:spPr>
            <a:xfrm>
              <a:off x="2863100" y="3158300"/>
              <a:ext cx="128500" cy="960525"/>
            </a:xfrm>
            <a:custGeom>
              <a:rect b="b" l="l" r="r" t="t"/>
              <a:pathLst>
                <a:path extrusionOk="0" h="38421" w="514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9"/>
            <p:cNvSpPr/>
            <p:nvPr/>
          </p:nvSpPr>
          <p:spPr>
            <a:xfrm>
              <a:off x="3410050" y="3960175"/>
              <a:ext cx="127500" cy="977575"/>
            </a:xfrm>
            <a:custGeom>
              <a:rect b="b" l="l" r="r" t="t"/>
              <a:pathLst>
                <a:path extrusionOk="0" h="39103" w="510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9"/>
            <p:cNvSpPr/>
            <p:nvPr/>
          </p:nvSpPr>
          <p:spPr>
            <a:xfrm>
              <a:off x="4445250" y="3726425"/>
              <a:ext cx="128500" cy="766150"/>
            </a:xfrm>
            <a:custGeom>
              <a:rect b="b" l="l" r="r" t="t"/>
              <a:pathLst>
                <a:path extrusionOk="0" h="30646" w="514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9"/>
            <p:cNvSpPr/>
            <p:nvPr/>
          </p:nvSpPr>
          <p:spPr>
            <a:xfrm>
              <a:off x="4960325" y="2872875"/>
              <a:ext cx="159875" cy="889200"/>
            </a:xfrm>
            <a:custGeom>
              <a:rect b="b" l="l" r="r" t="t"/>
              <a:pathLst>
                <a:path extrusionOk="0" h="35568" w="6395">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9"/>
            <p:cNvSpPr/>
            <p:nvPr/>
          </p:nvSpPr>
          <p:spPr>
            <a:xfrm>
              <a:off x="5164825" y="1283775"/>
              <a:ext cx="157900" cy="939525"/>
            </a:xfrm>
            <a:custGeom>
              <a:rect b="b" l="l" r="r" t="t"/>
              <a:pathLst>
                <a:path extrusionOk="0" h="37581" w="6316">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9"/>
            <p:cNvSpPr/>
            <p:nvPr/>
          </p:nvSpPr>
          <p:spPr>
            <a:xfrm>
              <a:off x="4471925" y="725125"/>
              <a:ext cx="158525" cy="926075"/>
            </a:xfrm>
            <a:custGeom>
              <a:rect b="b" l="l" r="r" t="t"/>
              <a:pathLst>
                <a:path extrusionOk="0" h="37043" w="6341">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9"/>
            <p:cNvSpPr/>
            <p:nvPr/>
          </p:nvSpPr>
          <p:spPr>
            <a:xfrm>
              <a:off x="3406375" y="870025"/>
              <a:ext cx="159775" cy="711050"/>
            </a:xfrm>
            <a:custGeom>
              <a:rect b="b" l="l" r="r" t="t"/>
              <a:pathLst>
                <a:path extrusionOk="0" h="28442" w="6391">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9"/>
            <p:cNvSpPr/>
            <p:nvPr/>
          </p:nvSpPr>
          <p:spPr>
            <a:xfrm>
              <a:off x="2489275" y="1016375"/>
              <a:ext cx="127975" cy="684000"/>
            </a:xfrm>
            <a:custGeom>
              <a:rect b="b" l="l" r="r" t="t"/>
              <a:pathLst>
                <a:path extrusionOk="0" h="27360" w="5119">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39"/>
            <p:cNvSpPr/>
            <p:nvPr/>
          </p:nvSpPr>
          <p:spPr>
            <a:xfrm>
              <a:off x="2402450" y="3721150"/>
              <a:ext cx="162000" cy="701825"/>
            </a:xfrm>
            <a:custGeom>
              <a:rect b="b" l="l" r="r" t="t"/>
              <a:pathLst>
                <a:path extrusionOk="0" h="28073" w="648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39"/>
            <p:cNvSpPr/>
            <p:nvPr/>
          </p:nvSpPr>
          <p:spPr>
            <a:xfrm>
              <a:off x="2863100" y="4740900"/>
              <a:ext cx="129000" cy="735650"/>
            </a:xfrm>
            <a:custGeom>
              <a:rect b="b" l="l" r="r" t="t"/>
              <a:pathLst>
                <a:path extrusionOk="0" h="29426" w="516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9"/>
            <p:cNvSpPr/>
            <p:nvPr/>
          </p:nvSpPr>
          <p:spPr>
            <a:xfrm>
              <a:off x="4014225" y="4718025"/>
              <a:ext cx="126975" cy="705700"/>
            </a:xfrm>
            <a:custGeom>
              <a:rect b="b" l="l" r="r" t="t"/>
              <a:pathLst>
                <a:path extrusionOk="0" h="28228" w="5079">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39"/>
            <p:cNvSpPr/>
            <p:nvPr/>
          </p:nvSpPr>
          <p:spPr>
            <a:xfrm>
              <a:off x="4901900" y="4249975"/>
              <a:ext cx="161600" cy="813350"/>
            </a:xfrm>
            <a:custGeom>
              <a:rect b="b" l="l" r="r" t="t"/>
              <a:pathLst>
                <a:path extrusionOk="0" h="32534" w="6464">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39"/>
            <p:cNvSpPr/>
            <p:nvPr/>
          </p:nvSpPr>
          <p:spPr>
            <a:xfrm>
              <a:off x="5508700" y="2456275"/>
              <a:ext cx="212650" cy="817450"/>
            </a:xfrm>
            <a:custGeom>
              <a:rect b="b" l="l" r="r" t="t"/>
              <a:pathLst>
                <a:path extrusionOk="0" h="32698" w="8506">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9"/>
            <p:cNvSpPr/>
            <p:nvPr/>
          </p:nvSpPr>
          <p:spPr>
            <a:xfrm>
              <a:off x="1968400" y="1499425"/>
              <a:ext cx="159100" cy="774275"/>
            </a:xfrm>
            <a:custGeom>
              <a:rect b="b" l="l" r="r" t="t"/>
              <a:pathLst>
                <a:path extrusionOk="0" h="30971" w="6364">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9"/>
            <p:cNvSpPr/>
            <p:nvPr/>
          </p:nvSpPr>
          <p:spPr>
            <a:xfrm>
              <a:off x="1913725" y="3271175"/>
              <a:ext cx="128975" cy="810225"/>
            </a:xfrm>
            <a:custGeom>
              <a:rect b="b" l="l" r="r" t="t"/>
              <a:pathLst>
                <a:path extrusionOk="0" h="32409" w="5159">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9"/>
            <p:cNvSpPr/>
            <p:nvPr/>
          </p:nvSpPr>
          <p:spPr>
            <a:xfrm>
              <a:off x="3925000" y="238075"/>
              <a:ext cx="159000" cy="730250"/>
            </a:xfrm>
            <a:custGeom>
              <a:rect b="b" l="l" r="r" t="t"/>
              <a:pathLst>
                <a:path extrusionOk="0" h="29210" w="636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0" name="Google Shape;1850;p39"/>
          <p:cNvSpPr/>
          <p:nvPr/>
        </p:nvSpPr>
        <p:spPr>
          <a:xfrm>
            <a:off x="4010100" y="685300"/>
            <a:ext cx="5133900" cy="1682400"/>
          </a:xfrm>
          <a:prstGeom prst="rect">
            <a:avLst/>
          </a:prstGeom>
          <a:solidFill>
            <a:srgbClr val="735CF5"/>
          </a:solidFill>
          <a:ln cap="flat" cmpd="sng" w="9525">
            <a:solidFill>
              <a:srgbClr val="17BE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1" name="Google Shape;1851;p39"/>
          <p:cNvGrpSpPr/>
          <p:nvPr/>
        </p:nvGrpSpPr>
        <p:grpSpPr>
          <a:xfrm rot="5400000">
            <a:off x="-2275431" y="-819560"/>
            <a:ext cx="8953931" cy="5412446"/>
            <a:chOff x="238125" y="693075"/>
            <a:chExt cx="7137450" cy="4314425"/>
          </a:xfrm>
        </p:grpSpPr>
        <p:sp>
          <p:nvSpPr>
            <p:cNvPr id="1852" name="Google Shape;1852;p39"/>
            <p:cNvSpPr/>
            <p:nvPr/>
          </p:nvSpPr>
          <p:spPr>
            <a:xfrm>
              <a:off x="379850" y="806575"/>
              <a:ext cx="6881075" cy="4076325"/>
            </a:xfrm>
            <a:custGeom>
              <a:rect b="b" l="l" r="r" t="t"/>
              <a:pathLst>
                <a:path extrusionOk="0" h="163053" w="275243">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9"/>
            <p:cNvSpPr/>
            <p:nvPr/>
          </p:nvSpPr>
          <p:spPr>
            <a:xfrm>
              <a:off x="238125" y="693075"/>
              <a:ext cx="7137450" cy="4314425"/>
            </a:xfrm>
            <a:custGeom>
              <a:rect b="b" l="l" r="r" t="t"/>
              <a:pathLst>
                <a:path extrusionOk="0" h="172577" w="285498">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4" name="Google Shape;1854;p39"/>
          <p:cNvGrpSpPr/>
          <p:nvPr/>
        </p:nvGrpSpPr>
        <p:grpSpPr>
          <a:xfrm rot="-816911">
            <a:off x="-1399103" y="1807642"/>
            <a:ext cx="2613229" cy="5224657"/>
            <a:chOff x="2499325" y="238125"/>
            <a:chExt cx="2613225" cy="5224650"/>
          </a:xfrm>
        </p:grpSpPr>
        <p:sp>
          <p:nvSpPr>
            <p:cNvPr id="1855" name="Google Shape;1855;p39"/>
            <p:cNvSpPr/>
            <p:nvPr/>
          </p:nvSpPr>
          <p:spPr>
            <a:xfrm>
              <a:off x="2551850" y="283000"/>
              <a:ext cx="2514000" cy="5100275"/>
            </a:xfrm>
            <a:custGeom>
              <a:rect b="b" l="l" r="r" t="t"/>
              <a:pathLst>
                <a:path extrusionOk="0" h="204011" w="10056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9"/>
            <p:cNvSpPr/>
            <p:nvPr/>
          </p:nvSpPr>
          <p:spPr>
            <a:xfrm>
              <a:off x="2499325" y="238125"/>
              <a:ext cx="2613225" cy="5224650"/>
            </a:xfrm>
            <a:custGeom>
              <a:rect b="b" l="l" r="r" t="t"/>
              <a:pathLst>
                <a:path extrusionOk="0" h="208986" w="104529">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7" name="Google Shape;1857;p39"/>
          <p:cNvSpPr txBox="1"/>
          <p:nvPr>
            <p:ph idx="4" type="title"/>
          </p:nvPr>
        </p:nvSpPr>
        <p:spPr>
          <a:xfrm>
            <a:off x="291860" y="1532475"/>
            <a:ext cx="2675400" cy="89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Arvo"/>
                <a:ea typeface="Arvo"/>
                <a:cs typeface="Arvo"/>
                <a:sym typeface="Arvo"/>
              </a:rPr>
              <a:t>Remember!</a:t>
            </a:r>
            <a:endParaRPr>
              <a:solidFill>
                <a:srgbClr val="FFFFFF"/>
              </a:solidFill>
              <a:latin typeface="Arvo"/>
              <a:ea typeface="Arvo"/>
              <a:cs typeface="Arvo"/>
              <a:sym typeface="Arvo"/>
            </a:endParaRPr>
          </a:p>
        </p:txBody>
      </p:sp>
      <p:sp>
        <p:nvSpPr>
          <p:cNvPr id="1858" name="Google Shape;1858;p39"/>
          <p:cNvSpPr txBox="1"/>
          <p:nvPr>
            <p:ph type="ctrTitle"/>
          </p:nvPr>
        </p:nvSpPr>
        <p:spPr>
          <a:xfrm flipH="1">
            <a:off x="4984800" y="970000"/>
            <a:ext cx="3930600" cy="1397700"/>
          </a:xfrm>
          <a:prstGeom prst="rect">
            <a:avLst/>
          </a:prstGeom>
        </p:spPr>
        <p:txBody>
          <a:bodyPr anchorCtr="0" anchor="b" bIns="91425" lIns="91425" spcFirstLastPara="1" rIns="91425" wrap="square" tIns="91425">
            <a:noAutofit/>
          </a:bodyPr>
          <a:lstStyle/>
          <a:p>
            <a:pPr indent="0" lvl="0" marL="0" rtl="0" algn="l">
              <a:lnSpc>
                <a:spcPct val="90000"/>
              </a:lnSpc>
              <a:spcBef>
                <a:spcPts val="0"/>
              </a:spcBef>
              <a:spcAft>
                <a:spcPts val="0"/>
              </a:spcAft>
              <a:buNone/>
            </a:pPr>
            <a:r>
              <a:rPr lang="en-GB" sz="1600">
                <a:solidFill>
                  <a:srgbClr val="FFFFFF"/>
                </a:solidFill>
                <a:latin typeface="Arvo"/>
                <a:ea typeface="Arvo"/>
                <a:cs typeface="Arvo"/>
                <a:sym typeface="Arvo"/>
              </a:rPr>
              <a:t>Holding unconscious bias does </a:t>
            </a:r>
            <a:r>
              <a:rPr b="1" lang="en-GB" sz="1600">
                <a:solidFill>
                  <a:srgbClr val="FFFFFF"/>
                </a:solidFill>
                <a:latin typeface="Arvo"/>
                <a:ea typeface="Arvo"/>
                <a:cs typeface="Arvo"/>
                <a:sym typeface="Arvo"/>
              </a:rPr>
              <a:t>not</a:t>
            </a:r>
            <a:r>
              <a:rPr lang="en-GB" sz="1600">
                <a:solidFill>
                  <a:srgbClr val="FFFFFF"/>
                </a:solidFill>
                <a:latin typeface="Arvo"/>
                <a:ea typeface="Arvo"/>
                <a:cs typeface="Arvo"/>
                <a:sym typeface="Arvo"/>
              </a:rPr>
              <a:t> make you a ‘bad person’. Unconscious bias is </a:t>
            </a:r>
            <a:r>
              <a:rPr b="1" lang="en-GB" sz="1600">
                <a:solidFill>
                  <a:srgbClr val="FFFFFF"/>
                </a:solidFill>
                <a:latin typeface="Arvo"/>
                <a:ea typeface="Arvo"/>
                <a:cs typeface="Arvo"/>
                <a:sym typeface="Arvo"/>
              </a:rPr>
              <a:t>normal</a:t>
            </a:r>
            <a:r>
              <a:rPr lang="en-GB" sz="1600">
                <a:solidFill>
                  <a:srgbClr val="FFFFFF"/>
                </a:solidFill>
                <a:latin typeface="Arvo"/>
                <a:ea typeface="Arvo"/>
                <a:cs typeface="Arvo"/>
                <a:sym typeface="Arvo"/>
              </a:rPr>
              <a:t> and develops largely during childhood through exposure to many things such as to media and family and friends.</a:t>
            </a:r>
            <a:endParaRPr sz="1600">
              <a:solidFill>
                <a:srgbClr val="FFFFFF"/>
              </a:solidFill>
              <a:latin typeface="Arvo"/>
              <a:ea typeface="Arvo"/>
              <a:cs typeface="Arvo"/>
              <a:sym typeface="Arvo"/>
            </a:endParaRPr>
          </a:p>
        </p:txBody>
      </p:sp>
      <p:sp>
        <p:nvSpPr>
          <p:cNvPr id="1859" name="Google Shape;1859;p39"/>
          <p:cNvSpPr txBox="1"/>
          <p:nvPr>
            <p:ph idx="2" type="ctrTitle"/>
          </p:nvPr>
        </p:nvSpPr>
        <p:spPr>
          <a:xfrm flipH="1">
            <a:off x="4984800" y="3205525"/>
            <a:ext cx="4062300" cy="12042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1600">
                <a:solidFill>
                  <a:srgbClr val="FFFFFF"/>
                </a:solidFill>
                <a:latin typeface="Arvo"/>
                <a:ea typeface="Arvo"/>
                <a:cs typeface="Arvo"/>
                <a:sym typeface="Arvo"/>
              </a:rPr>
              <a:t>However, </a:t>
            </a:r>
            <a:r>
              <a:rPr lang="en-GB" sz="1600">
                <a:solidFill>
                  <a:srgbClr val="FFFFFF"/>
                </a:solidFill>
                <a:latin typeface="Arvo"/>
                <a:ea typeface="Arvo"/>
                <a:cs typeface="Arvo"/>
                <a:sym typeface="Arvo"/>
              </a:rPr>
              <a:t>it is important we dig deep and try to recognise false beliefs about disabled people that we may hold so we can actively combat these beliefs and work to undo them before they can cause further harm. </a:t>
            </a:r>
            <a:endParaRPr sz="1600">
              <a:solidFill>
                <a:srgbClr val="FFFFFF"/>
              </a:solidFill>
              <a:latin typeface="Arvo"/>
              <a:ea typeface="Arvo"/>
              <a:cs typeface="Arvo"/>
              <a:sym typeface="Arvo"/>
            </a:endParaRPr>
          </a:p>
        </p:txBody>
      </p:sp>
      <p:sp>
        <p:nvSpPr>
          <p:cNvPr id="1860" name="Google Shape;1860;p39"/>
          <p:cNvSpPr/>
          <p:nvPr/>
        </p:nvSpPr>
        <p:spPr>
          <a:xfrm>
            <a:off x="4399550" y="1272400"/>
            <a:ext cx="508200" cy="508200"/>
          </a:xfrm>
          <a:prstGeom prst="ellipse">
            <a:avLst/>
          </a:pr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9"/>
          <p:cNvSpPr/>
          <p:nvPr/>
        </p:nvSpPr>
        <p:spPr>
          <a:xfrm>
            <a:off x="4399550" y="3348703"/>
            <a:ext cx="508200" cy="508200"/>
          </a:xfrm>
          <a:prstGeom prst="ellipse">
            <a:avLst/>
          </a:pr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2" name="Google Shape;1862;p39"/>
          <p:cNvGrpSpPr/>
          <p:nvPr/>
        </p:nvGrpSpPr>
        <p:grpSpPr>
          <a:xfrm>
            <a:off x="4537834" y="1410848"/>
            <a:ext cx="231619" cy="231320"/>
            <a:chOff x="5053900" y="2021500"/>
            <a:chExt cx="483750" cy="483125"/>
          </a:xfrm>
        </p:grpSpPr>
        <p:sp>
          <p:nvSpPr>
            <p:cNvPr id="1863" name="Google Shape;1863;p39"/>
            <p:cNvSpPr/>
            <p:nvPr/>
          </p:nvSpPr>
          <p:spPr>
            <a:xfrm>
              <a:off x="5281350" y="2078100"/>
              <a:ext cx="127375" cy="127350"/>
            </a:xfrm>
            <a:custGeom>
              <a:rect b="b" l="l" r="r" t="t"/>
              <a:pathLst>
                <a:path extrusionOk="0" h="5094" w="5095">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1864" name="Google Shape;1864;p39"/>
            <p:cNvSpPr/>
            <p:nvPr/>
          </p:nvSpPr>
          <p:spPr>
            <a:xfrm>
              <a:off x="5118000" y="2021500"/>
              <a:ext cx="368700" cy="483125"/>
            </a:xfrm>
            <a:custGeom>
              <a:rect b="b" l="l" r="r" t="t"/>
              <a:pathLst>
                <a:path extrusionOk="0" h="19325" w="14748">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1865" name="Google Shape;1865;p39"/>
            <p:cNvSpPr/>
            <p:nvPr/>
          </p:nvSpPr>
          <p:spPr>
            <a:xfrm>
              <a:off x="5053900" y="2191325"/>
              <a:ext cx="56650" cy="28325"/>
            </a:xfrm>
            <a:custGeom>
              <a:rect b="b" l="l" r="r" t="t"/>
              <a:pathLst>
                <a:path extrusionOk="0" h="1133" w="2266">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1866" name="Google Shape;1866;p39"/>
            <p:cNvSpPr/>
            <p:nvPr/>
          </p:nvSpPr>
          <p:spPr>
            <a:xfrm>
              <a:off x="5056850" y="2096550"/>
              <a:ext cx="50750" cy="48025"/>
            </a:xfrm>
            <a:custGeom>
              <a:rect b="b" l="l" r="r" t="t"/>
              <a:pathLst>
                <a:path extrusionOk="0" h="1921" w="203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1867" name="Google Shape;1867;p39"/>
            <p:cNvSpPr/>
            <p:nvPr/>
          </p:nvSpPr>
          <p:spPr>
            <a:xfrm>
              <a:off x="5056400" y="2266400"/>
              <a:ext cx="51200" cy="48350"/>
            </a:xfrm>
            <a:custGeom>
              <a:rect b="b" l="l" r="r" t="t"/>
              <a:pathLst>
                <a:path extrusionOk="0" h="1934" w="2048">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1868" name="Google Shape;1868;p39"/>
            <p:cNvSpPr/>
            <p:nvPr/>
          </p:nvSpPr>
          <p:spPr>
            <a:xfrm>
              <a:off x="5480400" y="2191325"/>
              <a:ext cx="56650" cy="28325"/>
            </a:xfrm>
            <a:custGeom>
              <a:rect b="b" l="l" r="r" t="t"/>
              <a:pathLst>
                <a:path extrusionOk="0" h="1133" w="2266">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1869" name="Google Shape;1869;p39"/>
            <p:cNvSpPr/>
            <p:nvPr/>
          </p:nvSpPr>
          <p:spPr>
            <a:xfrm>
              <a:off x="5479800" y="2096550"/>
              <a:ext cx="54300" cy="48225"/>
            </a:xfrm>
            <a:custGeom>
              <a:rect b="b" l="l" r="r" t="t"/>
              <a:pathLst>
                <a:path extrusionOk="0" h="1929" w="2172">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1870" name="Google Shape;1870;p39"/>
            <p:cNvSpPr/>
            <p:nvPr/>
          </p:nvSpPr>
          <p:spPr>
            <a:xfrm>
              <a:off x="5483350" y="2266400"/>
              <a:ext cx="54300" cy="48225"/>
            </a:xfrm>
            <a:custGeom>
              <a:rect b="b" l="l" r="r" t="t"/>
              <a:pathLst>
                <a:path extrusionOk="0" h="1929" w="2172">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grpSp>
        <p:nvGrpSpPr>
          <p:cNvPr id="1871" name="Google Shape;1871;p39"/>
          <p:cNvGrpSpPr/>
          <p:nvPr/>
        </p:nvGrpSpPr>
        <p:grpSpPr>
          <a:xfrm>
            <a:off x="4537976" y="3494377"/>
            <a:ext cx="231332" cy="216860"/>
            <a:chOff x="3865000" y="847675"/>
            <a:chExt cx="483150" cy="452925"/>
          </a:xfrm>
        </p:grpSpPr>
        <p:sp>
          <p:nvSpPr>
            <p:cNvPr id="1872" name="Google Shape;1872;p39"/>
            <p:cNvSpPr/>
            <p:nvPr/>
          </p:nvSpPr>
          <p:spPr>
            <a:xfrm>
              <a:off x="3865000" y="847675"/>
              <a:ext cx="483150" cy="452925"/>
            </a:xfrm>
            <a:custGeom>
              <a:rect b="b" l="l" r="r" t="t"/>
              <a:pathLst>
                <a:path extrusionOk="0" h="18117" w="19326">
                  <a:moveTo>
                    <a:pt x="9627" y="1132"/>
                  </a:moveTo>
                  <a:cubicBezTo>
                    <a:pt x="14349" y="1132"/>
                    <a:pt x="18193" y="4436"/>
                    <a:pt x="18193" y="8494"/>
                  </a:cubicBezTo>
                  <a:cubicBezTo>
                    <a:pt x="18193" y="12552"/>
                    <a:pt x="14349" y="15852"/>
                    <a:pt x="9627" y="15852"/>
                  </a:cubicBezTo>
                  <a:cubicBezTo>
                    <a:pt x="9619" y="15852"/>
                    <a:pt x="9611" y="15852"/>
                    <a:pt x="9603" y="15852"/>
                  </a:cubicBezTo>
                  <a:cubicBezTo>
                    <a:pt x="8397" y="15852"/>
                    <a:pt x="7207" y="15626"/>
                    <a:pt x="6088" y="15185"/>
                  </a:cubicBezTo>
                  <a:cubicBezTo>
                    <a:pt x="6019" y="15158"/>
                    <a:pt x="5947" y="15144"/>
                    <a:pt x="5876" y="15144"/>
                  </a:cubicBezTo>
                  <a:cubicBezTo>
                    <a:pt x="5720" y="15144"/>
                    <a:pt x="5568" y="15208"/>
                    <a:pt x="5460" y="15327"/>
                  </a:cubicBezTo>
                  <a:cubicBezTo>
                    <a:pt x="4780" y="16070"/>
                    <a:pt x="3896" y="16595"/>
                    <a:pt x="2917" y="16837"/>
                  </a:cubicBezTo>
                  <a:cubicBezTo>
                    <a:pt x="3461" y="15801"/>
                    <a:pt x="3582" y="14593"/>
                    <a:pt x="3262" y="13467"/>
                  </a:cubicBezTo>
                  <a:cubicBezTo>
                    <a:pt x="3238" y="13379"/>
                    <a:pt x="3189" y="13295"/>
                    <a:pt x="3126" y="13228"/>
                  </a:cubicBezTo>
                  <a:cubicBezTo>
                    <a:pt x="1843" y="11906"/>
                    <a:pt x="1133" y="10224"/>
                    <a:pt x="1133" y="8494"/>
                  </a:cubicBezTo>
                  <a:cubicBezTo>
                    <a:pt x="1133" y="4436"/>
                    <a:pt x="4944" y="1132"/>
                    <a:pt x="9627" y="1132"/>
                  </a:cubicBezTo>
                  <a:close/>
                  <a:moveTo>
                    <a:pt x="9627" y="0"/>
                  </a:moveTo>
                  <a:cubicBezTo>
                    <a:pt x="7066" y="0"/>
                    <a:pt x="4663" y="876"/>
                    <a:pt x="2848" y="2461"/>
                  </a:cubicBezTo>
                  <a:cubicBezTo>
                    <a:pt x="1012" y="4067"/>
                    <a:pt x="1" y="6211"/>
                    <a:pt x="1" y="8494"/>
                  </a:cubicBezTo>
                  <a:cubicBezTo>
                    <a:pt x="1" y="10472"/>
                    <a:pt x="783" y="12389"/>
                    <a:pt x="2208" y="13908"/>
                  </a:cubicBezTo>
                  <a:cubicBezTo>
                    <a:pt x="2492" y="15073"/>
                    <a:pt x="2148" y="16302"/>
                    <a:pt x="1299" y="17151"/>
                  </a:cubicBezTo>
                  <a:cubicBezTo>
                    <a:pt x="943" y="17507"/>
                    <a:pt x="1193" y="18117"/>
                    <a:pt x="1701" y="18117"/>
                  </a:cubicBezTo>
                  <a:cubicBezTo>
                    <a:pt x="3313" y="18114"/>
                    <a:pt x="4862" y="17489"/>
                    <a:pt x="6024" y="16372"/>
                  </a:cubicBezTo>
                  <a:cubicBezTo>
                    <a:pt x="7173" y="16776"/>
                    <a:pt x="8380" y="16985"/>
                    <a:pt x="9600" y="16985"/>
                  </a:cubicBezTo>
                  <a:cubicBezTo>
                    <a:pt x="9609" y="16985"/>
                    <a:pt x="9618" y="16985"/>
                    <a:pt x="9627" y="16985"/>
                  </a:cubicBezTo>
                  <a:cubicBezTo>
                    <a:pt x="12184" y="16985"/>
                    <a:pt x="14606" y="16112"/>
                    <a:pt x="16439" y="14524"/>
                  </a:cubicBezTo>
                  <a:cubicBezTo>
                    <a:pt x="18302" y="12914"/>
                    <a:pt x="19325" y="10773"/>
                    <a:pt x="19325" y="8494"/>
                  </a:cubicBezTo>
                  <a:cubicBezTo>
                    <a:pt x="19325" y="6211"/>
                    <a:pt x="18302" y="4070"/>
                    <a:pt x="16439" y="2461"/>
                  </a:cubicBezTo>
                  <a:cubicBezTo>
                    <a:pt x="14606" y="873"/>
                    <a:pt x="12184" y="0"/>
                    <a:pt x="96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1873" name="Google Shape;1873;p39"/>
            <p:cNvSpPr/>
            <p:nvPr/>
          </p:nvSpPr>
          <p:spPr>
            <a:xfrm>
              <a:off x="4173600" y="1029775"/>
              <a:ext cx="78450" cy="75550"/>
            </a:xfrm>
            <a:custGeom>
              <a:rect b="b" l="l" r="r" t="t"/>
              <a:pathLst>
                <a:path extrusionOk="0" h="3022" w="3138">
                  <a:moveTo>
                    <a:pt x="1510" y="1134"/>
                  </a:moveTo>
                  <a:cubicBezTo>
                    <a:pt x="1845" y="1134"/>
                    <a:pt x="2014" y="1539"/>
                    <a:pt x="1776" y="1777"/>
                  </a:cubicBezTo>
                  <a:cubicBezTo>
                    <a:pt x="1698" y="1855"/>
                    <a:pt x="1604" y="1889"/>
                    <a:pt x="1511" y="1889"/>
                  </a:cubicBezTo>
                  <a:cubicBezTo>
                    <a:pt x="1318" y="1889"/>
                    <a:pt x="1132" y="1738"/>
                    <a:pt x="1132" y="1512"/>
                  </a:cubicBezTo>
                  <a:cubicBezTo>
                    <a:pt x="1132"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1874" name="Google Shape;1874;p39"/>
            <p:cNvSpPr/>
            <p:nvPr/>
          </p:nvSpPr>
          <p:spPr>
            <a:xfrm>
              <a:off x="4068825" y="1029775"/>
              <a:ext cx="78450" cy="75550"/>
            </a:xfrm>
            <a:custGeom>
              <a:rect b="b" l="l" r="r" t="t"/>
              <a:pathLst>
                <a:path extrusionOk="0" h="3022" w="3138">
                  <a:moveTo>
                    <a:pt x="1510" y="1134"/>
                  </a:moveTo>
                  <a:cubicBezTo>
                    <a:pt x="1845" y="1134"/>
                    <a:pt x="2014" y="1539"/>
                    <a:pt x="1776" y="1777"/>
                  </a:cubicBezTo>
                  <a:cubicBezTo>
                    <a:pt x="1699" y="1855"/>
                    <a:pt x="1605" y="1889"/>
                    <a:pt x="1513" y="1889"/>
                  </a:cubicBezTo>
                  <a:cubicBezTo>
                    <a:pt x="1319" y="1889"/>
                    <a:pt x="1132" y="1738"/>
                    <a:pt x="1132" y="1512"/>
                  </a:cubicBezTo>
                  <a:cubicBezTo>
                    <a:pt x="1132" y="1300"/>
                    <a:pt x="1302" y="1134"/>
                    <a:pt x="1510" y="1134"/>
                  </a:cubicBezTo>
                  <a:close/>
                  <a:moveTo>
                    <a:pt x="1511" y="1"/>
                  </a:moveTo>
                  <a:cubicBezTo>
                    <a:pt x="1316" y="1"/>
                    <a:pt x="1120" y="39"/>
                    <a:pt x="933" y="117"/>
                  </a:cubicBezTo>
                  <a:cubicBezTo>
                    <a:pt x="369" y="349"/>
                    <a:pt x="0" y="899"/>
                    <a:pt x="0" y="1512"/>
                  </a:cubicBezTo>
                  <a:cubicBezTo>
                    <a:pt x="0" y="2345"/>
                    <a:pt x="677" y="3021"/>
                    <a:pt x="1510" y="3021"/>
                  </a:cubicBezTo>
                  <a:cubicBezTo>
                    <a:pt x="2120" y="3021"/>
                    <a:pt x="2672" y="2653"/>
                    <a:pt x="2905" y="2088"/>
                  </a:cubicBezTo>
                  <a:cubicBezTo>
                    <a:pt x="3137" y="1524"/>
                    <a:pt x="3011" y="875"/>
                    <a:pt x="2579" y="443"/>
                  </a:cubicBezTo>
                  <a:cubicBezTo>
                    <a:pt x="2290" y="154"/>
                    <a:pt x="1903" y="1"/>
                    <a:pt x="15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1875" name="Google Shape;1875;p39"/>
            <p:cNvSpPr/>
            <p:nvPr/>
          </p:nvSpPr>
          <p:spPr>
            <a:xfrm>
              <a:off x="3964125" y="1029775"/>
              <a:ext cx="78450" cy="75550"/>
            </a:xfrm>
            <a:custGeom>
              <a:rect b="b" l="l" r="r" t="t"/>
              <a:pathLst>
                <a:path extrusionOk="0" h="3022" w="3138">
                  <a:moveTo>
                    <a:pt x="1510" y="1134"/>
                  </a:moveTo>
                  <a:cubicBezTo>
                    <a:pt x="1845" y="1134"/>
                    <a:pt x="2014" y="1539"/>
                    <a:pt x="1776" y="1777"/>
                  </a:cubicBezTo>
                  <a:cubicBezTo>
                    <a:pt x="1698" y="1855"/>
                    <a:pt x="1604" y="1889"/>
                    <a:pt x="1511" y="1889"/>
                  </a:cubicBezTo>
                  <a:cubicBezTo>
                    <a:pt x="1318" y="1889"/>
                    <a:pt x="1133" y="1738"/>
                    <a:pt x="1133" y="1512"/>
                  </a:cubicBezTo>
                  <a:cubicBezTo>
                    <a:pt x="1133"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pic>
        <p:nvPicPr>
          <p:cNvPr id="1876" name="Google Shape;1876;p39"/>
          <p:cNvPicPr preferRelativeResize="0"/>
          <p:nvPr/>
        </p:nvPicPr>
        <p:blipFill>
          <a:blip r:embed="rId3">
            <a:alphaModFix/>
          </a:blip>
          <a:stretch>
            <a:fillRect/>
          </a:stretch>
        </p:blipFill>
        <p:spPr>
          <a:xfrm>
            <a:off x="1523624" y="2380925"/>
            <a:ext cx="1704265" cy="24437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80" name="Shape 1880"/>
        <p:cNvGrpSpPr/>
        <p:nvPr/>
      </p:nvGrpSpPr>
      <p:grpSpPr>
        <a:xfrm>
          <a:off x="0" y="0"/>
          <a:ext cx="0" cy="0"/>
          <a:chOff x="0" y="0"/>
          <a:chExt cx="0" cy="0"/>
        </a:xfrm>
      </p:grpSpPr>
      <p:pic>
        <p:nvPicPr>
          <p:cNvPr id="1881" name="Google Shape;1881;p40"/>
          <p:cNvPicPr preferRelativeResize="0"/>
          <p:nvPr/>
        </p:nvPicPr>
        <p:blipFill rotWithShape="1">
          <a:blip r:embed="rId3">
            <a:alphaModFix/>
          </a:blip>
          <a:srcRect b="-6972" l="26452" r="-16639" t="-3707"/>
          <a:stretch/>
        </p:blipFill>
        <p:spPr>
          <a:xfrm>
            <a:off x="0" y="0"/>
            <a:ext cx="7451626" cy="5143500"/>
          </a:xfrm>
          <a:prstGeom prst="rect">
            <a:avLst/>
          </a:prstGeom>
          <a:noFill/>
          <a:ln>
            <a:noFill/>
          </a:ln>
        </p:spPr>
      </p:pic>
      <p:sp>
        <p:nvSpPr>
          <p:cNvPr id="1882" name="Google Shape;1882;p40"/>
          <p:cNvSpPr/>
          <p:nvPr/>
        </p:nvSpPr>
        <p:spPr>
          <a:xfrm flipH="1" rot="10800000">
            <a:off x="-372075" y="2458007"/>
            <a:ext cx="9516162" cy="2686768"/>
          </a:xfrm>
          <a:custGeom>
            <a:rect b="b" l="l" r="r" t="t"/>
            <a:pathLst>
              <a:path extrusionOk="0" h="38239" w="130140">
                <a:moveTo>
                  <a:pt x="1" y="0"/>
                </a:moveTo>
                <a:lnTo>
                  <a:pt x="1" y="6753"/>
                </a:lnTo>
                <a:cubicBezTo>
                  <a:pt x="1085" y="6741"/>
                  <a:pt x="2172" y="6740"/>
                  <a:pt x="3255" y="6584"/>
                </a:cubicBezTo>
                <a:cubicBezTo>
                  <a:pt x="5753" y="6227"/>
                  <a:pt x="8191" y="5556"/>
                  <a:pt x="10668" y="5092"/>
                </a:cubicBezTo>
                <a:cubicBezTo>
                  <a:pt x="13073" y="4641"/>
                  <a:pt x="15536" y="4411"/>
                  <a:pt x="18001" y="4411"/>
                </a:cubicBezTo>
                <a:cubicBezTo>
                  <a:pt x="26508" y="4411"/>
                  <a:pt x="35022" y="7151"/>
                  <a:pt x="41117" y="12997"/>
                </a:cubicBezTo>
                <a:cubicBezTo>
                  <a:pt x="42974" y="14780"/>
                  <a:pt x="44579" y="16806"/>
                  <a:pt x="46175" y="18826"/>
                </a:cubicBezTo>
                <a:lnTo>
                  <a:pt x="54739" y="29654"/>
                </a:lnTo>
                <a:cubicBezTo>
                  <a:pt x="55829" y="31033"/>
                  <a:pt x="56942" y="32453"/>
                  <a:pt x="57470" y="34128"/>
                </a:cubicBezTo>
                <a:cubicBezTo>
                  <a:pt x="57900" y="35492"/>
                  <a:pt x="57912" y="36863"/>
                  <a:pt x="57691" y="38238"/>
                </a:cubicBezTo>
                <a:lnTo>
                  <a:pt x="130139" y="38238"/>
                </a:lnTo>
                <a:lnTo>
                  <a:pt x="130139" y="0"/>
                </a:lnTo>
                <a:close/>
              </a:path>
            </a:pathLst>
          </a:custGeom>
          <a:solidFill>
            <a:srgbClr val="AB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40"/>
          <p:cNvSpPr/>
          <p:nvPr/>
        </p:nvSpPr>
        <p:spPr>
          <a:xfrm flipH="1" rot="10800000">
            <a:off x="-386675" y="12"/>
            <a:ext cx="9530583" cy="2458063"/>
          </a:xfrm>
          <a:custGeom>
            <a:rect b="b" l="l" r="r" t="t"/>
            <a:pathLst>
              <a:path extrusionOk="0" h="34984" w="130137">
                <a:moveTo>
                  <a:pt x="57689" y="0"/>
                </a:moveTo>
                <a:cubicBezTo>
                  <a:pt x="57225" y="2885"/>
                  <a:pt x="55722" y="5784"/>
                  <a:pt x="54839" y="8649"/>
                </a:cubicBezTo>
                <a:cubicBezTo>
                  <a:pt x="54080" y="11110"/>
                  <a:pt x="53776" y="13690"/>
                  <a:pt x="53940" y="16260"/>
                </a:cubicBezTo>
                <a:cubicBezTo>
                  <a:pt x="54022" y="17506"/>
                  <a:pt x="54212" y="18758"/>
                  <a:pt x="54037" y="19995"/>
                </a:cubicBezTo>
                <a:cubicBezTo>
                  <a:pt x="53863" y="21234"/>
                  <a:pt x="53325" y="22400"/>
                  <a:pt x="52652" y="23456"/>
                </a:cubicBezTo>
                <a:cubicBezTo>
                  <a:pt x="49713" y="28068"/>
                  <a:pt x="44259" y="30596"/>
                  <a:pt x="38833" y="31273"/>
                </a:cubicBezTo>
                <a:cubicBezTo>
                  <a:pt x="37530" y="31436"/>
                  <a:pt x="36225" y="31506"/>
                  <a:pt x="34918" y="31506"/>
                </a:cubicBezTo>
                <a:cubicBezTo>
                  <a:pt x="30780" y="31506"/>
                  <a:pt x="26630" y="30799"/>
                  <a:pt x="22537" y="30083"/>
                </a:cubicBezTo>
                <a:cubicBezTo>
                  <a:pt x="18309" y="29341"/>
                  <a:pt x="14029" y="28587"/>
                  <a:pt x="9755" y="28587"/>
                </a:cubicBezTo>
                <a:cubicBezTo>
                  <a:pt x="8584" y="28587"/>
                  <a:pt x="7413" y="28644"/>
                  <a:pt x="6244" y="28773"/>
                </a:cubicBezTo>
                <a:cubicBezTo>
                  <a:pt x="4427" y="28974"/>
                  <a:pt x="2537" y="29336"/>
                  <a:pt x="720" y="29336"/>
                </a:cubicBezTo>
                <a:cubicBezTo>
                  <a:pt x="479" y="29336"/>
                  <a:pt x="239" y="29329"/>
                  <a:pt x="0" y="29315"/>
                </a:cubicBezTo>
                <a:lnTo>
                  <a:pt x="0" y="34984"/>
                </a:lnTo>
                <a:lnTo>
                  <a:pt x="130137" y="34984"/>
                </a:lnTo>
                <a:lnTo>
                  <a:pt x="130137" y="0"/>
                </a:ln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40"/>
          <p:cNvSpPr txBox="1"/>
          <p:nvPr>
            <p:ph type="ctrTitle"/>
          </p:nvPr>
        </p:nvSpPr>
        <p:spPr>
          <a:xfrm flipH="1">
            <a:off x="4419600" y="368550"/>
            <a:ext cx="4114800" cy="1887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GB" sz="6000">
                <a:solidFill>
                  <a:srgbClr val="FFFFFF"/>
                </a:solidFill>
              </a:rPr>
              <a:t>T</a:t>
            </a:r>
            <a:r>
              <a:rPr lang="en-GB">
                <a:solidFill>
                  <a:srgbClr val="FFFFFF"/>
                </a:solidFill>
              </a:rPr>
              <a:t>hank you!</a:t>
            </a:r>
            <a:endParaRPr sz="6000">
              <a:solidFill>
                <a:srgbClr val="FFFFFF"/>
              </a:solidFill>
            </a:endParaRPr>
          </a:p>
        </p:txBody>
      </p:sp>
      <p:sp>
        <p:nvSpPr>
          <p:cNvPr id="1885" name="Google Shape;1885;p40"/>
          <p:cNvSpPr txBox="1"/>
          <p:nvPr>
            <p:ph idx="1" type="subTitle"/>
          </p:nvPr>
        </p:nvSpPr>
        <p:spPr>
          <a:xfrm flipH="1">
            <a:off x="4239425" y="2752275"/>
            <a:ext cx="4832100" cy="2198400"/>
          </a:xfrm>
          <a:prstGeom prst="rect">
            <a:avLst/>
          </a:prstGeom>
        </p:spPr>
        <p:txBody>
          <a:bodyPr anchorCtr="0" anchor="ctr" bIns="91425" lIns="91425" spcFirstLastPara="1" rIns="91425" wrap="square" tIns="91425">
            <a:noAutofit/>
          </a:bodyPr>
          <a:lstStyle/>
          <a:p>
            <a:pPr indent="-361950" lvl="0" marL="457200" rtl="0" algn="l">
              <a:spcBef>
                <a:spcPts val="0"/>
              </a:spcBef>
              <a:spcAft>
                <a:spcPts val="0"/>
              </a:spcAft>
              <a:buClr>
                <a:srgbClr val="FFFFFF"/>
              </a:buClr>
              <a:buSzPts val="2100"/>
              <a:buChar char="●"/>
            </a:pPr>
            <a:r>
              <a:rPr lang="en-GB" sz="2100">
                <a:solidFill>
                  <a:srgbClr val="FFFFFF"/>
                </a:solidFill>
              </a:rPr>
              <a:t>We would to hear what you think… Follow us on social media</a:t>
            </a:r>
            <a:endParaRPr sz="2100">
              <a:solidFill>
                <a:srgbClr val="FFFFFF"/>
              </a:solidFill>
            </a:endParaRPr>
          </a:p>
          <a:p>
            <a:pPr indent="-361950" lvl="0" marL="457200" rtl="0" algn="l">
              <a:spcBef>
                <a:spcPts val="0"/>
              </a:spcBef>
              <a:spcAft>
                <a:spcPts val="0"/>
              </a:spcAft>
              <a:buClr>
                <a:srgbClr val="FFFFFF"/>
              </a:buClr>
              <a:buSzPts val="2100"/>
              <a:buChar char="●"/>
            </a:pPr>
            <a:r>
              <a:rPr lang="en-GB" sz="2100">
                <a:solidFill>
                  <a:srgbClr val="FFFFFF"/>
                </a:solidFill>
              </a:rPr>
              <a:t>FB - The LUNA Project</a:t>
            </a:r>
            <a:endParaRPr sz="2100">
              <a:solidFill>
                <a:srgbClr val="FFFFFF"/>
              </a:solidFill>
            </a:endParaRPr>
          </a:p>
          <a:p>
            <a:pPr indent="-361950" lvl="0" marL="457200" rtl="0" algn="l">
              <a:spcBef>
                <a:spcPts val="0"/>
              </a:spcBef>
              <a:spcAft>
                <a:spcPts val="0"/>
              </a:spcAft>
              <a:buClr>
                <a:srgbClr val="FFFFFF"/>
              </a:buClr>
              <a:buSzPts val="2100"/>
              <a:buChar char="●"/>
            </a:pPr>
            <a:r>
              <a:rPr lang="en-GB" sz="2100">
                <a:solidFill>
                  <a:srgbClr val="FFFFFF"/>
                </a:solidFill>
              </a:rPr>
              <a:t>Instagram -  @thelunaprojectuk</a:t>
            </a:r>
            <a:endParaRPr sz="2100">
              <a:solidFill>
                <a:srgbClr val="FFFFFF"/>
              </a:solidFill>
            </a:endParaRPr>
          </a:p>
          <a:p>
            <a:pPr indent="-361950" lvl="0" marL="457200" rtl="0" algn="l">
              <a:spcBef>
                <a:spcPts val="0"/>
              </a:spcBef>
              <a:spcAft>
                <a:spcPts val="0"/>
              </a:spcAft>
              <a:buClr>
                <a:srgbClr val="FFFFFF"/>
              </a:buClr>
              <a:buSzPts val="2100"/>
              <a:buChar char="●"/>
            </a:pPr>
            <a:r>
              <a:rPr lang="en-GB" sz="2100">
                <a:solidFill>
                  <a:srgbClr val="FFFFFF"/>
                </a:solidFill>
              </a:rPr>
              <a:t>Email - thelunaprojectuk@gmail.com</a:t>
            </a:r>
            <a:endParaRPr sz="2100">
              <a:solidFill>
                <a:srgbClr val="FFFFFF"/>
              </a:solidFill>
            </a:endParaRPr>
          </a:p>
          <a:p>
            <a:pPr indent="0" lvl="0" marL="457200" rtl="0" algn="l">
              <a:spcBef>
                <a:spcPts val="0"/>
              </a:spcBef>
              <a:spcAft>
                <a:spcPts val="0"/>
              </a:spcAft>
              <a:buNone/>
            </a:pPr>
            <a:r>
              <a:t/>
            </a:r>
            <a:endParaRPr sz="2400">
              <a:solidFill>
                <a:srgbClr val="FFFFFF"/>
              </a:solidFill>
            </a:endParaRPr>
          </a:p>
        </p:txBody>
      </p:sp>
      <p:grpSp>
        <p:nvGrpSpPr>
          <p:cNvPr id="1886" name="Google Shape;1886;p40"/>
          <p:cNvGrpSpPr/>
          <p:nvPr/>
        </p:nvGrpSpPr>
        <p:grpSpPr>
          <a:xfrm flipH="1" rot="10016959">
            <a:off x="6160018" y="-1104622"/>
            <a:ext cx="5686247" cy="3437206"/>
            <a:chOff x="238125" y="693075"/>
            <a:chExt cx="7137450" cy="4314425"/>
          </a:xfrm>
        </p:grpSpPr>
        <p:sp>
          <p:nvSpPr>
            <p:cNvPr id="1887" name="Google Shape;1887;p40"/>
            <p:cNvSpPr/>
            <p:nvPr/>
          </p:nvSpPr>
          <p:spPr>
            <a:xfrm>
              <a:off x="379850" y="806575"/>
              <a:ext cx="6881075" cy="4076325"/>
            </a:xfrm>
            <a:custGeom>
              <a:rect b="b" l="l" r="r" t="t"/>
              <a:pathLst>
                <a:path extrusionOk="0" h="163053" w="275243">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40"/>
            <p:cNvSpPr/>
            <p:nvPr/>
          </p:nvSpPr>
          <p:spPr>
            <a:xfrm>
              <a:off x="238125" y="693075"/>
              <a:ext cx="7137450" cy="4314425"/>
            </a:xfrm>
            <a:custGeom>
              <a:rect b="b" l="l" r="r" t="t"/>
              <a:pathLst>
                <a:path extrusionOk="0" h="172577" w="285498">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9" name="Google Shape;1889;p40"/>
          <p:cNvGrpSpPr/>
          <p:nvPr/>
        </p:nvGrpSpPr>
        <p:grpSpPr>
          <a:xfrm>
            <a:off x="-928916" y="2656172"/>
            <a:ext cx="4503423" cy="2557111"/>
            <a:chOff x="236225" y="821275"/>
            <a:chExt cx="7149425" cy="4059550"/>
          </a:xfrm>
        </p:grpSpPr>
        <p:sp>
          <p:nvSpPr>
            <p:cNvPr id="1890" name="Google Shape;1890;p40"/>
            <p:cNvSpPr/>
            <p:nvPr/>
          </p:nvSpPr>
          <p:spPr>
            <a:xfrm>
              <a:off x="280050" y="944225"/>
              <a:ext cx="7020350" cy="3821725"/>
            </a:xfrm>
            <a:custGeom>
              <a:rect b="b" l="l" r="r" t="t"/>
              <a:pathLst>
                <a:path extrusionOk="0" h="152869" w="280814">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40"/>
            <p:cNvSpPr/>
            <p:nvPr/>
          </p:nvSpPr>
          <p:spPr>
            <a:xfrm>
              <a:off x="236225" y="821275"/>
              <a:ext cx="7149425" cy="4059550"/>
            </a:xfrm>
            <a:custGeom>
              <a:rect b="b" l="l" r="r" t="t"/>
              <a:pathLst>
                <a:path extrusionOk="0" h="162382" w="285977">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2" name="Google Shape;1892;p40"/>
          <p:cNvGrpSpPr/>
          <p:nvPr/>
        </p:nvGrpSpPr>
        <p:grpSpPr>
          <a:xfrm>
            <a:off x="-521246" y="73746"/>
            <a:ext cx="1820305" cy="2477520"/>
            <a:chOff x="1882000" y="238175"/>
            <a:chExt cx="3843550" cy="5231250"/>
          </a:xfrm>
        </p:grpSpPr>
        <p:sp>
          <p:nvSpPr>
            <p:cNvPr id="1893" name="Google Shape;1893;p40"/>
            <p:cNvSpPr/>
            <p:nvPr/>
          </p:nvSpPr>
          <p:spPr>
            <a:xfrm>
              <a:off x="1882000" y="5324550"/>
              <a:ext cx="558025" cy="144875"/>
            </a:xfrm>
            <a:custGeom>
              <a:rect b="b" l="l" r="r" t="t"/>
              <a:pathLst>
                <a:path extrusionOk="0" h="5795" w="22321">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40"/>
            <p:cNvSpPr/>
            <p:nvPr/>
          </p:nvSpPr>
          <p:spPr>
            <a:xfrm>
              <a:off x="1902125" y="5126700"/>
              <a:ext cx="745075" cy="133850"/>
            </a:xfrm>
            <a:custGeom>
              <a:rect b="b" l="l" r="r" t="t"/>
              <a:pathLst>
                <a:path extrusionOk="0" h="5354" w="29803">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40"/>
            <p:cNvSpPr/>
            <p:nvPr/>
          </p:nvSpPr>
          <p:spPr>
            <a:xfrm>
              <a:off x="1942625" y="4908150"/>
              <a:ext cx="931275" cy="212075"/>
            </a:xfrm>
            <a:custGeom>
              <a:rect b="b" l="l" r="r" t="t"/>
              <a:pathLst>
                <a:path extrusionOk="0" h="8483" w="37251">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40"/>
            <p:cNvSpPr/>
            <p:nvPr/>
          </p:nvSpPr>
          <p:spPr>
            <a:xfrm>
              <a:off x="1953300" y="4654225"/>
              <a:ext cx="1117475" cy="219500"/>
            </a:xfrm>
            <a:custGeom>
              <a:rect b="b" l="l" r="r" t="t"/>
              <a:pathLst>
                <a:path extrusionOk="0" h="8780" w="44699">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40"/>
            <p:cNvSpPr/>
            <p:nvPr/>
          </p:nvSpPr>
          <p:spPr>
            <a:xfrm>
              <a:off x="1952750" y="4417925"/>
              <a:ext cx="1341925" cy="269300"/>
            </a:xfrm>
            <a:custGeom>
              <a:rect b="b" l="l" r="r" t="t"/>
              <a:pathLst>
                <a:path extrusionOk="0" h="10772" w="53677">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40"/>
            <p:cNvSpPr/>
            <p:nvPr/>
          </p:nvSpPr>
          <p:spPr>
            <a:xfrm>
              <a:off x="2030325" y="4168875"/>
              <a:ext cx="1503550" cy="263650"/>
            </a:xfrm>
            <a:custGeom>
              <a:rect b="b" l="l" r="r" t="t"/>
              <a:pathLst>
                <a:path extrusionOk="0" h="10546" w="60142">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40"/>
            <p:cNvSpPr/>
            <p:nvPr/>
          </p:nvSpPr>
          <p:spPr>
            <a:xfrm>
              <a:off x="2053025" y="3957375"/>
              <a:ext cx="1626750" cy="225075"/>
            </a:xfrm>
            <a:custGeom>
              <a:rect b="b" l="l" r="r" t="t"/>
              <a:pathLst>
                <a:path extrusionOk="0" h="9003" w="6507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40"/>
            <p:cNvSpPr/>
            <p:nvPr/>
          </p:nvSpPr>
          <p:spPr>
            <a:xfrm>
              <a:off x="2048600" y="3685950"/>
              <a:ext cx="1980925" cy="249475"/>
            </a:xfrm>
            <a:custGeom>
              <a:rect b="b" l="l" r="r" t="t"/>
              <a:pathLst>
                <a:path extrusionOk="0" h="9979" w="79237">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40"/>
            <p:cNvSpPr/>
            <p:nvPr/>
          </p:nvSpPr>
          <p:spPr>
            <a:xfrm>
              <a:off x="2052250" y="3492700"/>
              <a:ext cx="2025975" cy="294250"/>
            </a:xfrm>
            <a:custGeom>
              <a:rect b="b" l="l" r="r" t="t"/>
              <a:pathLst>
                <a:path extrusionOk="0" h="11770" w="81039">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40"/>
            <p:cNvSpPr/>
            <p:nvPr/>
          </p:nvSpPr>
          <p:spPr>
            <a:xfrm>
              <a:off x="2104300" y="3226700"/>
              <a:ext cx="2267300" cy="419175"/>
            </a:xfrm>
            <a:custGeom>
              <a:rect b="b" l="l" r="r" t="t"/>
              <a:pathLst>
                <a:path extrusionOk="0" h="16767" w="90692">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40"/>
            <p:cNvSpPr/>
            <p:nvPr/>
          </p:nvSpPr>
          <p:spPr>
            <a:xfrm>
              <a:off x="2057125" y="2973525"/>
              <a:ext cx="2511225" cy="426325"/>
            </a:xfrm>
            <a:custGeom>
              <a:rect b="b" l="l" r="r" t="t"/>
              <a:pathLst>
                <a:path extrusionOk="0" h="17053" w="100449">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40"/>
            <p:cNvSpPr/>
            <p:nvPr/>
          </p:nvSpPr>
          <p:spPr>
            <a:xfrm>
              <a:off x="2204900" y="2704000"/>
              <a:ext cx="2609750" cy="449700"/>
            </a:xfrm>
            <a:custGeom>
              <a:rect b="b" l="l" r="r" t="t"/>
              <a:pathLst>
                <a:path extrusionOk="0" h="17988" w="10439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40"/>
            <p:cNvSpPr/>
            <p:nvPr/>
          </p:nvSpPr>
          <p:spPr>
            <a:xfrm>
              <a:off x="2184325" y="2504250"/>
              <a:ext cx="2849650" cy="431375"/>
            </a:xfrm>
            <a:custGeom>
              <a:rect b="b" l="l" r="r" t="t"/>
              <a:pathLst>
                <a:path extrusionOk="0" h="17255" w="113986">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40"/>
            <p:cNvSpPr/>
            <p:nvPr/>
          </p:nvSpPr>
          <p:spPr>
            <a:xfrm>
              <a:off x="2255750" y="2233425"/>
              <a:ext cx="2944500" cy="480650"/>
            </a:xfrm>
            <a:custGeom>
              <a:rect b="b" l="l" r="r" t="t"/>
              <a:pathLst>
                <a:path extrusionOk="0" h="19226" w="11778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40"/>
            <p:cNvSpPr/>
            <p:nvPr/>
          </p:nvSpPr>
          <p:spPr>
            <a:xfrm>
              <a:off x="2319125" y="2046725"/>
              <a:ext cx="3231150" cy="500100"/>
            </a:xfrm>
            <a:custGeom>
              <a:rect b="b" l="l" r="r" t="t"/>
              <a:pathLst>
                <a:path extrusionOk="0" h="20004" w="129246">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0"/>
            <p:cNvSpPr/>
            <p:nvPr/>
          </p:nvSpPr>
          <p:spPr>
            <a:xfrm>
              <a:off x="2212225" y="1851325"/>
              <a:ext cx="3500525" cy="447400"/>
            </a:xfrm>
            <a:custGeom>
              <a:rect b="b" l="l" r="r" t="t"/>
              <a:pathLst>
                <a:path extrusionOk="0" h="17896" w="140021">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40"/>
            <p:cNvSpPr/>
            <p:nvPr/>
          </p:nvSpPr>
          <p:spPr>
            <a:xfrm>
              <a:off x="2288700" y="1537100"/>
              <a:ext cx="3436850" cy="558275"/>
            </a:xfrm>
            <a:custGeom>
              <a:rect b="b" l="l" r="r" t="t"/>
              <a:pathLst>
                <a:path extrusionOk="0" h="22331" w="137474">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40"/>
            <p:cNvSpPr/>
            <p:nvPr/>
          </p:nvSpPr>
          <p:spPr>
            <a:xfrm>
              <a:off x="2322400" y="1298325"/>
              <a:ext cx="3324275" cy="586450"/>
            </a:xfrm>
            <a:custGeom>
              <a:rect b="b" l="l" r="r" t="t"/>
              <a:pathLst>
                <a:path extrusionOk="0" h="23458" w="132971">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40"/>
            <p:cNvSpPr/>
            <p:nvPr/>
          </p:nvSpPr>
          <p:spPr>
            <a:xfrm>
              <a:off x="2278850" y="1007875"/>
              <a:ext cx="3221100" cy="663325"/>
            </a:xfrm>
            <a:custGeom>
              <a:rect b="b" l="l" r="r" t="t"/>
              <a:pathLst>
                <a:path extrusionOk="0" h="26533" w="128844">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40"/>
            <p:cNvSpPr/>
            <p:nvPr/>
          </p:nvSpPr>
          <p:spPr>
            <a:xfrm>
              <a:off x="2302600" y="783375"/>
              <a:ext cx="3099725" cy="672875"/>
            </a:xfrm>
            <a:custGeom>
              <a:rect b="b" l="l" r="r" t="t"/>
              <a:pathLst>
                <a:path extrusionOk="0" h="26915" w="123989">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40"/>
            <p:cNvSpPr/>
            <p:nvPr/>
          </p:nvSpPr>
          <p:spPr>
            <a:xfrm>
              <a:off x="2394675" y="625325"/>
              <a:ext cx="2768300" cy="544650"/>
            </a:xfrm>
            <a:custGeom>
              <a:rect b="b" l="l" r="r" t="t"/>
              <a:pathLst>
                <a:path extrusionOk="0" h="21786" w="110732">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40"/>
            <p:cNvSpPr/>
            <p:nvPr/>
          </p:nvSpPr>
          <p:spPr>
            <a:xfrm>
              <a:off x="2457500" y="439850"/>
              <a:ext cx="2550725" cy="453975"/>
            </a:xfrm>
            <a:custGeom>
              <a:rect b="b" l="l" r="r" t="t"/>
              <a:pathLst>
                <a:path extrusionOk="0" h="18159" w="102029">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40"/>
            <p:cNvSpPr/>
            <p:nvPr/>
          </p:nvSpPr>
          <p:spPr>
            <a:xfrm>
              <a:off x="2462400" y="238175"/>
              <a:ext cx="2469050" cy="422100"/>
            </a:xfrm>
            <a:custGeom>
              <a:rect b="b" l="l" r="r" t="t"/>
              <a:pathLst>
                <a:path extrusionOk="0" h="16884" w="98762">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6" name="Google Shape;1916;p40"/>
          <p:cNvGrpSpPr/>
          <p:nvPr/>
        </p:nvGrpSpPr>
        <p:grpSpPr>
          <a:xfrm flipH="1" rot="3842635">
            <a:off x="6767469" y="-1275824"/>
            <a:ext cx="1642783" cy="3165852"/>
            <a:chOff x="2453450" y="238025"/>
            <a:chExt cx="2711225" cy="5224875"/>
          </a:xfrm>
        </p:grpSpPr>
        <p:sp>
          <p:nvSpPr>
            <p:cNvPr id="1917" name="Google Shape;1917;p40"/>
            <p:cNvSpPr/>
            <p:nvPr/>
          </p:nvSpPr>
          <p:spPr>
            <a:xfrm>
              <a:off x="3780075" y="238025"/>
              <a:ext cx="589375" cy="333825"/>
            </a:xfrm>
            <a:custGeom>
              <a:rect b="b" l="l" r="r" t="t"/>
              <a:pathLst>
                <a:path extrusionOk="0" h="13353" w="23575">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40"/>
            <p:cNvSpPr/>
            <p:nvPr/>
          </p:nvSpPr>
          <p:spPr>
            <a:xfrm>
              <a:off x="3618425" y="420475"/>
              <a:ext cx="288650" cy="195450"/>
            </a:xfrm>
            <a:custGeom>
              <a:rect b="b" l="l" r="r" t="t"/>
              <a:pathLst>
                <a:path extrusionOk="0" h="7818" w="11546">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40"/>
            <p:cNvSpPr/>
            <p:nvPr/>
          </p:nvSpPr>
          <p:spPr>
            <a:xfrm>
              <a:off x="3868825" y="736950"/>
              <a:ext cx="389075" cy="188675"/>
            </a:xfrm>
            <a:custGeom>
              <a:rect b="b" l="l" r="r" t="t"/>
              <a:pathLst>
                <a:path extrusionOk="0" h="7547" w="15563">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40"/>
            <p:cNvSpPr/>
            <p:nvPr/>
          </p:nvSpPr>
          <p:spPr>
            <a:xfrm>
              <a:off x="3505675" y="629025"/>
              <a:ext cx="237275" cy="152275"/>
            </a:xfrm>
            <a:custGeom>
              <a:rect b="b" l="l" r="r" t="t"/>
              <a:pathLst>
                <a:path extrusionOk="0" h="6091" w="9491">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40"/>
            <p:cNvSpPr/>
            <p:nvPr/>
          </p:nvSpPr>
          <p:spPr>
            <a:xfrm>
              <a:off x="3598425" y="879250"/>
              <a:ext cx="356875" cy="217575"/>
            </a:xfrm>
            <a:custGeom>
              <a:rect b="b" l="l" r="r" t="t"/>
              <a:pathLst>
                <a:path extrusionOk="0" h="8703" w="14275">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40"/>
            <p:cNvSpPr/>
            <p:nvPr/>
          </p:nvSpPr>
          <p:spPr>
            <a:xfrm>
              <a:off x="4021625" y="1166800"/>
              <a:ext cx="293275" cy="189975"/>
            </a:xfrm>
            <a:custGeom>
              <a:rect b="b" l="l" r="r" t="t"/>
              <a:pathLst>
                <a:path extrusionOk="0" h="7599" w="11731">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40"/>
            <p:cNvSpPr/>
            <p:nvPr/>
          </p:nvSpPr>
          <p:spPr>
            <a:xfrm>
              <a:off x="3241825" y="892575"/>
              <a:ext cx="314975" cy="194075"/>
            </a:xfrm>
            <a:custGeom>
              <a:rect b="b" l="l" r="r" t="t"/>
              <a:pathLst>
                <a:path extrusionOk="0" h="7763" w="12599">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40"/>
            <p:cNvSpPr/>
            <p:nvPr/>
          </p:nvSpPr>
          <p:spPr>
            <a:xfrm>
              <a:off x="3580375" y="1235000"/>
              <a:ext cx="317100" cy="170450"/>
            </a:xfrm>
            <a:custGeom>
              <a:rect b="b" l="l" r="r" t="t"/>
              <a:pathLst>
                <a:path extrusionOk="0" h="6818" w="12684">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40"/>
            <p:cNvSpPr/>
            <p:nvPr/>
          </p:nvSpPr>
          <p:spPr>
            <a:xfrm>
              <a:off x="3086225" y="999650"/>
              <a:ext cx="258000" cy="200750"/>
            </a:xfrm>
            <a:custGeom>
              <a:rect b="b" l="l" r="r" t="t"/>
              <a:pathLst>
                <a:path extrusionOk="0" h="8030" w="1032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40"/>
            <p:cNvSpPr/>
            <p:nvPr/>
          </p:nvSpPr>
          <p:spPr>
            <a:xfrm>
              <a:off x="3181250" y="1267025"/>
              <a:ext cx="263000" cy="183500"/>
            </a:xfrm>
            <a:custGeom>
              <a:rect b="b" l="l" r="r" t="t"/>
              <a:pathLst>
                <a:path extrusionOk="0" h="7340" w="1052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40"/>
            <p:cNvSpPr/>
            <p:nvPr/>
          </p:nvSpPr>
          <p:spPr>
            <a:xfrm>
              <a:off x="3441725" y="1510250"/>
              <a:ext cx="281725" cy="165600"/>
            </a:xfrm>
            <a:custGeom>
              <a:rect b="b" l="l" r="r" t="t"/>
              <a:pathLst>
                <a:path extrusionOk="0" h="6624" w="11269">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40"/>
            <p:cNvSpPr/>
            <p:nvPr/>
          </p:nvSpPr>
          <p:spPr>
            <a:xfrm>
              <a:off x="3034450" y="1463250"/>
              <a:ext cx="313375" cy="202200"/>
            </a:xfrm>
            <a:custGeom>
              <a:rect b="b" l="l" r="r" t="t"/>
              <a:pathLst>
                <a:path extrusionOk="0" h="8088" w="12535">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40"/>
            <p:cNvSpPr/>
            <p:nvPr/>
          </p:nvSpPr>
          <p:spPr>
            <a:xfrm>
              <a:off x="3111350" y="1705725"/>
              <a:ext cx="320550" cy="187175"/>
            </a:xfrm>
            <a:custGeom>
              <a:rect b="b" l="l" r="r" t="t"/>
              <a:pathLst>
                <a:path extrusionOk="0" h="7487" w="12822">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40"/>
            <p:cNvSpPr/>
            <p:nvPr/>
          </p:nvSpPr>
          <p:spPr>
            <a:xfrm>
              <a:off x="2850000" y="1720425"/>
              <a:ext cx="264400" cy="173425"/>
            </a:xfrm>
            <a:custGeom>
              <a:rect b="b" l="l" r="r" t="t"/>
              <a:pathLst>
                <a:path extrusionOk="0" h="6937" w="10576">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40"/>
            <p:cNvSpPr/>
            <p:nvPr/>
          </p:nvSpPr>
          <p:spPr>
            <a:xfrm>
              <a:off x="2733875" y="1920725"/>
              <a:ext cx="327375" cy="202250"/>
            </a:xfrm>
            <a:custGeom>
              <a:rect b="b" l="l" r="r" t="t"/>
              <a:pathLst>
                <a:path extrusionOk="0" h="8090" w="13095">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40"/>
            <p:cNvSpPr/>
            <p:nvPr/>
          </p:nvSpPr>
          <p:spPr>
            <a:xfrm>
              <a:off x="2681800" y="2149525"/>
              <a:ext cx="228900" cy="227425"/>
            </a:xfrm>
            <a:custGeom>
              <a:rect b="b" l="l" r="r" t="t"/>
              <a:pathLst>
                <a:path extrusionOk="0" h="9097" w="9156">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40"/>
            <p:cNvSpPr/>
            <p:nvPr/>
          </p:nvSpPr>
          <p:spPr>
            <a:xfrm>
              <a:off x="2453450" y="2210875"/>
              <a:ext cx="195000" cy="138400"/>
            </a:xfrm>
            <a:custGeom>
              <a:rect b="b" l="l" r="r" t="t"/>
              <a:pathLst>
                <a:path extrusionOk="0" h="5536" w="780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40"/>
            <p:cNvSpPr/>
            <p:nvPr/>
          </p:nvSpPr>
          <p:spPr>
            <a:xfrm>
              <a:off x="3960550" y="1468625"/>
              <a:ext cx="345450" cy="195025"/>
            </a:xfrm>
            <a:custGeom>
              <a:rect b="b" l="l" r="r" t="t"/>
              <a:pathLst>
                <a:path extrusionOk="0" h="7801" w="13818">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40"/>
            <p:cNvSpPr/>
            <p:nvPr/>
          </p:nvSpPr>
          <p:spPr>
            <a:xfrm>
              <a:off x="3971900" y="2514075"/>
              <a:ext cx="251050" cy="143200"/>
            </a:xfrm>
            <a:custGeom>
              <a:rect b="b" l="l" r="r" t="t"/>
              <a:pathLst>
                <a:path extrusionOk="0" h="5728" w="10042">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40"/>
            <p:cNvSpPr/>
            <p:nvPr/>
          </p:nvSpPr>
          <p:spPr>
            <a:xfrm>
              <a:off x="4308875" y="2807225"/>
              <a:ext cx="316075" cy="179275"/>
            </a:xfrm>
            <a:custGeom>
              <a:rect b="b" l="l" r="r" t="t"/>
              <a:pathLst>
                <a:path extrusionOk="0" h="7171" w="12643">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40"/>
            <p:cNvSpPr/>
            <p:nvPr/>
          </p:nvSpPr>
          <p:spPr>
            <a:xfrm>
              <a:off x="4822200" y="2992450"/>
              <a:ext cx="307125" cy="178250"/>
            </a:xfrm>
            <a:custGeom>
              <a:rect b="b" l="l" r="r" t="t"/>
              <a:pathLst>
                <a:path extrusionOk="0" h="7130" w="12285">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40"/>
            <p:cNvSpPr/>
            <p:nvPr/>
          </p:nvSpPr>
          <p:spPr>
            <a:xfrm>
              <a:off x="3851725" y="2738850"/>
              <a:ext cx="240000" cy="171800"/>
            </a:xfrm>
            <a:custGeom>
              <a:rect b="b" l="l" r="r" t="t"/>
              <a:pathLst>
                <a:path extrusionOk="0" h="6872" w="960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40"/>
            <p:cNvSpPr/>
            <p:nvPr/>
          </p:nvSpPr>
          <p:spPr>
            <a:xfrm>
              <a:off x="4394125" y="3073475"/>
              <a:ext cx="301650" cy="213475"/>
            </a:xfrm>
            <a:custGeom>
              <a:rect b="b" l="l" r="r" t="t"/>
              <a:pathLst>
                <a:path extrusionOk="0" h="8539" w="12066">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40"/>
            <p:cNvSpPr/>
            <p:nvPr/>
          </p:nvSpPr>
          <p:spPr>
            <a:xfrm>
              <a:off x="4827825" y="3385350"/>
              <a:ext cx="270225" cy="165400"/>
            </a:xfrm>
            <a:custGeom>
              <a:rect b="b" l="l" r="r" t="t"/>
              <a:pathLst>
                <a:path extrusionOk="0" h="6616" w="10809">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40"/>
            <p:cNvSpPr/>
            <p:nvPr/>
          </p:nvSpPr>
          <p:spPr>
            <a:xfrm>
              <a:off x="3807200" y="2992200"/>
              <a:ext cx="482275" cy="342650"/>
            </a:xfrm>
            <a:custGeom>
              <a:rect b="b" l="l" r="r" t="t"/>
              <a:pathLst>
                <a:path extrusionOk="0" h="13706" w="19291">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40"/>
            <p:cNvSpPr/>
            <p:nvPr/>
          </p:nvSpPr>
          <p:spPr>
            <a:xfrm>
              <a:off x="4383325" y="3436175"/>
              <a:ext cx="287000" cy="205400"/>
            </a:xfrm>
            <a:custGeom>
              <a:rect b="b" l="l" r="r" t="t"/>
              <a:pathLst>
                <a:path extrusionOk="0" h="8216" w="1148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40"/>
            <p:cNvSpPr/>
            <p:nvPr/>
          </p:nvSpPr>
          <p:spPr>
            <a:xfrm>
              <a:off x="4773600" y="3656425"/>
              <a:ext cx="233350" cy="144650"/>
            </a:xfrm>
            <a:custGeom>
              <a:rect b="b" l="l" r="r" t="t"/>
              <a:pathLst>
                <a:path extrusionOk="0" h="5786" w="9334">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40"/>
            <p:cNvSpPr/>
            <p:nvPr/>
          </p:nvSpPr>
          <p:spPr>
            <a:xfrm>
              <a:off x="3635225" y="3152400"/>
              <a:ext cx="223150" cy="199875"/>
            </a:xfrm>
            <a:custGeom>
              <a:rect b="b" l="l" r="r" t="t"/>
              <a:pathLst>
                <a:path extrusionOk="0" h="7995" w="8926">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40"/>
            <p:cNvSpPr/>
            <p:nvPr/>
          </p:nvSpPr>
          <p:spPr>
            <a:xfrm>
              <a:off x="3921300" y="3426000"/>
              <a:ext cx="286250" cy="206025"/>
            </a:xfrm>
            <a:custGeom>
              <a:rect b="b" l="l" r="r" t="t"/>
              <a:pathLst>
                <a:path extrusionOk="0" h="8241" w="1145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40"/>
            <p:cNvSpPr/>
            <p:nvPr/>
          </p:nvSpPr>
          <p:spPr>
            <a:xfrm>
              <a:off x="4286975" y="3742900"/>
              <a:ext cx="176550" cy="165675"/>
            </a:xfrm>
            <a:custGeom>
              <a:rect b="b" l="l" r="r" t="t"/>
              <a:pathLst>
                <a:path extrusionOk="0" h="6627" w="7062">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40"/>
            <p:cNvSpPr/>
            <p:nvPr/>
          </p:nvSpPr>
          <p:spPr>
            <a:xfrm>
              <a:off x="4466350" y="3992700"/>
              <a:ext cx="230575" cy="169975"/>
            </a:xfrm>
            <a:custGeom>
              <a:rect b="b" l="l" r="r" t="t"/>
              <a:pathLst>
                <a:path extrusionOk="0" h="6799" w="9223">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40"/>
            <p:cNvSpPr/>
            <p:nvPr/>
          </p:nvSpPr>
          <p:spPr>
            <a:xfrm>
              <a:off x="4897875" y="4241475"/>
              <a:ext cx="219350" cy="146000"/>
            </a:xfrm>
            <a:custGeom>
              <a:rect b="b" l="l" r="r" t="t"/>
              <a:pathLst>
                <a:path extrusionOk="0" h="5840" w="8774">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40"/>
            <p:cNvSpPr/>
            <p:nvPr/>
          </p:nvSpPr>
          <p:spPr>
            <a:xfrm>
              <a:off x="4936700" y="4067900"/>
              <a:ext cx="227975" cy="161275"/>
            </a:xfrm>
            <a:custGeom>
              <a:rect b="b" l="l" r="r" t="t"/>
              <a:pathLst>
                <a:path extrusionOk="0" h="6451" w="9119">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40"/>
            <p:cNvSpPr/>
            <p:nvPr/>
          </p:nvSpPr>
          <p:spPr>
            <a:xfrm>
              <a:off x="3563625" y="3453825"/>
              <a:ext cx="286875" cy="246150"/>
            </a:xfrm>
            <a:custGeom>
              <a:rect b="b" l="l" r="r" t="t"/>
              <a:pathLst>
                <a:path extrusionOk="0" h="9846" w="11475">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40"/>
            <p:cNvSpPr/>
            <p:nvPr/>
          </p:nvSpPr>
          <p:spPr>
            <a:xfrm>
              <a:off x="3996625" y="3917350"/>
              <a:ext cx="324875" cy="201725"/>
            </a:xfrm>
            <a:custGeom>
              <a:rect b="b" l="l" r="r" t="t"/>
              <a:pathLst>
                <a:path extrusionOk="0" h="8069" w="12995">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40"/>
            <p:cNvSpPr/>
            <p:nvPr/>
          </p:nvSpPr>
          <p:spPr>
            <a:xfrm>
              <a:off x="3755250" y="3937100"/>
              <a:ext cx="215475" cy="162475"/>
            </a:xfrm>
            <a:custGeom>
              <a:rect b="b" l="l" r="r" t="t"/>
              <a:pathLst>
                <a:path extrusionOk="0" h="6499" w="8619">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40"/>
            <p:cNvSpPr/>
            <p:nvPr/>
          </p:nvSpPr>
          <p:spPr>
            <a:xfrm>
              <a:off x="3886050" y="4279675"/>
              <a:ext cx="390525" cy="254150"/>
            </a:xfrm>
            <a:custGeom>
              <a:rect b="b" l="l" r="r" t="t"/>
              <a:pathLst>
                <a:path extrusionOk="0" h="10166" w="15621">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40"/>
            <p:cNvSpPr/>
            <p:nvPr/>
          </p:nvSpPr>
          <p:spPr>
            <a:xfrm>
              <a:off x="4271650" y="4226550"/>
              <a:ext cx="314125" cy="194400"/>
            </a:xfrm>
            <a:custGeom>
              <a:rect b="b" l="l" r="r" t="t"/>
              <a:pathLst>
                <a:path extrusionOk="0" h="7776" w="12565">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40"/>
            <p:cNvSpPr/>
            <p:nvPr/>
          </p:nvSpPr>
          <p:spPr>
            <a:xfrm>
              <a:off x="4558675" y="4532000"/>
              <a:ext cx="277600" cy="125950"/>
            </a:xfrm>
            <a:custGeom>
              <a:rect b="b" l="l" r="r" t="t"/>
              <a:pathLst>
                <a:path extrusionOk="0" h="5038" w="11104">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40"/>
            <p:cNvSpPr/>
            <p:nvPr/>
          </p:nvSpPr>
          <p:spPr>
            <a:xfrm>
              <a:off x="4843025" y="4759125"/>
              <a:ext cx="217400" cy="130000"/>
            </a:xfrm>
            <a:custGeom>
              <a:rect b="b" l="l" r="r" t="t"/>
              <a:pathLst>
                <a:path extrusionOk="0" h="5200" w="8696">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40"/>
            <p:cNvSpPr/>
            <p:nvPr/>
          </p:nvSpPr>
          <p:spPr>
            <a:xfrm>
              <a:off x="4450700" y="4677850"/>
              <a:ext cx="250625" cy="143625"/>
            </a:xfrm>
            <a:custGeom>
              <a:rect b="b" l="l" r="r" t="t"/>
              <a:pathLst>
                <a:path extrusionOk="0" h="5745" w="10025">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40"/>
            <p:cNvSpPr/>
            <p:nvPr/>
          </p:nvSpPr>
          <p:spPr>
            <a:xfrm>
              <a:off x="4070375" y="4724825"/>
              <a:ext cx="261000" cy="118125"/>
            </a:xfrm>
            <a:custGeom>
              <a:rect b="b" l="l" r="r" t="t"/>
              <a:pathLst>
                <a:path extrusionOk="0" h="4725" w="1044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40"/>
            <p:cNvSpPr/>
            <p:nvPr/>
          </p:nvSpPr>
          <p:spPr>
            <a:xfrm>
              <a:off x="4419875" y="4993725"/>
              <a:ext cx="367125" cy="190450"/>
            </a:xfrm>
            <a:custGeom>
              <a:rect b="b" l="l" r="r" t="t"/>
              <a:pathLst>
                <a:path extrusionOk="0" h="7618" w="14685">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40"/>
            <p:cNvSpPr/>
            <p:nvPr/>
          </p:nvSpPr>
          <p:spPr>
            <a:xfrm>
              <a:off x="4060975" y="4990475"/>
              <a:ext cx="250425" cy="174525"/>
            </a:xfrm>
            <a:custGeom>
              <a:rect b="b" l="l" r="r" t="t"/>
              <a:pathLst>
                <a:path extrusionOk="0" h="6981" w="10017">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40"/>
            <p:cNvSpPr/>
            <p:nvPr/>
          </p:nvSpPr>
          <p:spPr>
            <a:xfrm>
              <a:off x="4459350" y="5344200"/>
              <a:ext cx="259200" cy="118700"/>
            </a:xfrm>
            <a:custGeom>
              <a:rect b="b" l="l" r="r" t="t"/>
              <a:pathLst>
                <a:path extrusionOk="0" h="4748" w="10368">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40"/>
            <p:cNvSpPr/>
            <p:nvPr/>
          </p:nvSpPr>
          <p:spPr>
            <a:xfrm>
              <a:off x="3821225" y="1673650"/>
              <a:ext cx="306650" cy="160200"/>
            </a:xfrm>
            <a:custGeom>
              <a:rect b="b" l="l" r="r" t="t"/>
              <a:pathLst>
                <a:path extrusionOk="0" h="6408" w="12266">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40"/>
            <p:cNvSpPr/>
            <p:nvPr/>
          </p:nvSpPr>
          <p:spPr>
            <a:xfrm>
              <a:off x="3561600" y="1830850"/>
              <a:ext cx="303625" cy="160650"/>
            </a:xfrm>
            <a:custGeom>
              <a:rect b="b" l="l" r="r" t="t"/>
              <a:pathLst>
                <a:path extrusionOk="0" h="6426" w="12145">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40"/>
            <p:cNvSpPr/>
            <p:nvPr/>
          </p:nvSpPr>
          <p:spPr>
            <a:xfrm>
              <a:off x="3624625" y="2153200"/>
              <a:ext cx="311800" cy="185575"/>
            </a:xfrm>
            <a:custGeom>
              <a:rect b="b" l="l" r="r" t="t"/>
              <a:pathLst>
                <a:path extrusionOk="0" h="7423" w="12472">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40"/>
            <p:cNvSpPr/>
            <p:nvPr/>
          </p:nvSpPr>
          <p:spPr>
            <a:xfrm>
              <a:off x="3210725" y="2033525"/>
              <a:ext cx="289250" cy="139600"/>
            </a:xfrm>
            <a:custGeom>
              <a:rect b="b" l="l" r="r" t="t"/>
              <a:pathLst>
                <a:path extrusionOk="0" h="5584" w="1157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40"/>
            <p:cNvSpPr/>
            <p:nvPr/>
          </p:nvSpPr>
          <p:spPr>
            <a:xfrm>
              <a:off x="3427050" y="2391850"/>
              <a:ext cx="323350" cy="166575"/>
            </a:xfrm>
            <a:custGeom>
              <a:rect b="b" l="l" r="r" t="t"/>
              <a:pathLst>
                <a:path extrusionOk="0" h="6663" w="12934">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40"/>
            <p:cNvSpPr/>
            <p:nvPr/>
          </p:nvSpPr>
          <p:spPr>
            <a:xfrm>
              <a:off x="3039900" y="2372900"/>
              <a:ext cx="289125" cy="139325"/>
            </a:xfrm>
            <a:custGeom>
              <a:rect b="b" l="l" r="r" t="t"/>
              <a:pathLst>
                <a:path extrusionOk="0" h="5573" w="11565">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40"/>
            <p:cNvSpPr/>
            <p:nvPr/>
          </p:nvSpPr>
          <p:spPr>
            <a:xfrm>
              <a:off x="3370650" y="2675025"/>
              <a:ext cx="370300" cy="238500"/>
            </a:xfrm>
            <a:custGeom>
              <a:rect b="b" l="l" r="r" t="t"/>
              <a:pathLst>
                <a:path extrusionOk="0" h="9540" w="14812">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FAE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69" name="Google Shape;1969;p40"/>
          <p:cNvPicPr preferRelativeResize="0"/>
          <p:nvPr/>
        </p:nvPicPr>
        <p:blipFill rotWithShape="1">
          <a:blip r:embed="rId4">
            <a:alphaModFix/>
          </a:blip>
          <a:srcRect b="0" l="327" r="337" t="0"/>
          <a:stretch/>
        </p:blipFill>
        <p:spPr>
          <a:xfrm>
            <a:off x="-120450" y="-55387"/>
            <a:ext cx="4540050" cy="457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255" name="Shape 255"/>
        <p:cNvGrpSpPr/>
        <p:nvPr/>
      </p:nvGrpSpPr>
      <p:grpSpPr>
        <a:xfrm>
          <a:off x="0" y="0"/>
          <a:ext cx="0" cy="0"/>
          <a:chOff x="0" y="0"/>
          <a:chExt cx="0" cy="0"/>
        </a:xfrm>
      </p:grpSpPr>
      <p:sp>
        <p:nvSpPr>
          <p:cNvPr id="256" name="Google Shape;256;p24"/>
          <p:cNvSpPr/>
          <p:nvPr/>
        </p:nvSpPr>
        <p:spPr>
          <a:xfrm rot="7701277">
            <a:off x="2192091" y="2755168"/>
            <a:ext cx="2363108" cy="1874176"/>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AB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7" name="Google Shape;257;p24"/>
          <p:cNvGrpSpPr/>
          <p:nvPr/>
        </p:nvGrpSpPr>
        <p:grpSpPr>
          <a:xfrm flipH="1" rot="4341138">
            <a:off x="-1678078" y="-777857"/>
            <a:ext cx="4147842" cy="3210269"/>
            <a:chOff x="434475" y="237850"/>
            <a:chExt cx="6749725" cy="5224025"/>
          </a:xfrm>
        </p:grpSpPr>
        <p:sp>
          <p:nvSpPr>
            <p:cNvPr id="258" name="Google Shape;258;p24"/>
            <p:cNvSpPr/>
            <p:nvPr/>
          </p:nvSpPr>
          <p:spPr>
            <a:xfrm>
              <a:off x="542775" y="347225"/>
              <a:ext cx="6499875" cy="4955975"/>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4"/>
            <p:cNvSpPr/>
            <p:nvPr/>
          </p:nvSpPr>
          <p:spPr>
            <a:xfrm>
              <a:off x="434475" y="237850"/>
              <a:ext cx="6749725" cy="5224025"/>
            </a:xfrm>
            <a:custGeom>
              <a:rect b="b" l="l" r="r" t="t"/>
              <a:pathLst>
                <a:path extrusionOk="0" h="208961" w="269989">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24"/>
          <p:cNvGrpSpPr/>
          <p:nvPr/>
        </p:nvGrpSpPr>
        <p:grpSpPr>
          <a:xfrm>
            <a:off x="3613313" y="2362063"/>
            <a:ext cx="7186900" cy="4132775"/>
            <a:chOff x="235075" y="777725"/>
            <a:chExt cx="7186900" cy="4132775"/>
          </a:xfrm>
        </p:grpSpPr>
        <p:sp>
          <p:nvSpPr>
            <p:cNvPr id="261" name="Google Shape;261;p24"/>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4"/>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 name="Google Shape;263;p24"/>
          <p:cNvSpPr/>
          <p:nvPr/>
        </p:nvSpPr>
        <p:spPr>
          <a:xfrm>
            <a:off x="1375425" y="1000175"/>
            <a:ext cx="6499800" cy="3159000"/>
          </a:xfrm>
          <a:prstGeom prst="rect">
            <a:avLst/>
          </a:pr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 name="Google Shape;264;p24"/>
          <p:cNvGrpSpPr/>
          <p:nvPr/>
        </p:nvGrpSpPr>
        <p:grpSpPr>
          <a:xfrm flipH="1">
            <a:off x="-257018" y="2362075"/>
            <a:ext cx="1425315" cy="3241658"/>
            <a:chOff x="2650500" y="238500"/>
            <a:chExt cx="2300750" cy="5232700"/>
          </a:xfrm>
        </p:grpSpPr>
        <p:sp>
          <p:nvSpPr>
            <p:cNvPr id="265" name="Google Shape;265;p24"/>
            <p:cNvSpPr/>
            <p:nvPr/>
          </p:nvSpPr>
          <p:spPr>
            <a:xfrm>
              <a:off x="2650500" y="238500"/>
              <a:ext cx="2300750" cy="5232700"/>
            </a:xfrm>
            <a:custGeom>
              <a:rect b="b" l="l" r="r" t="t"/>
              <a:pathLst>
                <a:path extrusionOk="0" h="209308" w="9203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4"/>
            <p:cNvSpPr/>
            <p:nvPr/>
          </p:nvSpPr>
          <p:spPr>
            <a:xfrm>
              <a:off x="3006375" y="586000"/>
              <a:ext cx="1597775" cy="4547625"/>
            </a:xfrm>
            <a:custGeom>
              <a:rect b="b" l="l" r="r" t="t"/>
              <a:pathLst>
                <a:path extrusionOk="0" h="181905" w="63911">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4"/>
            <p:cNvSpPr/>
            <p:nvPr/>
          </p:nvSpPr>
          <p:spPr>
            <a:xfrm>
              <a:off x="3402850" y="931550"/>
              <a:ext cx="1365350" cy="3835150"/>
            </a:xfrm>
            <a:custGeom>
              <a:rect b="b" l="l" r="r" t="t"/>
              <a:pathLst>
                <a:path extrusionOk="0" h="153406" w="54614">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 name="Google Shape;268;p24"/>
          <p:cNvSpPr txBox="1"/>
          <p:nvPr>
            <p:ph idx="1" type="subTitle"/>
          </p:nvPr>
        </p:nvSpPr>
        <p:spPr>
          <a:xfrm>
            <a:off x="1437000" y="1828950"/>
            <a:ext cx="6438300" cy="2432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2050">
                <a:solidFill>
                  <a:srgbClr val="FFFFFF"/>
                </a:solidFill>
                <a:latin typeface="Arvo"/>
                <a:ea typeface="Arvo"/>
                <a:cs typeface="Arvo"/>
                <a:sym typeface="Arvo"/>
              </a:rPr>
              <a:t>Disablism</a:t>
            </a:r>
            <a:r>
              <a:rPr lang="en-GB" sz="2050">
                <a:solidFill>
                  <a:srgbClr val="FFFFFF"/>
                </a:solidFill>
                <a:latin typeface="Arvo"/>
                <a:ea typeface="Arvo"/>
                <a:cs typeface="Arvo"/>
                <a:sym typeface="Arvo"/>
              </a:rPr>
              <a:t> (aka </a:t>
            </a:r>
            <a:r>
              <a:rPr b="1" lang="en-GB" sz="2050">
                <a:solidFill>
                  <a:srgbClr val="FFFFFF"/>
                </a:solidFill>
                <a:latin typeface="Arvo"/>
                <a:ea typeface="Arvo"/>
                <a:cs typeface="Arvo"/>
                <a:sym typeface="Arvo"/>
              </a:rPr>
              <a:t>ableism</a:t>
            </a:r>
            <a:r>
              <a:rPr lang="en-GB" sz="2050">
                <a:solidFill>
                  <a:srgbClr val="FFFFFF"/>
                </a:solidFill>
                <a:latin typeface="Arvo"/>
                <a:ea typeface="Arvo"/>
                <a:cs typeface="Arvo"/>
                <a:sym typeface="Arvo"/>
              </a:rPr>
              <a:t>) can be defined as </a:t>
            </a:r>
            <a:r>
              <a:rPr b="1" lang="en-GB" sz="2050">
                <a:solidFill>
                  <a:srgbClr val="FFFFFF"/>
                </a:solidFill>
                <a:latin typeface="Arvo"/>
                <a:ea typeface="Arvo"/>
                <a:cs typeface="Arvo"/>
                <a:sym typeface="Arvo"/>
              </a:rPr>
              <a:t>discriminatory, oppressive, abusive</a:t>
            </a:r>
            <a:r>
              <a:rPr lang="en-GB" sz="2050">
                <a:solidFill>
                  <a:srgbClr val="FFFFFF"/>
                </a:solidFill>
                <a:latin typeface="Arvo"/>
                <a:ea typeface="Arvo"/>
                <a:cs typeface="Arvo"/>
                <a:sym typeface="Arvo"/>
              </a:rPr>
              <a:t> behaviour arising from the </a:t>
            </a:r>
            <a:r>
              <a:rPr b="1" lang="en-GB" sz="2050">
                <a:solidFill>
                  <a:srgbClr val="FFFFFF"/>
                </a:solidFill>
                <a:latin typeface="Arvo"/>
                <a:ea typeface="Arvo"/>
                <a:cs typeface="Arvo"/>
                <a:sym typeface="Arvo"/>
              </a:rPr>
              <a:t>belief that disabled people are inferior to others.</a:t>
            </a:r>
            <a:r>
              <a:rPr lang="en-GB" sz="2050">
                <a:solidFill>
                  <a:srgbClr val="FFFFFF"/>
                </a:solidFill>
                <a:latin typeface="Arvo"/>
                <a:ea typeface="Arvo"/>
                <a:cs typeface="Arvo"/>
                <a:sym typeface="Arvo"/>
              </a:rPr>
              <a:t> Disablism refers to </a:t>
            </a:r>
            <a:r>
              <a:rPr b="1" lang="en-GB" sz="2050">
                <a:solidFill>
                  <a:srgbClr val="FFFFFF"/>
                </a:solidFill>
                <a:latin typeface="Arvo"/>
                <a:ea typeface="Arvo"/>
                <a:cs typeface="Arvo"/>
                <a:sym typeface="Arvo"/>
              </a:rPr>
              <a:t>prejudice, stereotyping, or "institutional discrimination"</a:t>
            </a:r>
            <a:r>
              <a:rPr lang="en-GB" sz="2050">
                <a:solidFill>
                  <a:srgbClr val="FFFFFF"/>
                </a:solidFill>
                <a:latin typeface="Arvo"/>
                <a:ea typeface="Arvo"/>
                <a:cs typeface="Arvo"/>
                <a:sym typeface="Arvo"/>
              </a:rPr>
              <a:t> against disabled people.</a:t>
            </a:r>
            <a:r>
              <a:rPr lang="en-GB" sz="2050">
                <a:solidFill>
                  <a:srgbClr val="444444"/>
                </a:solidFill>
                <a:highlight>
                  <a:srgbClr val="FFFFFF"/>
                </a:highlight>
              </a:rPr>
              <a:t> </a:t>
            </a:r>
            <a:endParaRPr sz="2050">
              <a:solidFill>
                <a:srgbClr val="444444"/>
              </a:solidFill>
              <a:highlight>
                <a:srgbClr val="FFFFFF"/>
              </a:highlight>
            </a:endParaRPr>
          </a:p>
          <a:p>
            <a:pPr indent="0" lvl="0" marL="0" rtl="0" algn="ctr">
              <a:lnSpc>
                <a:spcPct val="100000"/>
              </a:lnSpc>
              <a:spcBef>
                <a:spcPts val="1000"/>
              </a:spcBef>
              <a:spcAft>
                <a:spcPts val="0"/>
              </a:spcAft>
              <a:buNone/>
            </a:pPr>
            <a:r>
              <a:rPr lang="en-GB" sz="2400">
                <a:solidFill>
                  <a:srgbClr val="000000"/>
                </a:solidFill>
                <a:latin typeface="Arvo"/>
                <a:ea typeface="Arvo"/>
                <a:cs typeface="Arvo"/>
                <a:sym typeface="Arvo"/>
              </a:rPr>
              <a:t> </a:t>
            </a:r>
            <a:endParaRPr sz="2400">
              <a:solidFill>
                <a:schemeClr val="accent2"/>
              </a:solidFill>
              <a:latin typeface="Arvo"/>
              <a:ea typeface="Arvo"/>
              <a:cs typeface="Arvo"/>
              <a:sym typeface="Arvo"/>
            </a:endParaRPr>
          </a:p>
        </p:txBody>
      </p:sp>
      <p:sp>
        <p:nvSpPr>
          <p:cNvPr id="269" name="Google Shape;269;p24"/>
          <p:cNvSpPr txBox="1"/>
          <p:nvPr>
            <p:ph idx="2" type="title"/>
          </p:nvPr>
        </p:nvSpPr>
        <p:spPr>
          <a:xfrm>
            <a:off x="1375425" y="1092200"/>
            <a:ext cx="6499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Disablism</a:t>
            </a:r>
            <a:endParaRPr>
              <a:solidFill>
                <a:srgbClr val="FFFFFF"/>
              </a:solidFill>
            </a:endParaRPr>
          </a:p>
        </p:txBody>
      </p:sp>
      <p:grpSp>
        <p:nvGrpSpPr>
          <p:cNvPr id="270" name="Google Shape;270;p24"/>
          <p:cNvGrpSpPr/>
          <p:nvPr/>
        </p:nvGrpSpPr>
        <p:grpSpPr>
          <a:xfrm rot="1195569">
            <a:off x="60107" y="414770"/>
            <a:ext cx="2382243" cy="771207"/>
            <a:chOff x="234200" y="2027925"/>
            <a:chExt cx="6760111" cy="1887098"/>
          </a:xfrm>
        </p:grpSpPr>
        <p:sp>
          <p:nvSpPr>
            <p:cNvPr id="271" name="Google Shape;271;p24"/>
            <p:cNvSpPr/>
            <p:nvPr/>
          </p:nvSpPr>
          <p:spPr>
            <a:xfrm>
              <a:off x="234200" y="3510875"/>
              <a:ext cx="311250" cy="154150"/>
            </a:xfrm>
            <a:custGeom>
              <a:rect b="b" l="l" r="r" t="t"/>
              <a:pathLst>
                <a:path extrusionOk="0" h="6166" w="1245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4"/>
            <p:cNvSpPr/>
            <p:nvPr/>
          </p:nvSpPr>
          <p:spPr>
            <a:xfrm>
              <a:off x="706400" y="2918875"/>
              <a:ext cx="577575" cy="299350"/>
            </a:xfrm>
            <a:custGeom>
              <a:rect b="b" l="l" r="r" t="t"/>
              <a:pathLst>
                <a:path extrusionOk="0" h="11974" w="23103">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4"/>
            <p:cNvSpPr/>
            <p:nvPr/>
          </p:nvSpPr>
          <p:spPr>
            <a:xfrm>
              <a:off x="1324925" y="3370600"/>
              <a:ext cx="297575" cy="139600"/>
            </a:xfrm>
            <a:custGeom>
              <a:rect b="b" l="l" r="r" t="t"/>
              <a:pathLst>
                <a:path extrusionOk="0" h="5584" w="11903">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p:nvPr/>
          </p:nvSpPr>
          <p:spPr>
            <a:xfrm>
              <a:off x="1835650" y="2826000"/>
              <a:ext cx="666825" cy="316950"/>
            </a:xfrm>
            <a:custGeom>
              <a:rect b="b" l="l" r="r" t="t"/>
              <a:pathLst>
                <a:path extrusionOk="0" h="12678" w="26673">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4"/>
            <p:cNvSpPr/>
            <p:nvPr/>
          </p:nvSpPr>
          <p:spPr>
            <a:xfrm>
              <a:off x="2948775" y="2707475"/>
              <a:ext cx="236625" cy="119550"/>
            </a:xfrm>
            <a:custGeom>
              <a:rect b="b" l="l" r="r" t="t"/>
              <a:pathLst>
                <a:path extrusionOk="0" h="4782" w="9465">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4"/>
            <p:cNvSpPr/>
            <p:nvPr/>
          </p:nvSpPr>
          <p:spPr>
            <a:xfrm>
              <a:off x="3072675" y="3192025"/>
              <a:ext cx="529300" cy="291075"/>
            </a:xfrm>
            <a:custGeom>
              <a:rect b="b" l="l" r="r" t="t"/>
              <a:pathLst>
                <a:path extrusionOk="0" h="11643" w="21172">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4"/>
            <p:cNvSpPr/>
            <p:nvPr/>
          </p:nvSpPr>
          <p:spPr>
            <a:xfrm>
              <a:off x="3409275" y="2154825"/>
              <a:ext cx="217575" cy="135250"/>
            </a:xfrm>
            <a:custGeom>
              <a:rect b="b" l="l" r="r" t="t"/>
              <a:pathLst>
                <a:path extrusionOk="0" h="5410" w="8703">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p:nvPr/>
          </p:nvSpPr>
          <p:spPr>
            <a:xfrm>
              <a:off x="3648775" y="2476625"/>
              <a:ext cx="324400" cy="168925"/>
            </a:xfrm>
            <a:custGeom>
              <a:rect b="b" l="l" r="r" t="t"/>
              <a:pathLst>
                <a:path extrusionOk="0" h="6757" w="12976">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4"/>
            <p:cNvSpPr/>
            <p:nvPr/>
          </p:nvSpPr>
          <p:spPr>
            <a:xfrm>
              <a:off x="3804875" y="2648175"/>
              <a:ext cx="773175" cy="407800"/>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4"/>
            <p:cNvSpPr/>
            <p:nvPr/>
          </p:nvSpPr>
          <p:spPr>
            <a:xfrm>
              <a:off x="4713401" y="3101236"/>
              <a:ext cx="536600" cy="279225"/>
            </a:xfrm>
            <a:custGeom>
              <a:rect b="b" l="l" r="r" t="t"/>
              <a:pathLst>
                <a:path extrusionOk="0" h="11169" w="21464">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4"/>
            <p:cNvSpPr/>
            <p:nvPr/>
          </p:nvSpPr>
          <p:spPr>
            <a:xfrm>
              <a:off x="4321925" y="2027925"/>
              <a:ext cx="564400" cy="342625"/>
            </a:xfrm>
            <a:custGeom>
              <a:rect b="b" l="l" r="r" t="t"/>
              <a:pathLst>
                <a:path extrusionOk="0" h="13705" w="22576">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4"/>
            <p:cNvSpPr/>
            <p:nvPr/>
          </p:nvSpPr>
          <p:spPr>
            <a:xfrm rot="504384">
              <a:off x="5226777" y="3516101"/>
              <a:ext cx="621003" cy="355436"/>
            </a:xfrm>
            <a:custGeom>
              <a:rect b="b" l="l" r="r" t="t"/>
              <a:pathLst>
                <a:path extrusionOk="0" h="14217" w="24839">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4"/>
            <p:cNvSpPr/>
            <p:nvPr/>
          </p:nvSpPr>
          <p:spPr>
            <a:xfrm>
              <a:off x="5290200" y="2689950"/>
              <a:ext cx="400025" cy="215600"/>
            </a:xfrm>
            <a:custGeom>
              <a:rect b="b" l="l" r="r" t="t"/>
              <a:pathLst>
                <a:path extrusionOk="0" h="8624" w="16001">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4"/>
            <p:cNvSpPr/>
            <p:nvPr/>
          </p:nvSpPr>
          <p:spPr>
            <a:xfrm>
              <a:off x="6405511" y="2440005"/>
              <a:ext cx="588800" cy="334100"/>
            </a:xfrm>
            <a:custGeom>
              <a:rect b="b" l="l" r="r" t="t"/>
              <a:pathLst>
                <a:path extrusionOk="0" h="13364" w="23552">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4"/>
            <p:cNvSpPr/>
            <p:nvPr/>
          </p:nvSpPr>
          <p:spPr>
            <a:xfrm rot="344">
              <a:off x="6362670" y="3367488"/>
              <a:ext cx="480500" cy="403464"/>
            </a:xfrm>
            <a:custGeom>
              <a:rect b="b" l="l" r="r" t="t"/>
              <a:pathLst>
                <a:path extrusionOk="0" h="9022" w="1922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 name="Google Shape;286;p24"/>
          <p:cNvSpPr/>
          <p:nvPr/>
        </p:nvSpPr>
        <p:spPr>
          <a:xfrm>
            <a:off x="4296675" y="1726735"/>
            <a:ext cx="657300" cy="131400"/>
          </a:xfrm>
          <a:prstGeom prst="rect">
            <a:avLst/>
          </a:pr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66666"/>
              </a:solidFill>
            </a:endParaRPr>
          </a:p>
        </p:txBody>
      </p:sp>
      <p:grpSp>
        <p:nvGrpSpPr>
          <p:cNvPr id="287" name="Google Shape;287;p24"/>
          <p:cNvGrpSpPr/>
          <p:nvPr/>
        </p:nvGrpSpPr>
        <p:grpSpPr>
          <a:xfrm flipH="1" rot="-3937554">
            <a:off x="7410890" y="3618739"/>
            <a:ext cx="1674591" cy="3227149"/>
            <a:chOff x="2453450" y="238025"/>
            <a:chExt cx="2711225" cy="5224875"/>
          </a:xfrm>
        </p:grpSpPr>
        <p:sp>
          <p:nvSpPr>
            <p:cNvPr id="288" name="Google Shape;288;p24"/>
            <p:cNvSpPr/>
            <p:nvPr/>
          </p:nvSpPr>
          <p:spPr>
            <a:xfrm>
              <a:off x="3780075" y="238025"/>
              <a:ext cx="589375" cy="333825"/>
            </a:xfrm>
            <a:custGeom>
              <a:rect b="b" l="l" r="r" t="t"/>
              <a:pathLst>
                <a:path extrusionOk="0" h="13353" w="23575">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4"/>
            <p:cNvSpPr/>
            <p:nvPr/>
          </p:nvSpPr>
          <p:spPr>
            <a:xfrm>
              <a:off x="3618425" y="420475"/>
              <a:ext cx="288650" cy="195450"/>
            </a:xfrm>
            <a:custGeom>
              <a:rect b="b" l="l" r="r" t="t"/>
              <a:pathLst>
                <a:path extrusionOk="0" h="7818" w="11546">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4"/>
            <p:cNvSpPr/>
            <p:nvPr/>
          </p:nvSpPr>
          <p:spPr>
            <a:xfrm>
              <a:off x="3868825" y="736950"/>
              <a:ext cx="389075" cy="188675"/>
            </a:xfrm>
            <a:custGeom>
              <a:rect b="b" l="l" r="r" t="t"/>
              <a:pathLst>
                <a:path extrusionOk="0" h="7547" w="15563">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4"/>
            <p:cNvSpPr/>
            <p:nvPr/>
          </p:nvSpPr>
          <p:spPr>
            <a:xfrm>
              <a:off x="3505675" y="629025"/>
              <a:ext cx="237275" cy="152275"/>
            </a:xfrm>
            <a:custGeom>
              <a:rect b="b" l="l" r="r" t="t"/>
              <a:pathLst>
                <a:path extrusionOk="0" h="6091" w="9491">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4"/>
            <p:cNvSpPr/>
            <p:nvPr/>
          </p:nvSpPr>
          <p:spPr>
            <a:xfrm>
              <a:off x="3598425" y="879250"/>
              <a:ext cx="356875" cy="217575"/>
            </a:xfrm>
            <a:custGeom>
              <a:rect b="b" l="l" r="r" t="t"/>
              <a:pathLst>
                <a:path extrusionOk="0" h="8703" w="14275">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4"/>
            <p:cNvSpPr/>
            <p:nvPr/>
          </p:nvSpPr>
          <p:spPr>
            <a:xfrm>
              <a:off x="4021625" y="1166800"/>
              <a:ext cx="293275" cy="189975"/>
            </a:xfrm>
            <a:custGeom>
              <a:rect b="b" l="l" r="r" t="t"/>
              <a:pathLst>
                <a:path extrusionOk="0" h="7599" w="11731">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4"/>
            <p:cNvSpPr/>
            <p:nvPr/>
          </p:nvSpPr>
          <p:spPr>
            <a:xfrm>
              <a:off x="3241825" y="892575"/>
              <a:ext cx="314975" cy="194075"/>
            </a:xfrm>
            <a:custGeom>
              <a:rect b="b" l="l" r="r" t="t"/>
              <a:pathLst>
                <a:path extrusionOk="0" h="7763" w="12599">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4"/>
            <p:cNvSpPr/>
            <p:nvPr/>
          </p:nvSpPr>
          <p:spPr>
            <a:xfrm>
              <a:off x="3580375" y="1235000"/>
              <a:ext cx="317100" cy="170450"/>
            </a:xfrm>
            <a:custGeom>
              <a:rect b="b" l="l" r="r" t="t"/>
              <a:pathLst>
                <a:path extrusionOk="0" h="6818" w="12684">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4"/>
            <p:cNvSpPr/>
            <p:nvPr/>
          </p:nvSpPr>
          <p:spPr>
            <a:xfrm>
              <a:off x="3086225" y="999650"/>
              <a:ext cx="258000" cy="200750"/>
            </a:xfrm>
            <a:custGeom>
              <a:rect b="b" l="l" r="r" t="t"/>
              <a:pathLst>
                <a:path extrusionOk="0" h="8030" w="1032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4"/>
            <p:cNvSpPr/>
            <p:nvPr/>
          </p:nvSpPr>
          <p:spPr>
            <a:xfrm>
              <a:off x="3181250" y="1267025"/>
              <a:ext cx="263000" cy="183500"/>
            </a:xfrm>
            <a:custGeom>
              <a:rect b="b" l="l" r="r" t="t"/>
              <a:pathLst>
                <a:path extrusionOk="0" h="7340" w="1052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4"/>
            <p:cNvSpPr/>
            <p:nvPr/>
          </p:nvSpPr>
          <p:spPr>
            <a:xfrm>
              <a:off x="3441725" y="1510250"/>
              <a:ext cx="281725" cy="165600"/>
            </a:xfrm>
            <a:custGeom>
              <a:rect b="b" l="l" r="r" t="t"/>
              <a:pathLst>
                <a:path extrusionOk="0" h="6624" w="11269">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4"/>
            <p:cNvSpPr/>
            <p:nvPr/>
          </p:nvSpPr>
          <p:spPr>
            <a:xfrm>
              <a:off x="3034450" y="1463250"/>
              <a:ext cx="313375" cy="202200"/>
            </a:xfrm>
            <a:custGeom>
              <a:rect b="b" l="l" r="r" t="t"/>
              <a:pathLst>
                <a:path extrusionOk="0" h="8088" w="12535">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4"/>
            <p:cNvSpPr/>
            <p:nvPr/>
          </p:nvSpPr>
          <p:spPr>
            <a:xfrm>
              <a:off x="3111350" y="1705725"/>
              <a:ext cx="320550" cy="187175"/>
            </a:xfrm>
            <a:custGeom>
              <a:rect b="b" l="l" r="r" t="t"/>
              <a:pathLst>
                <a:path extrusionOk="0" h="7487" w="12822">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4"/>
            <p:cNvSpPr/>
            <p:nvPr/>
          </p:nvSpPr>
          <p:spPr>
            <a:xfrm>
              <a:off x="2850000" y="1720425"/>
              <a:ext cx="264400" cy="173425"/>
            </a:xfrm>
            <a:custGeom>
              <a:rect b="b" l="l" r="r" t="t"/>
              <a:pathLst>
                <a:path extrusionOk="0" h="6937" w="10576">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4"/>
            <p:cNvSpPr/>
            <p:nvPr/>
          </p:nvSpPr>
          <p:spPr>
            <a:xfrm>
              <a:off x="2733875" y="1920725"/>
              <a:ext cx="327375" cy="202250"/>
            </a:xfrm>
            <a:custGeom>
              <a:rect b="b" l="l" r="r" t="t"/>
              <a:pathLst>
                <a:path extrusionOk="0" h="8090" w="13095">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4"/>
            <p:cNvSpPr/>
            <p:nvPr/>
          </p:nvSpPr>
          <p:spPr>
            <a:xfrm>
              <a:off x="2681800" y="2149525"/>
              <a:ext cx="228900" cy="227425"/>
            </a:xfrm>
            <a:custGeom>
              <a:rect b="b" l="l" r="r" t="t"/>
              <a:pathLst>
                <a:path extrusionOk="0" h="9097" w="9156">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4"/>
            <p:cNvSpPr/>
            <p:nvPr/>
          </p:nvSpPr>
          <p:spPr>
            <a:xfrm>
              <a:off x="2453450" y="2210875"/>
              <a:ext cx="195000" cy="138400"/>
            </a:xfrm>
            <a:custGeom>
              <a:rect b="b" l="l" r="r" t="t"/>
              <a:pathLst>
                <a:path extrusionOk="0" h="5536" w="780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4"/>
            <p:cNvSpPr/>
            <p:nvPr/>
          </p:nvSpPr>
          <p:spPr>
            <a:xfrm>
              <a:off x="3960550" y="1468625"/>
              <a:ext cx="345450" cy="195025"/>
            </a:xfrm>
            <a:custGeom>
              <a:rect b="b" l="l" r="r" t="t"/>
              <a:pathLst>
                <a:path extrusionOk="0" h="7801" w="13818">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4"/>
            <p:cNvSpPr/>
            <p:nvPr/>
          </p:nvSpPr>
          <p:spPr>
            <a:xfrm>
              <a:off x="3971900" y="2514075"/>
              <a:ext cx="251050" cy="143200"/>
            </a:xfrm>
            <a:custGeom>
              <a:rect b="b" l="l" r="r" t="t"/>
              <a:pathLst>
                <a:path extrusionOk="0" h="5728" w="10042">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4"/>
            <p:cNvSpPr/>
            <p:nvPr/>
          </p:nvSpPr>
          <p:spPr>
            <a:xfrm>
              <a:off x="4308875" y="2807225"/>
              <a:ext cx="316075" cy="179275"/>
            </a:xfrm>
            <a:custGeom>
              <a:rect b="b" l="l" r="r" t="t"/>
              <a:pathLst>
                <a:path extrusionOk="0" h="7171" w="12643">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4"/>
            <p:cNvSpPr/>
            <p:nvPr/>
          </p:nvSpPr>
          <p:spPr>
            <a:xfrm>
              <a:off x="4822200" y="2992450"/>
              <a:ext cx="307125" cy="178250"/>
            </a:xfrm>
            <a:custGeom>
              <a:rect b="b" l="l" r="r" t="t"/>
              <a:pathLst>
                <a:path extrusionOk="0" h="7130" w="12285">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4"/>
            <p:cNvSpPr/>
            <p:nvPr/>
          </p:nvSpPr>
          <p:spPr>
            <a:xfrm>
              <a:off x="3851725" y="2738850"/>
              <a:ext cx="240000" cy="171800"/>
            </a:xfrm>
            <a:custGeom>
              <a:rect b="b" l="l" r="r" t="t"/>
              <a:pathLst>
                <a:path extrusionOk="0" h="6872" w="960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4"/>
            <p:cNvSpPr/>
            <p:nvPr/>
          </p:nvSpPr>
          <p:spPr>
            <a:xfrm>
              <a:off x="4394125" y="3073475"/>
              <a:ext cx="301650" cy="213475"/>
            </a:xfrm>
            <a:custGeom>
              <a:rect b="b" l="l" r="r" t="t"/>
              <a:pathLst>
                <a:path extrusionOk="0" h="8539" w="12066">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4"/>
            <p:cNvSpPr/>
            <p:nvPr/>
          </p:nvSpPr>
          <p:spPr>
            <a:xfrm>
              <a:off x="4827825" y="3385350"/>
              <a:ext cx="270225" cy="165400"/>
            </a:xfrm>
            <a:custGeom>
              <a:rect b="b" l="l" r="r" t="t"/>
              <a:pathLst>
                <a:path extrusionOk="0" h="6616" w="10809">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4"/>
            <p:cNvSpPr/>
            <p:nvPr/>
          </p:nvSpPr>
          <p:spPr>
            <a:xfrm>
              <a:off x="3807200" y="2992200"/>
              <a:ext cx="482275" cy="342650"/>
            </a:xfrm>
            <a:custGeom>
              <a:rect b="b" l="l" r="r" t="t"/>
              <a:pathLst>
                <a:path extrusionOk="0" h="13706" w="19291">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
            <p:cNvSpPr/>
            <p:nvPr/>
          </p:nvSpPr>
          <p:spPr>
            <a:xfrm>
              <a:off x="4383325" y="3436175"/>
              <a:ext cx="287000" cy="205400"/>
            </a:xfrm>
            <a:custGeom>
              <a:rect b="b" l="l" r="r" t="t"/>
              <a:pathLst>
                <a:path extrusionOk="0" h="8216" w="1148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4"/>
            <p:cNvSpPr/>
            <p:nvPr/>
          </p:nvSpPr>
          <p:spPr>
            <a:xfrm>
              <a:off x="4773600" y="3656425"/>
              <a:ext cx="233350" cy="144650"/>
            </a:xfrm>
            <a:custGeom>
              <a:rect b="b" l="l" r="r" t="t"/>
              <a:pathLst>
                <a:path extrusionOk="0" h="5786" w="9334">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4"/>
            <p:cNvSpPr/>
            <p:nvPr/>
          </p:nvSpPr>
          <p:spPr>
            <a:xfrm>
              <a:off x="3635225" y="3152400"/>
              <a:ext cx="223150" cy="199875"/>
            </a:xfrm>
            <a:custGeom>
              <a:rect b="b" l="l" r="r" t="t"/>
              <a:pathLst>
                <a:path extrusionOk="0" h="7995" w="8926">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4"/>
            <p:cNvSpPr/>
            <p:nvPr/>
          </p:nvSpPr>
          <p:spPr>
            <a:xfrm>
              <a:off x="3921300" y="3426000"/>
              <a:ext cx="286250" cy="206025"/>
            </a:xfrm>
            <a:custGeom>
              <a:rect b="b" l="l" r="r" t="t"/>
              <a:pathLst>
                <a:path extrusionOk="0" h="8241" w="1145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4"/>
            <p:cNvSpPr/>
            <p:nvPr/>
          </p:nvSpPr>
          <p:spPr>
            <a:xfrm>
              <a:off x="4286975" y="3742900"/>
              <a:ext cx="176550" cy="165675"/>
            </a:xfrm>
            <a:custGeom>
              <a:rect b="b" l="l" r="r" t="t"/>
              <a:pathLst>
                <a:path extrusionOk="0" h="6627" w="7062">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4"/>
            <p:cNvSpPr/>
            <p:nvPr/>
          </p:nvSpPr>
          <p:spPr>
            <a:xfrm>
              <a:off x="4466350" y="3992700"/>
              <a:ext cx="230575" cy="169975"/>
            </a:xfrm>
            <a:custGeom>
              <a:rect b="b" l="l" r="r" t="t"/>
              <a:pathLst>
                <a:path extrusionOk="0" h="6799" w="9223">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4"/>
            <p:cNvSpPr/>
            <p:nvPr/>
          </p:nvSpPr>
          <p:spPr>
            <a:xfrm>
              <a:off x="4897875" y="4241475"/>
              <a:ext cx="219350" cy="146000"/>
            </a:xfrm>
            <a:custGeom>
              <a:rect b="b" l="l" r="r" t="t"/>
              <a:pathLst>
                <a:path extrusionOk="0" h="5840" w="8774">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4"/>
            <p:cNvSpPr/>
            <p:nvPr/>
          </p:nvSpPr>
          <p:spPr>
            <a:xfrm>
              <a:off x="4936700" y="4067900"/>
              <a:ext cx="227975" cy="161275"/>
            </a:xfrm>
            <a:custGeom>
              <a:rect b="b" l="l" r="r" t="t"/>
              <a:pathLst>
                <a:path extrusionOk="0" h="6451" w="9119">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4"/>
            <p:cNvSpPr/>
            <p:nvPr/>
          </p:nvSpPr>
          <p:spPr>
            <a:xfrm>
              <a:off x="3563625" y="3453825"/>
              <a:ext cx="286875" cy="246150"/>
            </a:xfrm>
            <a:custGeom>
              <a:rect b="b" l="l" r="r" t="t"/>
              <a:pathLst>
                <a:path extrusionOk="0" h="9846" w="11475">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
            <p:cNvSpPr/>
            <p:nvPr/>
          </p:nvSpPr>
          <p:spPr>
            <a:xfrm>
              <a:off x="3996625" y="3917350"/>
              <a:ext cx="324875" cy="201725"/>
            </a:xfrm>
            <a:custGeom>
              <a:rect b="b" l="l" r="r" t="t"/>
              <a:pathLst>
                <a:path extrusionOk="0" h="8069" w="12995">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4"/>
            <p:cNvSpPr/>
            <p:nvPr/>
          </p:nvSpPr>
          <p:spPr>
            <a:xfrm>
              <a:off x="3755250" y="3937100"/>
              <a:ext cx="215475" cy="162475"/>
            </a:xfrm>
            <a:custGeom>
              <a:rect b="b" l="l" r="r" t="t"/>
              <a:pathLst>
                <a:path extrusionOk="0" h="6499" w="8619">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4"/>
            <p:cNvSpPr/>
            <p:nvPr/>
          </p:nvSpPr>
          <p:spPr>
            <a:xfrm>
              <a:off x="3886050" y="4279675"/>
              <a:ext cx="390525" cy="254150"/>
            </a:xfrm>
            <a:custGeom>
              <a:rect b="b" l="l" r="r" t="t"/>
              <a:pathLst>
                <a:path extrusionOk="0" h="10166" w="15621">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p:nvPr/>
          </p:nvSpPr>
          <p:spPr>
            <a:xfrm>
              <a:off x="4271650" y="4226550"/>
              <a:ext cx="314125" cy="194400"/>
            </a:xfrm>
            <a:custGeom>
              <a:rect b="b" l="l" r="r" t="t"/>
              <a:pathLst>
                <a:path extrusionOk="0" h="7776" w="12565">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p:cNvSpPr/>
            <p:nvPr/>
          </p:nvSpPr>
          <p:spPr>
            <a:xfrm>
              <a:off x="4558675" y="4532000"/>
              <a:ext cx="277600" cy="125950"/>
            </a:xfrm>
            <a:custGeom>
              <a:rect b="b" l="l" r="r" t="t"/>
              <a:pathLst>
                <a:path extrusionOk="0" h="5038" w="11104">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p:nvPr/>
          </p:nvSpPr>
          <p:spPr>
            <a:xfrm>
              <a:off x="4843025" y="4759125"/>
              <a:ext cx="217400" cy="130000"/>
            </a:xfrm>
            <a:custGeom>
              <a:rect b="b" l="l" r="r" t="t"/>
              <a:pathLst>
                <a:path extrusionOk="0" h="5200" w="8696">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p:nvPr/>
          </p:nvSpPr>
          <p:spPr>
            <a:xfrm>
              <a:off x="4450700" y="4677850"/>
              <a:ext cx="250625" cy="143625"/>
            </a:xfrm>
            <a:custGeom>
              <a:rect b="b" l="l" r="r" t="t"/>
              <a:pathLst>
                <a:path extrusionOk="0" h="5745" w="10025">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
            <p:cNvSpPr/>
            <p:nvPr/>
          </p:nvSpPr>
          <p:spPr>
            <a:xfrm>
              <a:off x="4070375" y="4724825"/>
              <a:ext cx="261000" cy="118125"/>
            </a:xfrm>
            <a:custGeom>
              <a:rect b="b" l="l" r="r" t="t"/>
              <a:pathLst>
                <a:path extrusionOk="0" h="4725" w="1044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4"/>
            <p:cNvSpPr/>
            <p:nvPr/>
          </p:nvSpPr>
          <p:spPr>
            <a:xfrm>
              <a:off x="4419875" y="4993725"/>
              <a:ext cx="367125" cy="190450"/>
            </a:xfrm>
            <a:custGeom>
              <a:rect b="b" l="l" r="r" t="t"/>
              <a:pathLst>
                <a:path extrusionOk="0" h="7618" w="14685">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4"/>
            <p:cNvSpPr/>
            <p:nvPr/>
          </p:nvSpPr>
          <p:spPr>
            <a:xfrm>
              <a:off x="4060975" y="4990475"/>
              <a:ext cx="250425" cy="174525"/>
            </a:xfrm>
            <a:custGeom>
              <a:rect b="b" l="l" r="r" t="t"/>
              <a:pathLst>
                <a:path extrusionOk="0" h="6981" w="10017">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4"/>
            <p:cNvSpPr/>
            <p:nvPr/>
          </p:nvSpPr>
          <p:spPr>
            <a:xfrm>
              <a:off x="4459350" y="5344200"/>
              <a:ext cx="259200" cy="118700"/>
            </a:xfrm>
            <a:custGeom>
              <a:rect b="b" l="l" r="r" t="t"/>
              <a:pathLst>
                <a:path extrusionOk="0" h="4748" w="10368">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4"/>
            <p:cNvSpPr/>
            <p:nvPr/>
          </p:nvSpPr>
          <p:spPr>
            <a:xfrm>
              <a:off x="3821225" y="1673650"/>
              <a:ext cx="306650" cy="160200"/>
            </a:xfrm>
            <a:custGeom>
              <a:rect b="b" l="l" r="r" t="t"/>
              <a:pathLst>
                <a:path extrusionOk="0" h="6408" w="12266">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4"/>
            <p:cNvSpPr/>
            <p:nvPr/>
          </p:nvSpPr>
          <p:spPr>
            <a:xfrm>
              <a:off x="3561600" y="1830850"/>
              <a:ext cx="303625" cy="160650"/>
            </a:xfrm>
            <a:custGeom>
              <a:rect b="b" l="l" r="r" t="t"/>
              <a:pathLst>
                <a:path extrusionOk="0" h="6426" w="12145">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4"/>
            <p:cNvSpPr/>
            <p:nvPr/>
          </p:nvSpPr>
          <p:spPr>
            <a:xfrm>
              <a:off x="3624625" y="2153200"/>
              <a:ext cx="311800" cy="185575"/>
            </a:xfrm>
            <a:custGeom>
              <a:rect b="b" l="l" r="r" t="t"/>
              <a:pathLst>
                <a:path extrusionOk="0" h="7423" w="12472">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4"/>
            <p:cNvSpPr/>
            <p:nvPr/>
          </p:nvSpPr>
          <p:spPr>
            <a:xfrm>
              <a:off x="3210725" y="2033525"/>
              <a:ext cx="289250" cy="139600"/>
            </a:xfrm>
            <a:custGeom>
              <a:rect b="b" l="l" r="r" t="t"/>
              <a:pathLst>
                <a:path extrusionOk="0" h="5584" w="1157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
            <p:cNvSpPr/>
            <p:nvPr/>
          </p:nvSpPr>
          <p:spPr>
            <a:xfrm>
              <a:off x="3427050" y="2391850"/>
              <a:ext cx="323350" cy="166575"/>
            </a:xfrm>
            <a:custGeom>
              <a:rect b="b" l="l" r="r" t="t"/>
              <a:pathLst>
                <a:path extrusionOk="0" h="6663" w="12934">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p:nvPr/>
          </p:nvSpPr>
          <p:spPr>
            <a:xfrm>
              <a:off x="3039900" y="2372900"/>
              <a:ext cx="289125" cy="139325"/>
            </a:xfrm>
            <a:custGeom>
              <a:rect b="b" l="l" r="r" t="t"/>
              <a:pathLst>
                <a:path extrusionOk="0" h="5573" w="11565">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4"/>
            <p:cNvSpPr/>
            <p:nvPr/>
          </p:nvSpPr>
          <p:spPr>
            <a:xfrm>
              <a:off x="3370650" y="2675025"/>
              <a:ext cx="370300" cy="238500"/>
            </a:xfrm>
            <a:custGeom>
              <a:rect b="b" l="l" r="r" t="t"/>
              <a:pathLst>
                <a:path extrusionOk="0" h="9540" w="14812">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343" name="Shape 343"/>
        <p:cNvGrpSpPr/>
        <p:nvPr/>
      </p:nvGrpSpPr>
      <p:grpSpPr>
        <a:xfrm>
          <a:off x="0" y="0"/>
          <a:ext cx="0" cy="0"/>
          <a:chOff x="0" y="0"/>
          <a:chExt cx="0" cy="0"/>
        </a:xfrm>
      </p:grpSpPr>
      <p:sp>
        <p:nvSpPr>
          <p:cNvPr id="344" name="Google Shape;344;p25"/>
          <p:cNvSpPr/>
          <p:nvPr/>
        </p:nvSpPr>
        <p:spPr>
          <a:xfrm rot="7701277">
            <a:off x="2192091" y="2755168"/>
            <a:ext cx="2363108" cy="1874176"/>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AB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5" name="Google Shape;345;p25"/>
          <p:cNvGrpSpPr/>
          <p:nvPr/>
        </p:nvGrpSpPr>
        <p:grpSpPr>
          <a:xfrm flipH="1" rot="4341138">
            <a:off x="-1678078" y="-777857"/>
            <a:ext cx="4147842" cy="3210269"/>
            <a:chOff x="434475" y="237850"/>
            <a:chExt cx="6749725" cy="5224025"/>
          </a:xfrm>
        </p:grpSpPr>
        <p:sp>
          <p:nvSpPr>
            <p:cNvPr id="346" name="Google Shape;346;p25"/>
            <p:cNvSpPr/>
            <p:nvPr/>
          </p:nvSpPr>
          <p:spPr>
            <a:xfrm>
              <a:off x="542775" y="347225"/>
              <a:ext cx="6499875" cy="4955975"/>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5"/>
            <p:cNvSpPr/>
            <p:nvPr/>
          </p:nvSpPr>
          <p:spPr>
            <a:xfrm>
              <a:off x="434475" y="237850"/>
              <a:ext cx="6749725" cy="5224025"/>
            </a:xfrm>
            <a:custGeom>
              <a:rect b="b" l="l" r="r" t="t"/>
              <a:pathLst>
                <a:path extrusionOk="0" h="208961" w="269989">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25"/>
          <p:cNvGrpSpPr/>
          <p:nvPr/>
        </p:nvGrpSpPr>
        <p:grpSpPr>
          <a:xfrm>
            <a:off x="3613313" y="2362063"/>
            <a:ext cx="7186900" cy="4132775"/>
            <a:chOff x="235075" y="777725"/>
            <a:chExt cx="7186900" cy="4132775"/>
          </a:xfrm>
        </p:grpSpPr>
        <p:sp>
          <p:nvSpPr>
            <p:cNvPr id="349" name="Google Shape;349;p25"/>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5"/>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1" name="Google Shape;351;p25"/>
          <p:cNvSpPr/>
          <p:nvPr/>
        </p:nvSpPr>
        <p:spPr>
          <a:xfrm>
            <a:off x="1375425" y="1000175"/>
            <a:ext cx="6499800" cy="3159000"/>
          </a:xfrm>
          <a:prstGeom prst="rect">
            <a:avLst/>
          </a:pr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2" name="Google Shape;352;p25"/>
          <p:cNvGrpSpPr/>
          <p:nvPr/>
        </p:nvGrpSpPr>
        <p:grpSpPr>
          <a:xfrm flipH="1">
            <a:off x="-257018" y="2362075"/>
            <a:ext cx="1425315" cy="3241658"/>
            <a:chOff x="2650500" y="238500"/>
            <a:chExt cx="2300750" cy="5232700"/>
          </a:xfrm>
        </p:grpSpPr>
        <p:sp>
          <p:nvSpPr>
            <p:cNvPr id="353" name="Google Shape;353;p25"/>
            <p:cNvSpPr/>
            <p:nvPr/>
          </p:nvSpPr>
          <p:spPr>
            <a:xfrm>
              <a:off x="2650500" y="238500"/>
              <a:ext cx="2300750" cy="5232700"/>
            </a:xfrm>
            <a:custGeom>
              <a:rect b="b" l="l" r="r" t="t"/>
              <a:pathLst>
                <a:path extrusionOk="0" h="209308" w="9203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5"/>
            <p:cNvSpPr/>
            <p:nvPr/>
          </p:nvSpPr>
          <p:spPr>
            <a:xfrm>
              <a:off x="3006375" y="586000"/>
              <a:ext cx="1597775" cy="4547625"/>
            </a:xfrm>
            <a:custGeom>
              <a:rect b="b" l="l" r="r" t="t"/>
              <a:pathLst>
                <a:path extrusionOk="0" h="181905" w="63911">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5"/>
            <p:cNvSpPr/>
            <p:nvPr/>
          </p:nvSpPr>
          <p:spPr>
            <a:xfrm>
              <a:off x="3402850" y="931550"/>
              <a:ext cx="1365350" cy="3835150"/>
            </a:xfrm>
            <a:custGeom>
              <a:rect b="b" l="l" r="r" t="t"/>
              <a:pathLst>
                <a:path extrusionOk="0" h="153406" w="54614">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25"/>
          <p:cNvSpPr txBox="1"/>
          <p:nvPr>
            <p:ph idx="1" type="subTitle"/>
          </p:nvPr>
        </p:nvSpPr>
        <p:spPr>
          <a:xfrm>
            <a:off x="1437000" y="1828950"/>
            <a:ext cx="6438300" cy="2432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2050">
                <a:solidFill>
                  <a:srgbClr val="FFFFFF"/>
                </a:solidFill>
                <a:latin typeface="Arvo"/>
                <a:ea typeface="Arvo"/>
                <a:cs typeface="Arvo"/>
                <a:sym typeface="Arvo"/>
              </a:rPr>
              <a:t>Disablism</a:t>
            </a:r>
            <a:r>
              <a:rPr lang="en-GB" sz="2050">
                <a:solidFill>
                  <a:srgbClr val="FFFFFF"/>
                </a:solidFill>
                <a:latin typeface="Arvo"/>
                <a:ea typeface="Arvo"/>
                <a:cs typeface="Arvo"/>
                <a:sym typeface="Arvo"/>
              </a:rPr>
              <a:t> (aka </a:t>
            </a:r>
            <a:r>
              <a:rPr b="1" lang="en-GB" sz="2050">
                <a:solidFill>
                  <a:srgbClr val="FFFFFF"/>
                </a:solidFill>
                <a:latin typeface="Arvo"/>
                <a:ea typeface="Arvo"/>
                <a:cs typeface="Arvo"/>
                <a:sym typeface="Arvo"/>
              </a:rPr>
              <a:t>ableism</a:t>
            </a:r>
            <a:r>
              <a:rPr lang="en-GB" sz="2050">
                <a:solidFill>
                  <a:srgbClr val="FFFFFF"/>
                </a:solidFill>
                <a:latin typeface="Arvo"/>
                <a:ea typeface="Arvo"/>
                <a:cs typeface="Arvo"/>
                <a:sym typeface="Arvo"/>
              </a:rPr>
              <a:t>) can be defined as </a:t>
            </a:r>
            <a:r>
              <a:rPr b="1" lang="en-GB" sz="2050">
                <a:solidFill>
                  <a:srgbClr val="FFAE03"/>
                </a:solidFill>
                <a:latin typeface="Arvo"/>
                <a:ea typeface="Arvo"/>
                <a:cs typeface="Arvo"/>
                <a:sym typeface="Arvo"/>
              </a:rPr>
              <a:t>discriminatory, oppressive, abusive</a:t>
            </a:r>
            <a:r>
              <a:rPr lang="en-GB" sz="2050">
                <a:solidFill>
                  <a:srgbClr val="FFAE03"/>
                </a:solidFill>
                <a:latin typeface="Arvo"/>
                <a:ea typeface="Arvo"/>
                <a:cs typeface="Arvo"/>
                <a:sym typeface="Arvo"/>
              </a:rPr>
              <a:t> </a:t>
            </a:r>
            <a:r>
              <a:rPr b="1" lang="en-GB" sz="2050">
                <a:solidFill>
                  <a:srgbClr val="FFAE03"/>
                </a:solidFill>
                <a:latin typeface="Arvo"/>
                <a:ea typeface="Arvo"/>
                <a:cs typeface="Arvo"/>
                <a:sym typeface="Arvo"/>
              </a:rPr>
              <a:t>behaviour </a:t>
            </a:r>
            <a:r>
              <a:rPr lang="en-GB" sz="2050">
                <a:solidFill>
                  <a:srgbClr val="FFFFFF"/>
                </a:solidFill>
                <a:latin typeface="Arvo"/>
                <a:ea typeface="Arvo"/>
                <a:cs typeface="Arvo"/>
                <a:sym typeface="Arvo"/>
              </a:rPr>
              <a:t>arising from the </a:t>
            </a:r>
            <a:r>
              <a:rPr b="1" lang="en-GB" sz="2050">
                <a:solidFill>
                  <a:srgbClr val="FFFFFF"/>
                </a:solidFill>
                <a:latin typeface="Arvo"/>
                <a:ea typeface="Arvo"/>
                <a:cs typeface="Arvo"/>
                <a:sym typeface="Arvo"/>
              </a:rPr>
              <a:t>belief that disabled people are inferior to others.</a:t>
            </a:r>
            <a:r>
              <a:rPr lang="en-GB" sz="2050">
                <a:solidFill>
                  <a:srgbClr val="FFFFFF"/>
                </a:solidFill>
                <a:latin typeface="Arvo"/>
                <a:ea typeface="Arvo"/>
                <a:cs typeface="Arvo"/>
                <a:sym typeface="Arvo"/>
              </a:rPr>
              <a:t> Disablism refers to </a:t>
            </a:r>
            <a:r>
              <a:rPr b="1" lang="en-GB" sz="2050">
                <a:solidFill>
                  <a:srgbClr val="FFFFFF"/>
                </a:solidFill>
                <a:latin typeface="Arvo"/>
                <a:ea typeface="Arvo"/>
                <a:cs typeface="Arvo"/>
                <a:sym typeface="Arvo"/>
              </a:rPr>
              <a:t>prejudice, stereotyping, or "institutional discrimination"</a:t>
            </a:r>
            <a:r>
              <a:rPr lang="en-GB" sz="2050">
                <a:solidFill>
                  <a:srgbClr val="FFFFFF"/>
                </a:solidFill>
                <a:latin typeface="Arvo"/>
                <a:ea typeface="Arvo"/>
                <a:cs typeface="Arvo"/>
                <a:sym typeface="Arvo"/>
              </a:rPr>
              <a:t> against disabled people.</a:t>
            </a:r>
            <a:r>
              <a:rPr lang="en-GB" sz="2050">
                <a:solidFill>
                  <a:srgbClr val="444444"/>
                </a:solidFill>
                <a:highlight>
                  <a:srgbClr val="FFFFFF"/>
                </a:highlight>
              </a:rPr>
              <a:t> </a:t>
            </a:r>
            <a:endParaRPr sz="2050">
              <a:solidFill>
                <a:srgbClr val="444444"/>
              </a:solidFill>
              <a:highlight>
                <a:srgbClr val="FFFFFF"/>
              </a:highlight>
            </a:endParaRPr>
          </a:p>
          <a:p>
            <a:pPr indent="0" lvl="0" marL="0" rtl="0" algn="ctr">
              <a:lnSpc>
                <a:spcPct val="100000"/>
              </a:lnSpc>
              <a:spcBef>
                <a:spcPts val="1000"/>
              </a:spcBef>
              <a:spcAft>
                <a:spcPts val="0"/>
              </a:spcAft>
              <a:buNone/>
            </a:pPr>
            <a:r>
              <a:rPr lang="en-GB" sz="2400">
                <a:solidFill>
                  <a:srgbClr val="000000"/>
                </a:solidFill>
                <a:latin typeface="Arvo"/>
                <a:ea typeface="Arvo"/>
                <a:cs typeface="Arvo"/>
                <a:sym typeface="Arvo"/>
              </a:rPr>
              <a:t> </a:t>
            </a:r>
            <a:endParaRPr sz="2400">
              <a:solidFill>
                <a:schemeClr val="accent2"/>
              </a:solidFill>
              <a:latin typeface="Arvo"/>
              <a:ea typeface="Arvo"/>
              <a:cs typeface="Arvo"/>
              <a:sym typeface="Arvo"/>
            </a:endParaRPr>
          </a:p>
        </p:txBody>
      </p:sp>
      <p:sp>
        <p:nvSpPr>
          <p:cNvPr id="357" name="Google Shape;357;p25"/>
          <p:cNvSpPr txBox="1"/>
          <p:nvPr>
            <p:ph idx="2" type="title"/>
          </p:nvPr>
        </p:nvSpPr>
        <p:spPr>
          <a:xfrm>
            <a:off x="1375425" y="1092200"/>
            <a:ext cx="6499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3900">
                <a:solidFill>
                  <a:srgbClr val="FFFFFF"/>
                </a:solidFill>
              </a:rPr>
              <a:t>Let’s take a closer look...</a:t>
            </a:r>
            <a:endParaRPr sz="3900">
              <a:solidFill>
                <a:srgbClr val="FFFFFF"/>
              </a:solidFill>
            </a:endParaRPr>
          </a:p>
        </p:txBody>
      </p:sp>
      <p:grpSp>
        <p:nvGrpSpPr>
          <p:cNvPr id="358" name="Google Shape;358;p25"/>
          <p:cNvGrpSpPr/>
          <p:nvPr/>
        </p:nvGrpSpPr>
        <p:grpSpPr>
          <a:xfrm rot="1195569">
            <a:off x="-397093" y="262370"/>
            <a:ext cx="2382243" cy="771207"/>
            <a:chOff x="234200" y="2027925"/>
            <a:chExt cx="6760111" cy="1887098"/>
          </a:xfrm>
        </p:grpSpPr>
        <p:sp>
          <p:nvSpPr>
            <p:cNvPr id="359" name="Google Shape;359;p25"/>
            <p:cNvSpPr/>
            <p:nvPr/>
          </p:nvSpPr>
          <p:spPr>
            <a:xfrm>
              <a:off x="234200" y="3510875"/>
              <a:ext cx="311250" cy="154150"/>
            </a:xfrm>
            <a:custGeom>
              <a:rect b="b" l="l" r="r" t="t"/>
              <a:pathLst>
                <a:path extrusionOk="0" h="6166" w="1245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5"/>
            <p:cNvSpPr/>
            <p:nvPr/>
          </p:nvSpPr>
          <p:spPr>
            <a:xfrm>
              <a:off x="706400" y="2918875"/>
              <a:ext cx="577575" cy="299350"/>
            </a:xfrm>
            <a:custGeom>
              <a:rect b="b" l="l" r="r" t="t"/>
              <a:pathLst>
                <a:path extrusionOk="0" h="11974" w="23103">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5"/>
            <p:cNvSpPr/>
            <p:nvPr/>
          </p:nvSpPr>
          <p:spPr>
            <a:xfrm>
              <a:off x="1324925" y="3370600"/>
              <a:ext cx="297575" cy="139600"/>
            </a:xfrm>
            <a:custGeom>
              <a:rect b="b" l="l" r="r" t="t"/>
              <a:pathLst>
                <a:path extrusionOk="0" h="5584" w="11903">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5"/>
            <p:cNvSpPr/>
            <p:nvPr/>
          </p:nvSpPr>
          <p:spPr>
            <a:xfrm>
              <a:off x="1835650" y="2826000"/>
              <a:ext cx="666825" cy="316950"/>
            </a:xfrm>
            <a:custGeom>
              <a:rect b="b" l="l" r="r" t="t"/>
              <a:pathLst>
                <a:path extrusionOk="0" h="12678" w="26673">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5"/>
            <p:cNvSpPr/>
            <p:nvPr/>
          </p:nvSpPr>
          <p:spPr>
            <a:xfrm>
              <a:off x="2948775" y="2707475"/>
              <a:ext cx="236625" cy="119550"/>
            </a:xfrm>
            <a:custGeom>
              <a:rect b="b" l="l" r="r" t="t"/>
              <a:pathLst>
                <a:path extrusionOk="0" h="4782" w="9465">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5"/>
            <p:cNvSpPr/>
            <p:nvPr/>
          </p:nvSpPr>
          <p:spPr>
            <a:xfrm>
              <a:off x="3072675" y="3192025"/>
              <a:ext cx="529300" cy="291075"/>
            </a:xfrm>
            <a:custGeom>
              <a:rect b="b" l="l" r="r" t="t"/>
              <a:pathLst>
                <a:path extrusionOk="0" h="11643" w="21172">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5"/>
            <p:cNvSpPr/>
            <p:nvPr/>
          </p:nvSpPr>
          <p:spPr>
            <a:xfrm>
              <a:off x="3409275" y="2154825"/>
              <a:ext cx="217575" cy="135250"/>
            </a:xfrm>
            <a:custGeom>
              <a:rect b="b" l="l" r="r" t="t"/>
              <a:pathLst>
                <a:path extrusionOk="0" h="5410" w="8703">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5"/>
            <p:cNvSpPr/>
            <p:nvPr/>
          </p:nvSpPr>
          <p:spPr>
            <a:xfrm>
              <a:off x="3648775" y="2476625"/>
              <a:ext cx="324400" cy="168925"/>
            </a:xfrm>
            <a:custGeom>
              <a:rect b="b" l="l" r="r" t="t"/>
              <a:pathLst>
                <a:path extrusionOk="0" h="6757" w="12976">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5"/>
            <p:cNvSpPr/>
            <p:nvPr/>
          </p:nvSpPr>
          <p:spPr>
            <a:xfrm>
              <a:off x="3804875" y="2648175"/>
              <a:ext cx="773175" cy="407800"/>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5"/>
            <p:cNvSpPr/>
            <p:nvPr/>
          </p:nvSpPr>
          <p:spPr>
            <a:xfrm>
              <a:off x="4713401" y="3101236"/>
              <a:ext cx="536600" cy="279225"/>
            </a:xfrm>
            <a:custGeom>
              <a:rect b="b" l="l" r="r" t="t"/>
              <a:pathLst>
                <a:path extrusionOk="0" h="11169" w="21464">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5"/>
            <p:cNvSpPr/>
            <p:nvPr/>
          </p:nvSpPr>
          <p:spPr>
            <a:xfrm>
              <a:off x="4321925" y="2027925"/>
              <a:ext cx="564400" cy="342625"/>
            </a:xfrm>
            <a:custGeom>
              <a:rect b="b" l="l" r="r" t="t"/>
              <a:pathLst>
                <a:path extrusionOk="0" h="13705" w="22576">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5"/>
            <p:cNvSpPr/>
            <p:nvPr/>
          </p:nvSpPr>
          <p:spPr>
            <a:xfrm rot="504384">
              <a:off x="5226777" y="3516101"/>
              <a:ext cx="621003" cy="355436"/>
            </a:xfrm>
            <a:custGeom>
              <a:rect b="b" l="l" r="r" t="t"/>
              <a:pathLst>
                <a:path extrusionOk="0" h="14217" w="24839">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
            <p:cNvSpPr/>
            <p:nvPr/>
          </p:nvSpPr>
          <p:spPr>
            <a:xfrm>
              <a:off x="5290200" y="2689950"/>
              <a:ext cx="400025" cy="215600"/>
            </a:xfrm>
            <a:custGeom>
              <a:rect b="b" l="l" r="r" t="t"/>
              <a:pathLst>
                <a:path extrusionOk="0" h="8624" w="16001">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p:nvPr/>
          </p:nvSpPr>
          <p:spPr>
            <a:xfrm>
              <a:off x="6405511" y="2440005"/>
              <a:ext cx="588800" cy="334100"/>
            </a:xfrm>
            <a:custGeom>
              <a:rect b="b" l="l" r="r" t="t"/>
              <a:pathLst>
                <a:path extrusionOk="0" h="13364" w="23552">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
            <p:cNvSpPr/>
            <p:nvPr/>
          </p:nvSpPr>
          <p:spPr>
            <a:xfrm rot="344">
              <a:off x="6362670" y="3367488"/>
              <a:ext cx="480500" cy="403464"/>
            </a:xfrm>
            <a:custGeom>
              <a:rect b="b" l="l" r="r" t="t"/>
              <a:pathLst>
                <a:path extrusionOk="0" h="9022" w="1922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 name="Google Shape;374;p25"/>
          <p:cNvSpPr/>
          <p:nvPr/>
        </p:nvSpPr>
        <p:spPr>
          <a:xfrm>
            <a:off x="4296675" y="1726735"/>
            <a:ext cx="657300" cy="131400"/>
          </a:xfrm>
          <a:prstGeom prst="rect">
            <a:avLst/>
          </a:pr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66666"/>
              </a:solidFill>
            </a:endParaRPr>
          </a:p>
        </p:txBody>
      </p:sp>
      <p:grpSp>
        <p:nvGrpSpPr>
          <p:cNvPr id="375" name="Google Shape;375;p25"/>
          <p:cNvGrpSpPr/>
          <p:nvPr/>
        </p:nvGrpSpPr>
        <p:grpSpPr>
          <a:xfrm flipH="1" rot="-3937554">
            <a:off x="7410890" y="3618739"/>
            <a:ext cx="1674591" cy="3227149"/>
            <a:chOff x="2453450" y="238025"/>
            <a:chExt cx="2711225" cy="5224875"/>
          </a:xfrm>
        </p:grpSpPr>
        <p:sp>
          <p:nvSpPr>
            <p:cNvPr id="376" name="Google Shape;376;p25"/>
            <p:cNvSpPr/>
            <p:nvPr/>
          </p:nvSpPr>
          <p:spPr>
            <a:xfrm>
              <a:off x="3780075" y="238025"/>
              <a:ext cx="589375" cy="333825"/>
            </a:xfrm>
            <a:custGeom>
              <a:rect b="b" l="l" r="r" t="t"/>
              <a:pathLst>
                <a:path extrusionOk="0" h="13353" w="23575">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5"/>
            <p:cNvSpPr/>
            <p:nvPr/>
          </p:nvSpPr>
          <p:spPr>
            <a:xfrm>
              <a:off x="3618425" y="420475"/>
              <a:ext cx="288650" cy="195450"/>
            </a:xfrm>
            <a:custGeom>
              <a:rect b="b" l="l" r="r" t="t"/>
              <a:pathLst>
                <a:path extrusionOk="0" h="7818" w="11546">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5"/>
            <p:cNvSpPr/>
            <p:nvPr/>
          </p:nvSpPr>
          <p:spPr>
            <a:xfrm>
              <a:off x="3868825" y="736950"/>
              <a:ext cx="389075" cy="188675"/>
            </a:xfrm>
            <a:custGeom>
              <a:rect b="b" l="l" r="r" t="t"/>
              <a:pathLst>
                <a:path extrusionOk="0" h="7547" w="15563">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5"/>
            <p:cNvSpPr/>
            <p:nvPr/>
          </p:nvSpPr>
          <p:spPr>
            <a:xfrm>
              <a:off x="3505675" y="629025"/>
              <a:ext cx="237275" cy="152275"/>
            </a:xfrm>
            <a:custGeom>
              <a:rect b="b" l="l" r="r" t="t"/>
              <a:pathLst>
                <a:path extrusionOk="0" h="6091" w="9491">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5"/>
            <p:cNvSpPr/>
            <p:nvPr/>
          </p:nvSpPr>
          <p:spPr>
            <a:xfrm>
              <a:off x="3598425" y="879250"/>
              <a:ext cx="356875" cy="217575"/>
            </a:xfrm>
            <a:custGeom>
              <a:rect b="b" l="l" r="r" t="t"/>
              <a:pathLst>
                <a:path extrusionOk="0" h="8703" w="14275">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5"/>
            <p:cNvSpPr/>
            <p:nvPr/>
          </p:nvSpPr>
          <p:spPr>
            <a:xfrm>
              <a:off x="4021625" y="1166800"/>
              <a:ext cx="293275" cy="189975"/>
            </a:xfrm>
            <a:custGeom>
              <a:rect b="b" l="l" r="r" t="t"/>
              <a:pathLst>
                <a:path extrusionOk="0" h="7599" w="11731">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5"/>
            <p:cNvSpPr/>
            <p:nvPr/>
          </p:nvSpPr>
          <p:spPr>
            <a:xfrm>
              <a:off x="3241825" y="892575"/>
              <a:ext cx="314975" cy="194075"/>
            </a:xfrm>
            <a:custGeom>
              <a:rect b="b" l="l" r="r" t="t"/>
              <a:pathLst>
                <a:path extrusionOk="0" h="7763" w="12599">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5"/>
            <p:cNvSpPr/>
            <p:nvPr/>
          </p:nvSpPr>
          <p:spPr>
            <a:xfrm>
              <a:off x="3580375" y="1235000"/>
              <a:ext cx="317100" cy="170450"/>
            </a:xfrm>
            <a:custGeom>
              <a:rect b="b" l="l" r="r" t="t"/>
              <a:pathLst>
                <a:path extrusionOk="0" h="6818" w="12684">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5"/>
            <p:cNvSpPr/>
            <p:nvPr/>
          </p:nvSpPr>
          <p:spPr>
            <a:xfrm>
              <a:off x="3086225" y="999650"/>
              <a:ext cx="258000" cy="200750"/>
            </a:xfrm>
            <a:custGeom>
              <a:rect b="b" l="l" r="r" t="t"/>
              <a:pathLst>
                <a:path extrusionOk="0" h="8030" w="1032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5"/>
            <p:cNvSpPr/>
            <p:nvPr/>
          </p:nvSpPr>
          <p:spPr>
            <a:xfrm>
              <a:off x="3181250" y="1267025"/>
              <a:ext cx="263000" cy="183500"/>
            </a:xfrm>
            <a:custGeom>
              <a:rect b="b" l="l" r="r" t="t"/>
              <a:pathLst>
                <a:path extrusionOk="0" h="7340" w="1052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5"/>
            <p:cNvSpPr/>
            <p:nvPr/>
          </p:nvSpPr>
          <p:spPr>
            <a:xfrm>
              <a:off x="3441725" y="1510250"/>
              <a:ext cx="281725" cy="165600"/>
            </a:xfrm>
            <a:custGeom>
              <a:rect b="b" l="l" r="r" t="t"/>
              <a:pathLst>
                <a:path extrusionOk="0" h="6624" w="11269">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5"/>
            <p:cNvSpPr/>
            <p:nvPr/>
          </p:nvSpPr>
          <p:spPr>
            <a:xfrm>
              <a:off x="3034450" y="1463250"/>
              <a:ext cx="313375" cy="202200"/>
            </a:xfrm>
            <a:custGeom>
              <a:rect b="b" l="l" r="r" t="t"/>
              <a:pathLst>
                <a:path extrusionOk="0" h="8088" w="12535">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5"/>
            <p:cNvSpPr/>
            <p:nvPr/>
          </p:nvSpPr>
          <p:spPr>
            <a:xfrm>
              <a:off x="3111350" y="1705725"/>
              <a:ext cx="320550" cy="187175"/>
            </a:xfrm>
            <a:custGeom>
              <a:rect b="b" l="l" r="r" t="t"/>
              <a:pathLst>
                <a:path extrusionOk="0" h="7487" w="12822">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5"/>
            <p:cNvSpPr/>
            <p:nvPr/>
          </p:nvSpPr>
          <p:spPr>
            <a:xfrm>
              <a:off x="2850000" y="1720425"/>
              <a:ext cx="264400" cy="173425"/>
            </a:xfrm>
            <a:custGeom>
              <a:rect b="b" l="l" r="r" t="t"/>
              <a:pathLst>
                <a:path extrusionOk="0" h="6937" w="10576">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5"/>
            <p:cNvSpPr/>
            <p:nvPr/>
          </p:nvSpPr>
          <p:spPr>
            <a:xfrm>
              <a:off x="2733875" y="1920725"/>
              <a:ext cx="327375" cy="202250"/>
            </a:xfrm>
            <a:custGeom>
              <a:rect b="b" l="l" r="r" t="t"/>
              <a:pathLst>
                <a:path extrusionOk="0" h="8090" w="13095">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5"/>
            <p:cNvSpPr/>
            <p:nvPr/>
          </p:nvSpPr>
          <p:spPr>
            <a:xfrm>
              <a:off x="2681800" y="2149525"/>
              <a:ext cx="228900" cy="227425"/>
            </a:xfrm>
            <a:custGeom>
              <a:rect b="b" l="l" r="r" t="t"/>
              <a:pathLst>
                <a:path extrusionOk="0" h="9097" w="9156">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5"/>
            <p:cNvSpPr/>
            <p:nvPr/>
          </p:nvSpPr>
          <p:spPr>
            <a:xfrm>
              <a:off x="2453450" y="2210875"/>
              <a:ext cx="195000" cy="138400"/>
            </a:xfrm>
            <a:custGeom>
              <a:rect b="b" l="l" r="r" t="t"/>
              <a:pathLst>
                <a:path extrusionOk="0" h="5536" w="780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5"/>
            <p:cNvSpPr/>
            <p:nvPr/>
          </p:nvSpPr>
          <p:spPr>
            <a:xfrm>
              <a:off x="3960550" y="1468625"/>
              <a:ext cx="345450" cy="195025"/>
            </a:xfrm>
            <a:custGeom>
              <a:rect b="b" l="l" r="r" t="t"/>
              <a:pathLst>
                <a:path extrusionOk="0" h="7801" w="13818">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5"/>
            <p:cNvSpPr/>
            <p:nvPr/>
          </p:nvSpPr>
          <p:spPr>
            <a:xfrm>
              <a:off x="3971900" y="2514075"/>
              <a:ext cx="251050" cy="143200"/>
            </a:xfrm>
            <a:custGeom>
              <a:rect b="b" l="l" r="r" t="t"/>
              <a:pathLst>
                <a:path extrusionOk="0" h="5728" w="10042">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5"/>
            <p:cNvSpPr/>
            <p:nvPr/>
          </p:nvSpPr>
          <p:spPr>
            <a:xfrm>
              <a:off x="4308875" y="2807225"/>
              <a:ext cx="316075" cy="179275"/>
            </a:xfrm>
            <a:custGeom>
              <a:rect b="b" l="l" r="r" t="t"/>
              <a:pathLst>
                <a:path extrusionOk="0" h="7171" w="12643">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5"/>
            <p:cNvSpPr/>
            <p:nvPr/>
          </p:nvSpPr>
          <p:spPr>
            <a:xfrm>
              <a:off x="4822200" y="2992450"/>
              <a:ext cx="307125" cy="178250"/>
            </a:xfrm>
            <a:custGeom>
              <a:rect b="b" l="l" r="r" t="t"/>
              <a:pathLst>
                <a:path extrusionOk="0" h="7130" w="12285">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5"/>
            <p:cNvSpPr/>
            <p:nvPr/>
          </p:nvSpPr>
          <p:spPr>
            <a:xfrm>
              <a:off x="3851725" y="2738850"/>
              <a:ext cx="240000" cy="171800"/>
            </a:xfrm>
            <a:custGeom>
              <a:rect b="b" l="l" r="r" t="t"/>
              <a:pathLst>
                <a:path extrusionOk="0" h="6872" w="960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5"/>
            <p:cNvSpPr/>
            <p:nvPr/>
          </p:nvSpPr>
          <p:spPr>
            <a:xfrm>
              <a:off x="4394125" y="3073475"/>
              <a:ext cx="301650" cy="213475"/>
            </a:xfrm>
            <a:custGeom>
              <a:rect b="b" l="l" r="r" t="t"/>
              <a:pathLst>
                <a:path extrusionOk="0" h="8539" w="12066">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5"/>
            <p:cNvSpPr/>
            <p:nvPr/>
          </p:nvSpPr>
          <p:spPr>
            <a:xfrm>
              <a:off x="4827825" y="3385350"/>
              <a:ext cx="270225" cy="165400"/>
            </a:xfrm>
            <a:custGeom>
              <a:rect b="b" l="l" r="r" t="t"/>
              <a:pathLst>
                <a:path extrusionOk="0" h="6616" w="10809">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5"/>
            <p:cNvSpPr/>
            <p:nvPr/>
          </p:nvSpPr>
          <p:spPr>
            <a:xfrm>
              <a:off x="3807200" y="2992200"/>
              <a:ext cx="482275" cy="342650"/>
            </a:xfrm>
            <a:custGeom>
              <a:rect b="b" l="l" r="r" t="t"/>
              <a:pathLst>
                <a:path extrusionOk="0" h="13706" w="19291">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5"/>
            <p:cNvSpPr/>
            <p:nvPr/>
          </p:nvSpPr>
          <p:spPr>
            <a:xfrm>
              <a:off x="4383325" y="3436175"/>
              <a:ext cx="287000" cy="205400"/>
            </a:xfrm>
            <a:custGeom>
              <a:rect b="b" l="l" r="r" t="t"/>
              <a:pathLst>
                <a:path extrusionOk="0" h="8216" w="1148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5"/>
            <p:cNvSpPr/>
            <p:nvPr/>
          </p:nvSpPr>
          <p:spPr>
            <a:xfrm>
              <a:off x="4773600" y="3656425"/>
              <a:ext cx="233350" cy="144650"/>
            </a:xfrm>
            <a:custGeom>
              <a:rect b="b" l="l" r="r" t="t"/>
              <a:pathLst>
                <a:path extrusionOk="0" h="5786" w="9334">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5"/>
            <p:cNvSpPr/>
            <p:nvPr/>
          </p:nvSpPr>
          <p:spPr>
            <a:xfrm>
              <a:off x="3635225" y="3152400"/>
              <a:ext cx="223150" cy="199875"/>
            </a:xfrm>
            <a:custGeom>
              <a:rect b="b" l="l" r="r" t="t"/>
              <a:pathLst>
                <a:path extrusionOk="0" h="7995" w="8926">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5"/>
            <p:cNvSpPr/>
            <p:nvPr/>
          </p:nvSpPr>
          <p:spPr>
            <a:xfrm>
              <a:off x="3921300" y="3426000"/>
              <a:ext cx="286250" cy="206025"/>
            </a:xfrm>
            <a:custGeom>
              <a:rect b="b" l="l" r="r" t="t"/>
              <a:pathLst>
                <a:path extrusionOk="0" h="8241" w="1145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5"/>
            <p:cNvSpPr/>
            <p:nvPr/>
          </p:nvSpPr>
          <p:spPr>
            <a:xfrm>
              <a:off x="4286975" y="3742900"/>
              <a:ext cx="176550" cy="165675"/>
            </a:xfrm>
            <a:custGeom>
              <a:rect b="b" l="l" r="r" t="t"/>
              <a:pathLst>
                <a:path extrusionOk="0" h="6627" w="7062">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5"/>
            <p:cNvSpPr/>
            <p:nvPr/>
          </p:nvSpPr>
          <p:spPr>
            <a:xfrm>
              <a:off x="4466350" y="3992700"/>
              <a:ext cx="230575" cy="169975"/>
            </a:xfrm>
            <a:custGeom>
              <a:rect b="b" l="l" r="r" t="t"/>
              <a:pathLst>
                <a:path extrusionOk="0" h="6799" w="9223">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5"/>
            <p:cNvSpPr/>
            <p:nvPr/>
          </p:nvSpPr>
          <p:spPr>
            <a:xfrm>
              <a:off x="4897875" y="4241475"/>
              <a:ext cx="219350" cy="146000"/>
            </a:xfrm>
            <a:custGeom>
              <a:rect b="b" l="l" r="r" t="t"/>
              <a:pathLst>
                <a:path extrusionOk="0" h="5840" w="8774">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5"/>
            <p:cNvSpPr/>
            <p:nvPr/>
          </p:nvSpPr>
          <p:spPr>
            <a:xfrm>
              <a:off x="4936700" y="4067900"/>
              <a:ext cx="227975" cy="161275"/>
            </a:xfrm>
            <a:custGeom>
              <a:rect b="b" l="l" r="r" t="t"/>
              <a:pathLst>
                <a:path extrusionOk="0" h="6451" w="9119">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5"/>
            <p:cNvSpPr/>
            <p:nvPr/>
          </p:nvSpPr>
          <p:spPr>
            <a:xfrm>
              <a:off x="3563625" y="3453825"/>
              <a:ext cx="286875" cy="246150"/>
            </a:xfrm>
            <a:custGeom>
              <a:rect b="b" l="l" r="r" t="t"/>
              <a:pathLst>
                <a:path extrusionOk="0" h="9846" w="11475">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5"/>
            <p:cNvSpPr/>
            <p:nvPr/>
          </p:nvSpPr>
          <p:spPr>
            <a:xfrm>
              <a:off x="3996625" y="3917350"/>
              <a:ext cx="324875" cy="201725"/>
            </a:xfrm>
            <a:custGeom>
              <a:rect b="b" l="l" r="r" t="t"/>
              <a:pathLst>
                <a:path extrusionOk="0" h="8069" w="12995">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5"/>
            <p:cNvSpPr/>
            <p:nvPr/>
          </p:nvSpPr>
          <p:spPr>
            <a:xfrm>
              <a:off x="3755250" y="3937100"/>
              <a:ext cx="215475" cy="162475"/>
            </a:xfrm>
            <a:custGeom>
              <a:rect b="b" l="l" r="r" t="t"/>
              <a:pathLst>
                <a:path extrusionOk="0" h="6499" w="8619">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5"/>
            <p:cNvSpPr/>
            <p:nvPr/>
          </p:nvSpPr>
          <p:spPr>
            <a:xfrm>
              <a:off x="3886050" y="4279675"/>
              <a:ext cx="390525" cy="254150"/>
            </a:xfrm>
            <a:custGeom>
              <a:rect b="b" l="l" r="r" t="t"/>
              <a:pathLst>
                <a:path extrusionOk="0" h="10166" w="15621">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5"/>
            <p:cNvSpPr/>
            <p:nvPr/>
          </p:nvSpPr>
          <p:spPr>
            <a:xfrm>
              <a:off x="4271650" y="4226550"/>
              <a:ext cx="314125" cy="194400"/>
            </a:xfrm>
            <a:custGeom>
              <a:rect b="b" l="l" r="r" t="t"/>
              <a:pathLst>
                <a:path extrusionOk="0" h="7776" w="12565">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5"/>
            <p:cNvSpPr/>
            <p:nvPr/>
          </p:nvSpPr>
          <p:spPr>
            <a:xfrm>
              <a:off x="4558675" y="4532000"/>
              <a:ext cx="277600" cy="125950"/>
            </a:xfrm>
            <a:custGeom>
              <a:rect b="b" l="l" r="r" t="t"/>
              <a:pathLst>
                <a:path extrusionOk="0" h="5038" w="11104">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5"/>
            <p:cNvSpPr/>
            <p:nvPr/>
          </p:nvSpPr>
          <p:spPr>
            <a:xfrm>
              <a:off x="4843025" y="4759125"/>
              <a:ext cx="217400" cy="130000"/>
            </a:xfrm>
            <a:custGeom>
              <a:rect b="b" l="l" r="r" t="t"/>
              <a:pathLst>
                <a:path extrusionOk="0" h="5200" w="8696">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5"/>
            <p:cNvSpPr/>
            <p:nvPr/>
          </p:nvSpPr>
          <p:spPr>
            <a:xfrm>
              <a:off x="4450700" y="4677850"/>
              <a:ext cx="250625" cy="143625"/>
            </a:xfrm>
            <a:custGeom>
              <a:rect b="b" l="l" r="r" t="t"/>
              <a:pathLst>
                <a:path extrusionOk="0" h="5745" w="10025">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5"/>
            <p:cNvSpPr/>
            <p:nvPr/>
          </p:nvSpPr>
          <p:spPr>
            <a:xfrm>
              <a:off x="4070375" y="4724825"/>
              <a:ext cx="261000" cy="118125"/>
            </a:xfrm>
            <a:custGeom>
              <a:rect b="b" l="l" r="r" t="t"/>
              <a:pathLst>
                <a:path extrusionOk="0" h="4725" w="1044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5"/>
            <p:cNvSpPr/>
            <p:nvPr/>
          </p:nvSpPr>
          <p:spPr>
            <a:xfrm>
              <a:off x="4419875" y="4993725"/>
              <a:ext cx="367125" cy="190450"/>
            </a:xfrm>
            <a:custGeom>
              <a:rect b="b" l="l" r="r" t="t"/>
              <a:pathLst>
                <a:path extrusionOk="0" h="7618" w="14685">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5"/>
            <p:cNvSpPr/>
            <p:nvPr/>
          </p:nvSpPr>
          <p:spPr>
            <a:xfrm>
              <a:off x="4060975" y="4990475"/>
              <a:ext cx="250425" cy="174525"/>
            </a:xfrm>
            <a:custGeom>
              <a:rect b="b" l="l" r="r" t="t"/>
              <a:pathLst>
                <a:path extrusionOk="0" h="6981" w="10017">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5"/>
            <p:cNvSpPr/>
            <p:nvPr/>
          </p:nvSpPr>
          <p:spPr>
            <a:xfrm>
              <a:off x="4459350" y="5344200"/>
              <a:ext cx="259200" cy="118700"/>
            </a:xfrm>
            <a:custGeom>
              <a:rect b="b" l="l" r="r" t="t"/>
              <a:pathLst>
                <a:path extrusionOk="0" h="4748" w="10368">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5"/>
            <p:cNvSpPr/>
            <p:nvPr/>
          </p:nvSpPr>
          <p:spPr>
            <a:xfrm>
              <a:off x="3821225" y="1673650"/>
              <a:ext cx="306650" cy="160200"/>
            </a:xfrm>
            <a:custGeom>
              <a:rect b="b" l="l" r="r" t="t"/>
              <a:pathLst>
                <a:path extrusionOk="0" h="6408" w="12266">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5"/>
            <p:cNvSpPr/>
            <p:nvPr/>
          </p:nvSpPr>
          <p:spPr>
            <a:xfrm>
              <a:off x="3561600" y="1830850"/>
              <a:ext cx="303625" cy="160650"/>
            </a:xfrm>
            <a:custGeom>
              <a:rect b="b" l="l" r="r" t="t"/>
              <a:pathLst>
                <a:path extrusionOk="0" h="6426" w="12145">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5"/>
            <p:cNvSpPr/>
            <p:nvPr/>
          </p:nvSpPr>
          <p:spPr>
            <a:xfrm>
              <a:off x="3624625" y="2153200"/>
              <a:ext cx="311800" cy="185575"/>
            </a:xfrm>
            <a:custGeom>
              <a:rect b="b" l="l" r="r" t="t"/>
              <a:pathLst>
                <a:path extrusionOk="0" h="7423" w="12472">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5"/>
            <p:cNvSpPr/>
            <p:nvPr/>
          </p:nvSpPr>
          <p:spPr>
            <a:xfrm>
              <a:off x="3210725" y="2033525"/>
              <a:ext cx="289250" cy="139600"/>
            </a:xfrm>
            <a:custGeom>
              <a:rect b="b" l="l" r="r" t="t"/>
              <a:pathLst>
                <a:path extrusionOk="0" h="5584" w="1157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5"/>
            <p:cNvSpPr/>
            <p:nvPr/>
          </p:nvSpPr>
          <p:spPr>
            <a:xfrm>
              <a:off x="3427050" y="2391850"/>
              <a:ext cx="323350" cy="166575"/>
            </a:xfrm>
            <a:custGeom>
              <a:rect b="b" l="l" r="r" t="t"/>
              <a:pathLst>
                <a:path extrusionOk="0" h="6663" w="12934">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5"/>
            <p:cNvSpPr/>
            <p:nvPr/>
          </p:nvSpPr>
          <p:spPr>
            <a:xfrm>
              <a:off x="3039900" y="2372900"/>
              <a:ext cx="289125" cy="139325"/>
            </a:xfrm>
            <a:custGeom>
              <a:rect b="b" l="l" r="r" t="t"/>
              <a:pathLst>
                <a:path extrusionOk="0" h="5573" w="11565">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5"/>
            <p:cNvSpPr/>
            <p:nvPr/>
          </p:nvSpPr>
          <p:spPr>
            <a:xfrm>
              <a:off x="3370650" y="2675025"/>
              <a:ext cx="370300" cy="238500"/>
            </a:xfrm>
            <a:custGeom>
              <a:rect b="b" l="l" r="r" t="t"/>
              <a:pathLst>
                <a:path extrusionOk="0" h="9540" w="14812">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431" name="Shape 431"/>
        <p:cNvGrpSpPr/>
        <p:nvPr/>
      </p:nvGrpSpPr>
      <p:grpSpPr>
        <a:xfrm>
          <a:off x="0" y="0"/>
          <a:ext cx="0" cy="0"/>
          <a:chOff x="0" y="0"/>
          <a:chExt cx="0" cy="0"/>
        </a:xfrm>
      </p:grpSpPr>
      <p:grpSp>
        <p:nvGrpSpPr>
          <p:cNvPr id="432" name="Google Shape;432;p26"/>
          <p:cNvGrpSpPr/>
          <p:nvPr/>
        </p:nvGrpSpPr>
        <p:grpSpPr>
          <a:xfrm>
            <a:off x="4234241" y="-515851"/>
            <a:ext cx="1776257" cy="2443749"/>
            <a:chOff x="1913725" y="238075"/>
            <a:chExt cx="3807625" cy="5238475"/>
          </a:xfrm>
        </p:grpSpPr>
        <p:sp>
          <p:nvSpPr>
            <p:cNvPr id="433" name="Google Shape;433;p26"/>
            <p:cNvSpPr/>
            <p:nvPr/>
          </p:nvSpPr>
          <p:spPr>
            <a:xfrm>
              <a:off x="2371350" y="2252225"/>
              <a:ext cx="160600" cy="812400"/>
            </a:xfrm>
            <a:custGeom>
              <a:rect b="b" l="l" r="r" t="t"/>
              <a:pathLst>
                <a:path extrusionOk="0" h="32496" w="6424">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6"/>
            <p:cNvSpPr/>
            <p:nvPr/>
          </p:nvSpPr>
          <p:spPr>
            <a:xfrm>
              <a:off x="2949925" y="1406000"/>
              <a:ext cx="127475" cy="921500"/>
            </a:xfrm>
            <a:custGeom>
              <a:rect b="b" l="l" r="r" t="t"/>
              <a:pathLst>
                <a:path extrusionOk="0" h="36860" w="5099">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6"/>
            <p:cNvSpPr/>
            <p:nvPr/>
          </p:nvSpPr>
          <p:spPr>
            <a:xfrm>
              <a:off x="3410050" y="2147850"/>
              <a:ext cx="128000" cy="983225"/>
            </a:xfrm>
            <a:custGeom>
              <a:rect b="b" l="l" r="r" t="t"/>
              <a:pathLst>
                <a:path extrusionOk="0" h="39329" w="512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6"/>
            <p:cNvSpPr/>
            <p:nvPr/>
          </p:nvSpPr>
          <p:spPr>
            <a:xfrm>
              <a:off x="3982875" y="1401175"/>
              <a:ext cx="158325" cy="893025"/>
            </a:xfrm>
            <a:custGeom>
              <a:rect b="b" l="l" r="r" t="t"/>
              <a:pathLst>
                <a:path extrusionOk="0" h="35721" w="6333">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6"/>
            <p:cNvSpPr/>
            <p:nvPr/>
          </p:nvSpPr>
          <p:spPr>
            <a:xfrm>
              <a:off x="4555500" y="2116025"/>
              <a:ext cx="188850" cy="969975"/>
            </a:xfrm>
            <a:custGeom>
              <a:rect b="b" l="l" r="r" t="t"/>
              <a:pathLst>
                <a:path extrusionOk="0" h="38799" w="7554">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6"/>
            <p:cNvSpPr/>
            <p:nvPr/>
          </p:nvSpPr>
          <p:spPr>
            <a:xfrm>
              <a:off x="3925200" y="3096525"/>
              <a:ext cx="158800" cy="932475"/>
            </a:xfrm>
            <a:custGeom>
              <a:rect b="b" l="l" r="r" t="t"/>
              <a:pathLst>
                <a:path extrusionOk="0" h="37299" w="6352">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6"/>
            <p:cNvSpPr/>
            <p:nvPr/>
          </p:nvSpPr>
          <p:spPr>
            <a:xfrm>
              <a:off x="2863100" y="3158300"/>
              <a:ext cx="128500" cy="960525"/>
            </a:xfrm>
            <a:custGeom>
              <a:rect b="b" l="l" r="r" t="t"/>
              <a:pathLst>
                <a:path extrusionOk="0" h="38421" w="514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6"/>
            <p:cNvSpPr/>
            <p:nvPr/>
          </p:nvSpPr>
          <p:spPr>
            <a:xfrm>
              <a:off x="3410050" y="3960175"/>
              <a:ext cx="127500" cy="977575"/>
            </a:xfrm>
            <a:custGeom>
              <a:rect b="b" l="l" r="r" t="t"/>
              <a:pathLst>
                <a:path extrusionOk="0" h="39103" w="510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6"/>
            <p:cNvSpPr/>
            <p:nvPr/>
          </p:nvSpPr>
          <p:spPr>
            <a:xfrm>
              <a:off x="4445250" y="3726425"/>
              <a:ext cx="128500" cy="766150"/>
            </a:xfrm>
            <a:custGeom>
              <a:rect b="b" l="l" r="r" t="t"/>
              <a:pathLst>
                <a:path extrusionOk="0" h="30646" w="514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6"/>
            <p:cNvSpPr/>
            <p:nvPr/>
          </p:nvSpPr>
          <p:spPr>
            <a:xfrm>
              <a:off x="4960325" y="2872875"/>
              <a:ext cx="159875" cy="889200"/>
            </a:xfrm>
            <a:custGeom>
              <a:rect b="b" l="l" r="r" t="t"/>
              <a:pathLst>
                <a:path extrusionOk="0" h="35568" w="6395">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6"/>
            <p:cNvSpPr/>
            <p:nvPr/>
          </p:nvSpPr>
          <p:spPr>
            <a:xfrm>
              <a:off x="5164825" y="1283775"/>
              <a:ext cx="157900" cy="939525"/>
            </a:xfrm>
            <a:custGeom>
              <a:rect b="b" l="l" r="r" t="t"/>
              <a:pathLst>
                <a:path extrusionOk="0" h="37581" w="6316">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6"/>
            <p:cNvSpPr/>
            <p:nvPr/>
          </p:nvSpPr>
          <p:spPr>
            <a:xfrm>
              <a:off x="4471925" y="725125"/>
              <a:ext cx="158525" cy="926075"/>
            </a:xfrm>
            <a:custGeom>
              <a:rect b="b" l="l" r="r" t="t"/>
              <a:pathLst>
                <a:path extrusionOk="0" h="37043" w="6341">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6"/>
            <p:cNvSpPr/>
            <p:nvPr/>
          </p:nvSpPr>
          <p:spPr>
            <a:xfrm>
              <a:off x="3406375" y="870025"/>
              <a:ext cx="159775" cy="711050"/>
            </a:xfrm>
            <a:custGeom>
              <a:rect b="b" l="l" r="r" t="t"/>
              <a:pathLst>
                <a:path extrusionOk="0" h="28442" w="6391">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6"/>
            <p:cNvSpPr/>
            <p:nvPr/>
          </p:nvSpPr>
          <p:spPr>
            <a:xfrm>
              <a:off x="2489275" y="1016375"/>
              <a:ext cx="127975" cy="684000"/>
            </a:xfrm>
            <a:custGeom>
              <a:rect b="b" l="l" r="r" t="t"/>
              <a:pathLst>
                <a:path extrusionOk="0" h="27360" w="5119">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6"/>
            <p:cNvSpPr/>
            <p:nvPr/>
          </p:nvSpPr>
          <p:spPr>
            <a:xfrm>
              <a:off x="2402450" y="3721150"/>
              <a:ext cx="162000" cy="701825"/>
            </a:xfrm>
            <a:custGeom>
              <a:rect b="b" l="l" r="r" t="t"/>
              <a:pathLst>
                <a:path extrusionOk="0" h="28073" w="648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6"/>
            <p:cNvSpPr/>
            <p:nvPr/>
          </p:nvSpPr>
          <p:spPr>
            <a:xfrm>
              <a:off x="2863100" y="4740900"/>
              <a:ext cx="129000" cy="735650"/>
            </a:xfrm>
            <a:custGeom>
              <a:rect b="b" l="l" r="r" t="t"/>
              <a:pathLst>
                <a:path extrusionOk="0" h="29426" w="516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6"/>
            <p:cNvSpPr/>
            <p:nvPr/>
          </p:nvSpPr>
          <p:spPr>
            <a:xfrm>
              <a:off x="4014225" y="4718025"/>
              <a:ext cx="126975" cy="705700"/>
            </a:xfrm>
            <a:custGeom>
              <a:rect b="b" l="l" r="r" t="t"/>
              <a:pathLst>
                <a:path extrusionOk="0" h="28228" w="5079">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6"/>
            <p:cNvSpPr/>
            <p:nvPr/>
          </p:nvSpPr>
          <p:spPr>
            <a:xfrm>
              <a:off x="4901900" y="4249975"/>
              <a:ext cx="161600" cy="813350"/>
            </a:xfrm>
            <a:custGeom>
              <a:rect b="b" l="l" r="r" t="t"/>
              <a:pathLst>
                <a:path extrusionOk="0" h="32534" w="6464">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6"/>
            <p:cNvSpPr/>
            <p:nvPr/>
          </p:nvSpPr>
          <p:spPr>
            <a:xfrm>
              <a:off x="5508700" y="2456275"/>
              <a:ext cx="212650" cy="817450"/>
            </a:xfrm>
            <a:custGeom>
              <a:rect b="b" l="l" r="r" t="t"/>
              <a:pathLst>
                <a:path extrusionOk="0" h="32698" w="8506">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6"/>
            <p:cNvSpPr/>
            <p:nvPr/>
          </p:nvSpPr>
          <p:spPr>
            <a:xfrm>
              <a:off x="1968400" y="1499425"/>
              <a:ext cx="159100" cy="774275"/>
            </a:xfrm>
            <a:custGeom>
              <a:rect b="b" l="l" r="r" t="t"/>
              <a:pathLst>
                <a:path extrusionOk="0" h="30971" w="6364">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6"/>
            <p:cNvSpPr/>
            <p:nvPr/>
          </p:nvSpPr>
          <p:spPr>
            <a:xfrm>
              <a:off x="1913725" y="3271175"/>
              <a:ext cx="128975" cy="810225"/>
            </a:xfrm>
            <a:custGeom>
              <a:rect b="b" l="l" r="r" t="t"/>
              <a:pathLst>
                <a:path extrusionOk="0" h="32409" w="5159">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6"/>
            <p:cNvSpPr/>
            <p:nvPr/>
          </p:nvSpPr>
          <p:spPr>
            <a:xfrm>
              <a:off x="3925000" y="238075"/>
              <a:ext cx="159000" cy="730250"/>
            </a:xfrm>
            <a:custGeom>
              <a:rect b="b" l="l" r="r" t="t"/>
              <a:pathLst>
                <a:path extrusionOk="0" h="29210" w="636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5" name="Google Shape;455;p26"/>
          <p:cNvSpPr/>
          <p:nvPr/>
        </p:nvSpPr>
        <p:spPr>
          <a:xfrm>
            <a:off x="4010100" y="685300"/>
            <a:ext cx="5133900" cy="1682400"/>
          </a:xfrm>
          <a:prstGeom prst="rect">
            <a:avLst/>
          </a:prstGeom>
          <a:solidFill>
            <a:srgbClr val="9AC4F8"/>
          </a:solidFill>
          <a:ln cap="flat" cmpd="sng" w="9525">
            <a:solidFill>
              <a:srgbClr val="D9036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6" name="Google Shape;456;p26"/>
          <p:cNvGrpSpPr/>
          <p:nvPr/>
        </p:nvGrpSpPr>
        <p:grpSpPr>
          <a:xfrm rot="5400000">
            <a:off x="-2275431" y="-819560"/>
            <a:ext cx="8953931" cy="5412446"/>
            <a:chOff x="238125" y="693075"/>
            <a:chExt cx="7137450" cy="4314425"/>
          </a:xfrm>
        </p:grpSpPr>
        <p:sp>
          <p:nvSpPr>
            <p:cNvPr id="457" name="Google Shape;457;p26"/>
            <p:cNvSpPr/>
            <p:nvPr/>
          </p:nvSpPr>
          <p:spPr>
            <a:xfrm>
              <a:off x="379850" y="806575"/>
              <a:ext cx="6881075" cy="4076325"/>
            </a:xfrm>
            <a:custGeom>
              <a:rect b="b" l="l" r="r" t="t"/>
              <a:pathLst>
                <a:path extrusionOk="0" h="163053" w="275243">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6"/>
            <p:cNvSpPr/>
            <p:nvPr/>
          </p:nvSpPr>
          <p:spPr>
            <a:xfrm>
              <a:off x="238125" y="693075"/>
              <a:ext cx="7137450" cy="4314425"/>
            </a:xfrm>
            <a:custGeom>
              <a:rect b="b" l="l" r="r" t="t"/>
              <a:pathLst>
                <a:path extrusionOk="0" h="172577" w="285498">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9" name="Google Shape;459;p26"/>
          <p:cNvSpPr/>
          <p:nvPr/>
        </p:nvSpPr>
        <p:spPr>
          <a:xfrm>
            <a:off x="4010100" y="2773513"/>
            <a:ext cx="5133900" cy="1682400"/>
          </a:xfrm>
          <a:prstGeom prst="rect">
            <a:avLst/>
          </a:prstGeom>
          <a:solidFill>
            <a:srgbClr val="9AC4F8"/>
          </a:solidFill>
          <a:ln cap="flat" cmpd="sng" w="9525">
            <a:solidFill>
              <a:srgbClr val="D9036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0" name="Google Shape;460;p26"/>
          <p:cNvGrpSpPr/>
          <p:nvPr/>
        </p:nvGrpSpPr>
        <p:grpSpPr>
          <a:xfrm rot="-816911">
            <a:off x="-1399103" y="1807642"/>
            <a:ext cx="2613229" cy="5224657"/>
            <a:chOff x="2499325" y="238125"/>
            <a:chExt cx="2613225" cy="5224650"/>
          </a:xfrm>
        </p:grpSpPr>
        <p:sp>
          <p:nvSpPr>
            <p:cNvPr id="461" name="Google Shape;461;p26"/>
            <p:cNvSpPr/>
            <p:nvPr/>
          </p:nvSpPr>
          <p:spPr>
            <a:xfrm>
              <a:off x="2551850" y="283000"/>
              <a:ext cx="2514000" cy="5100275"/>
            </a:xfrm>
            <a:custGeom>
              <a:rect b="b" l="l" r="r" t="t"/>
              <a:pathLst>
                <a:path extrusionOk="0" h="204011" w="10056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6"/>
            <p:cNvSpPr/>
            <p:nvPr/>
          </p:nvSpPr>
          <p:spPr>
            <a:xfrm>
              <a:off x="2499325" y="238125"/>
              <a:ext cx="2613225" cy="5224650"/>
            </a:xfrm>
            <a:custGeom>
              <a:rect b="b" l="l" r="r" t="t"/>
              <a:pathLst>
                <a:path extrusionOk="0" h="208986" w="104529">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3" name="Google Shape;463;p26"/>
          <p:cNvSpPr txBox="1"/>
          <p:nvPr>
            <p:ph idx="4" type="title"/>
          </p:nvPr>
        </p:nvSpPr>
        <p:spPr>
          <a:xfrm>
            <a:off x="594250" y="1780600"/>
            <a:ext cx="2675400" cy="1342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1000"/>
              </a:spcAft>
              <a:buNone/>
            </a:pPr>
            <a:r>
              <a:rPr b="1" lang="en-GB" sz="2050">
                <a:solidFill>
                  <a:srgbClr val="FFFFFF"/>
                </a:solidFill>
                <a:latin typeface="Arvo"/>
                <a:ea typeface="Arvo"/>
                <a:cs typeface="Arvo"/>
                <a:sym typeface="Arvo"/>
              </a:rPr>
              <a:t>“…discriminatory, oppressive, abusive</a:t>
            </a:r>
            <a:r>
              <a:rPr lang="en-GB" sz="2050">
                <a:solidFill>
                  <a:srgbClr val="FFFFFF"/>
                </a:solidFill>
                <a:latin typeface="Arvo"/>
                <a:ea typeface="Arvo"/>
                <a:cs typeface="Arvo"/>
                <a:sym typeface="Arvo"/>
              </a:rPr>
              <a:t> </a:t>
            </a:r>
            <a:r>
              <a:rPr b="1" lang="en-GB" sz="2050">
                <a:solidFill>
                  <a:srgbClr val="FFFFFF"/>
                </a:solidFill>
                <a:latin typeface="Arvo"/>
                <a:ea typeface="Arvo"/>
                <a:cs typeface="Arvo"/>
                <a:sym typeface="Arvo"/>
              </a:rPr>
              <a:t>behaviour…”</a:t>
            </a:r>
            <a:r>
              <a:rPr b="1" lang="en-GB" sz="2050">
                <a:solidFill>
                  <a:srgbClr val="FFAE03"/>
                </a:solidFill>
                <a:highlight>
                  <a:srgbClr val="FFFFFF"/>
                </a:highlight>
                <a:latin typeface="Arvo"/>
                <a:ea typeface="Arvo"/>
                <a:cs typeface="Arvo"/>
                <a:sym typeface="Arvo"/>
              </a:rPr>
              <a:t> </a:t>
            </a:r>
            <a:endParaRPr>
              <a:solidFill>
                <a:srgbClr val="FFFFFF"/>
              </a:solidFill>
              <a:highlight>
                <a:srgbClr val="FFFFFF"/>
              </a:highlight>
            </a:endParaRPr>
          </a:p>
        </p:txBody>
      </p:sp>
      <p:sp>
        <p:nvSpPr>
          <p:cNvPr id="464" name="Google Shape;464;p26"/>
          <p:cNvSpPr txBox="1"/>
          <p:nvPr>
            <p:ph type="ctrTitle"/>
          </p:nvPr>
        </p:nvSpPr>
        <p:spPr>
          <a:xfrm flipH="1">
            <a:off x="4984800" y="782975"/>
            <a:ext cx="3930600" cy="13977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GB" sz="1150">
                <a:solidFill>
                  <a:srgbClr val="444444"/>
                </a:solidFill>
                <a:latin typeface="Arvo"/>
                <a:ea typeface="Arvo"/>
                <a:cs typeface="Arvo"/>
                <a:sym typeface="Arvo"/>
              </a:rPr>
              <a:t>Discriminatory</a:t>
            </a:r>
            <a:r>
              <a:rPr lang="en-GB" sz="1150">
                <a:solidFill>
                  <a:srgbClr val="444444"/>
                </a:solidFill>
                <a:latin typeface="Arvo"/>
                <a:ea typeface="Arvo"/>
                <a:cs typeface="Arvo"/>
                <a:sym typeface="Arvo"/>
              </a:rPr>
              <a:t>: treating a person or group differently from and usually worse than other people, because of their skin colour, sex, sexuality, disability etc. </a:t>
            </a:r>
            <a:endParaRPr sz="1150">
              <a:solidFill>
                <a:srgbClr val="444444"/>
              </a:solidFill>
              <a:latin typeface="Arvo"/>
              <a:ea typeface="Arvo"/>
              <a:cs typeface="Arvo"/>
              <a:sym typeface="Arvo"/>
            </a:endParaRPr>
          </a:p>
          <a:p>
            <a:pPr indent="0" lvl="0" marL="0" rtl="0" algn="l">
              <a:lnSpc>
                <a:spcPct val="90000"/>
              </a:lnSpc>
              <a:spcBef>
                <a:spcPts val="1000"/>
              </a:spcBef>
              <a:spcAft>
                <a:spcPts val="0"/>
              </a:spcAft>
              <a:buNone/>
            </a:pPr>
            <a:r>
              <a:rPr lang="en-GB" sz="1150">
                <a:solidFill>
                  <a:srgbClr val="444444"/>
                </a:solidFill>
                <a:latin typeface="Arvo"/>
                <a:ea typeface="Arvo"/>
                <a:cs typeface="Arvo"/>
                <a:sym typeface="Arvo"/>
              </a:rPr>
              <a:t>An example would be refusing to be friends with anyone who uses a walking stick, because of them using a walking stick. </a:t>
            </a:r>
            <a:endParaRPr sz="3100">
              <a:solidFill>
                <a:srgbClr val="000000"/>
              </a:solidFill>
              <a:latin typeface="Arvo"/>
              <a:ea typeface="Arvo"/>
              <a:cs typeface="Arvo"/>
              <a:sym typeface="Arvo"/>
            </a:endParaRPr>
          </a:p>
        </p:txBody>
      </p:sp>
      <p:sp>
        <p:nvSpPr>
          <p:cNvPr id="465" name="Google Shape;465;p26"/>
          <p:cNvSpPr txBox="1"/>
          <p:nvPr>
            <p:ph idx="2" type="ctrTitle"/>
          </p:nvPr>
        </p:nvSpPr>
        <p:spPr>
          <a:xfrm flipH="1">
            <a:off x="5139875" y="3046600"/>
            <a:ext cx="3188700" cy="1290900"/>
          </a:xfrm>
          <a:prstGeom prst="rect">
            <a:avLst/>
          </a:prstGeom>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GB" sz="1250">
                <a:solidFill>
                  <a:srgbClr val="444444"/>
                </a:solidFill>
                <a:latin typeface="Arvo"/>
                <a:ea typeface="Arvo"/>
                <a:cs typeface="Arvo"/>
                <a:sym typeface="Arvo"/>
              </a:rPr>
              <a:t>Oppressive</a:t>
            </a:r>
            <a:r>
              <a:rPr lang="en-GB" sz="1250">
                <a:solidFill>
                  <a:srgbClr val="444444"/>
                </a:solidFill>
                <a:latin typeface="Arvo"/>
                <a:ea typeface="Arvo"/>
                <a:cs typeface="Arvo"/>
                <a:sym typeface="Arvo"/>
              </a:rPr>
              <a:t>: cruel and unfair treatment </a:t>
            </a:r>
            <a:endParaRPr sz="1250">
              <a:solidFill>
                <a:srgbClr val="444444"/>
              </a:solidFill>
              <a:latin typeface="Arvo"/>
              <a:ea typeface="Arvo"/>
              <a:cs typeface="Arvo"/>
              <a:sym typeface="Arvo"/>
            </a:endParaRPr>
          </a:p>
          <a:p>
            <a:pPr indent="0" lvl="0" marL="0" rtl="0" algn="l">
              <a:lnSpc>
                <a:spcPct val="115000"/>
              </a:lnSpc>
              <a:spcBef>
                <a:spcPts val="1000"/>
              </a:spcBef>
              <a:spcAft>
                <a:spcPts val="1000"/>
              </a:spcAft>
              <a:buNone/>
            </a:pPr>
            <a:r>
              <a:rPr lang="en-GB" sz="1250">
                <a:solidFill>
                  <a:srgbClr val="444444"/>
                </a:solidFill>
                <a:latin typeface="Arvo"/>
                <a:ea typeface="Arvo"/>
                <a:cs typeface="Arvo"/>
                <a:sym typeface="Arvo"/>
              </a:rPr>
              <a:t>An example would be a sports club at school refusing to allow a wheelchair user to participate. </a:t>
            </a:r>
            <a:endParaRPr sz="3200">
              <a:solidFill>
                <a:srgbClr val="000000"/>
              </a:solidFill>
              <a:latin typeface="Arvo"/>
              <a:ea typeface="Arvo"/>
              <a:cs typeface="Arvo"/>
              <a:sym typeface="Arvo"/>
            </a:endParaRPr>
          </a:p>
        </p:txBody>
      </p:sp>
      <p:sp>
        <p:nvSpPr>
          <p:cNvPr id="466" name="Google Shape;466;p26"/>
          <p:cNvSpPr/>
          <p:nvPr/>
        </p:nvSpPr>
        <p:spPr>
          <a:xfrm>
            <a:off x="4399550" y="1272400"/>
            <a:ext cx="508200" cy="508200"/>
          </a:xfrm>
          <a:prstGeom prst="ellipse">
            <a:avLst/>
          </a:pr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6"/>
          <p:cNvSpPr/>
          <p:nvPr/>
        </p:nvSpPr>
        <p:spPr>
          <a:xfrm>
            <a:off x="4399550" y="3348703"/>
            <a:ext cx="508200" cy="508200"/>
          </a:xfrm>
          <a:prstGeom prst="ellipse">
            <a:avLst/>
          </a:pr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8" name="Google Shape;468;p26"/>
          <p:cNvGrpSpPr/>
          <p:nvPr/>
        </p:nvGrpSpPr>
        <p:grpSpPr>
          <a:xfrm>
            <a:off x="4537834" y="1410848"/>
            <a:ext cx="231619" cy="231320"/>
            <a:chOff x="5053900" y="2021500"/>
            <a:chExt cx="483750" cy="483125"/>
          </a:xfrm>
        </p:grpSpPr>
        <p:sp>
          <p:nvSpPr>
            <p:cNvPr id="469" name="Google Shape;469;p26"/>
            <p:cNvSpPr/>
            <p:nvPr/>
          </p:nvSpPr>
          <p:spPr>
            <a:xfrm>
              <a:off x="5281350" y="2078100"/>
              <a:ext cx="127375" cy="127350"/>
            </a:xfrm>
            <a:custGeom>
              <a:rect b="b" l="l" r="r" t="t"/>
              <a:pathLst>
                <a:path extrusionOk="0" h="5094" w="5095">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470" name="Google Shape;470;p26"/>
            <p:cNvSpPr/>
            <p:nvPr/>
          </p:nvSpPr>
          <p:spPr>
            <a:xfrm>
              <a:off x="5118000" y="2021500"/>
              <a:ext cx="368700" cy="483125"/>
            </a:xfrm>
            <a:custGeom>
              <a:rect b="b" l="l" r="r" t="t"/>
              <a:pathLst>
                <a:path extrusionOk="0" h="19325" w="14748">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471" name="Google Shape;471;p26"/>
            <p:cNvSpPr/>
            <p:nvPr/>
          </p:nvSpPr>
          <p:spPr>
            <a:xfrm>
              <a:off x="5053900" y="2191325"/>
              <a:ext cx="56650" cy="28325"/>
            </a:xfrm>
            <a:custGeom>
              <a:rect b="b" l="l" r="r" t="t"/>
              <a:pathLst>
                <a:path extrusionOk="0" h="1133" w="2266">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472" name="Google Shape;472;p26"/>
            <p:cNvSpPr/>
            <p:nvPr/>
          </p:nvSpPr>
          <p:spPr>
            <a:xfrm>
              <a:off x="5056850" y="2096550"/>
              <a:ext cx="50750" cy="48025"/>
            </a:xfrm>
            <a:custGeom>
              <a:rect b="b" l="l" r="r" t="t"/>
              <a:pathLst>
                <a:path extrusionOk="0" h="1921" w="203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473" name="Google Shape;473;p26"/>
            <p:cNvSpPr/>
            <p:nvPr/>
          </p:nvSpPr>
          <p:spPr>
            <a:xfrm>
              <a:off x="5056400" y="2266400"/>
              <a:ext cx="51200" cy="48350"/>
            </a:xfrm>
            <a:custGeom>
              <a:rect b="b" l="l" r="r" t="t"/>
              <a:pathLst>
                <a:path extrusionOk="0" h="1934" w="2048">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474" name="Google Shape;474;p26"/>
            <p:cNvSpPr/>
            <p:nvPr/>
          </p:nvSpPr>
          <p:spPr>
            <a:xfrm>
              <a:off x="5480400" y="2191325"/>
              <a:ext cx="56650" cy="28325"/>
            </a:xfrm>
            <a:custGeom>
              <a:rect b="b" l="l" r="r" t="t"/>
              <a:pathLst>
                <a:path extrusionOk="0" h="1133" w="2266">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475" name="Google Shape;475;p26"/>
            <p:cNvSpPr/>
            <p:nvPr/>
          </p:nvSpPr>
          <p:spPr>
            <a:xfrm>
              <a:off x="5479800" y="2096550"/>
              <a:ext cx="54300" cy="48225"/>
            </a:xfrm>
            <a:custGeom>
              <a:rect b="b" l="l" r="r" t="t"/>
              <a:pathLst>
                <a:path extrusionOk="0" h="1929" w="2172">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476" name="Google Shape;476;p26"/>
            <p:cNvSpPr/>
            <p:nvPr/>
          </p:nvSpPr>
          <p:spPr>
            <a:xfrm>
              <a:off x="5483350" y="2266400"/>
              <a:ext cx="54300" cy="48225"/>
            </a:xfrm>
            <a:custGeom>
              <a:rect b="b" l="l" r="r" t="t"/>
              <a:pathLst>
                <a:path extrusionOk="0" h="1929" w="2172">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grpSp>
        <p:nvGrpSpPr>
          <p:cNvPr id="477" name="Google Shape;477;p26"/>
          <p:cNvGrpSpPr/>
          <p:nvPr/>
        </p:nvGrpSpPr>
        <p:grpSpPr>
          <a:xfrm>
            <a:off x="4537976" y="3494377"/>
            <a:ext cx="231332" cy="216860"/>
            <a:chOff x="3865000" y="847675"/>
            <a:chExt cx="483150" cy="452925"/>
          </a:xfrm>
        </p:grpSpPr>
        <p:sp>
          <p:nvSpPr>
            <p:cNvPr id="478" name="Google Shape;478;p26"/>
            <p:cNvSpPr/>
            <p:nvPr/>
          </p:nvSpPr>
          <p:spPr>
            <a:xfrm>
              <a:off x="3865000" y="847675"/>
              <a:ext cx="483150" cy="452925"/>
            </a:xfrm>
            <a:custGeom>
              <a:rect b="b" l="l" r="r" t="t"/>
              <a:pathLst>
                <a:path extrusionOk="0" h="18117" w="19326">
                  <a:moveTo>
                    <a:pt x="9627" y="1132"/>
                  </a:moveTo>
                  <a:cubicBezTo>
                    <a:pt x="14349" y="1132"/>
                    <a:pt x="18193" y="4436"/>
                    <a:pt x="18193" y="8494"/>
                  </a:cubicBezTo>
                  <a:cubicBezTo>
                    <a:pt x="18193" y="12552"/>
                    <a:pt x="14349" y="15852"/>
                    <a:pt x="9627" y="15852"/>
                  </a:cubicBezTo>
                  <a:cubicBezTo>
                    <a:pt x="9619" y="15852"/>
                    <a:pt x="9611" y="15852"/>
                    <a:pt x="9603" y="15852"/>
                  </a:cubicBezTo>
                  <a:cubicBezTo>
                    <a:pt x="8397" y="15852"/>
                    <a:pt x="7207" y="15626"/>
                    <a:pt x="6088" y="15185"/>
                  </a:cubicBezTo>
                  <a:cubicBezTo>
                    <a:pt x="6019" y="15158"/>
                    <a:pt x="5947" y="15144"/>
                    <a:pt x="5876" y="15144"/>
                  </a:cubicBezTo>
                  <a:cubicBezTo>
                    <a:pt x="5720" y="15144"/>
                    <a:pt x="5568" y="15208"/>
                    <a:pt x="5460" y="15327"/>
                  </a:cubicBezTo>
                  <a:cubicBezTo>
                    <a:pt x="4780" y="16070"/>
                    <a:pt x="3896" y="16595"/>
                    <a:pt x="2917" y="16837"/>
                  </a:cubicBezTo>
                  <a:cubicBezTo>
                    <a:pt x="3461" y="15801"/>
                    <a:pt x="3582" y="14593"/>
                    <a:pt x="3262" y="13467"/>
                  </a:cubicBezTo>
                  <a:cubicBezTo>
                    <a:pt x="3238" y="13379"/>
                    <a:pt x="3189" y="13295"/>
                    <a:pt x="3126" y="13228"/>
                  </a:cubicBezTo>
                  <a:cubicBezTo>
                    <a:pt x="1843" y="11906"/>
                    <a:pt x="1133" y="10224"/>
                    <a:pt x="1133" y="8494"/>
                  </a:cubicBezTo>
                  <a:cubicBezTo>
                    <a:pt x="1133" y="4436"/>
                    <a:pt x="4944" y="1132"/>
                    <a:pt x="9627" y="1132"/>
                  </a:cubicBezTo>
                  <a:close/>
                  <a:moveTo>
                    <a:pt x="9627" y="0"/>
                  </a:moveTo>
                  <a:cubicBezTo>
                    <a:pt x="7066" y="0"/>
                    <a:pt x="4663" y="876"/>
                    <a:pt x="2848" y="2461"/>
                  </a:cubicBezTo>
                  <a:cubicBezTo>
                    <a:pt x="1012" y="4067"/>
                    <a:pt x="1" y="6211"/>
                    <a:pt x="1" y="8494"/>
                  </a:cubicBezTo>
                  <a:cubicBezTo>
                    <a:pt x="1" y="10472"/>
                    <a:pt x="783" y="12389"/>
                    <a:pt x="2208" y="13908"/>
                  </a:cubicBezTo>
                  <a:cubicBezTo>
                    <a:pt x="2492" y="15073"/>
                    <a:pt x="2148" y="16302"/>
                    <a:pt x="1299" y="17151"/>
                  </a:cubicBezTo>
                  <a:cubicBezTo>
                    <a:pt x="943" y="17507"/>
                    <a:pt x="1193" y="18117"/>
                    <a:pt x="1701" y="18117"/>
                  </a:cubicBezTo>
                  <a:cubicBezTo>
                    <a:pt x="3313" y="18114"/>
                    <a:pt x="4862" y="17489"/>
                    <a:pt x="6024" y="16372"/>
                  </a:cubicBezTo>
                  <a:cubicBezTo>
                    <a:pt x="7173" y="16776"/>
                    <a:pt x="8380" y="16985"/>
                    <a:pt x="9600" y="16985"/>
                  </a:cubicBezTo>
                  <a:cubicBezTo>
                    <a:pt x="9609" y="16985"/>
                    <a:pt x="9618" y="16985"/>
                    <a:pt x="9627" y="16985"/>
                  </a:cubicBezTo>
                  <a:cubicBezTo>
                    <a:pt x="12184" y="16985"/>
                    <a:pt x="14606" y="16112"/>
                    <a:pt x="16439" y="14524"/>
                  </a:cubicBezTo>
                  <a:cubicBezTo>
                    <a:pt x="18302" y="12914"/>
                    <a:pt x="19325" y="10773"/>
                    <a:pt x="19325" y="8494"/>
                  </a:cubicBezTo>
                  <a:cubicBezTo>
                    <a:pt x="19325" y="6211"/>
                    <a:pt x="18302" y="4070"/>
                    <a:pt x="16439" y="2461"/>
                  </a:cubicBezTo>
                  <a:cubicBezTo>
                    <a:pt x="14606" y="873"/>
                    <a:pt x="12184" y="0"/>
                    <a:pt x="96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479" name="Google Shape;479;p26"/>
            <p:cNvSpPr/>
            <p:nvPr/>
          </p:nvSpPr>
          <p:spPr>
            <a:xfrm>
              <a:off x="4173600" y="1029775"/>
              <a:ext cx="78450" cy="75550"/>
            </a:xfrm>
            <a:custGeom>
              <a:rect b="b" l="l" r="r" t="t"/>
              <a:pathLst>
                <a:path extrusionOk="0" h="3022" w="3138">
                  <a:moveTo>
                    <a:pt x="1510" y="1134"/>
                  </a:moveTo>
                  <a:cubicBezTo>
                    <a:pt x="1845" y="1134"/>
                    <a:pt x="2014" y="1539"/>
                    <a:pt x="1776" y="1777"/>
                  </a:cubicBezTo>
                  <a:cubicBezTo>
                    <a:pt x="1698" y="1855"/>
                    <a:pt x="1604" y="1889"/>
                    <a:pt x="1511" y="1889"/>
                  </a:cubicBezTo>
                  <a:cubicBezTo>
                    <a:pt x="1318" y="1889"/>
                    <a:pt x="1132" y="1738"/>
                    <a:pt x="1132" y="1512"/>
                  </a:cubicBezTo>
                  <a:cubicBezTo>
                    <a:pt x="1132"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480" name="Google Shape;480;p26"/>
            <p:cNvSpPr/>
            <p:nvPr/>
          </p:nvSpPr>
          <p:spPr>
            <a:xfrm>
              <a:off x="4068825" y="1029775"/>
              <a:ext cx="78450" cy="75550"/>
            </a:xfrm>
            <a:custGeom>
              <a:rect b="b" l="l" r="r" t="t"/>
              <a:pathLst>
                <a:path extrusionOk="0" h="3022" w="3138">
                  <a:moveTo>
                    <a:pt x="1510" y="1134"/>
                  </a:moveTo>
                  <a:cubicBezTo>
                    <a:pt x="1845" y="1134"/>
                    <a:pt x="2014" y="1539"/>
                    <a:pt x="1776" y="1777"/>
                  </a:cubicBezTo>
                  <a:cubicBezTo>
                    <a:pt x="1699" y="1855"/>
                    <a:pt x="1605" y="1889"/>
                    <a:pt x="1513" y="1889"/>
                  </a:cubicBezTo>
                  <a:cubicBezTo>
                    <a:pt x="1319" y="1889"/>
                    <a:pt x="1132" y="1738"/>
                    <a:pt x="1132" y="1512"/>
                  </a:cubicBezTo>
                  <a:cubicBezTo>
                    <a:pt x="1132" y="1300"/>
                    <a:pt x="1302" y="1134"/>
                    <a:pt x="1510" y="1134"/>
                  </a:cubicBezTo>
                  <a:close/>
                  <a:moveTo>
                    <a:pt x="1511" y="1"/>
                  </a:moveTo>
                  <a:cubicBezTo>
                    <a:pt x="1316" y="1"/>
                    <a:pt x="1120" y="39"/>
                    <a:pt x="933" y="117"/>
                  </a:cubicBezTo>
                  <a:cubicBezTo>
                    <a:pt x="369" y="349"/>
                    <a:pt x="0" y="899"/>
                    <a:pt x="0" y="1512"/>
                  </a:cubicBezTo>
                  <a:cubicBezTo>
                    <a:pt x="0" y="2345"/>
                    <a:pt x="677" y="3021"/>
                    <a:pt x="1510" y="3021"/>
                  </a:cubicBezTo>
                  <a:cubicBezTo>
                    <a:pt x="2120" y="3021"/>
                    <a:pt x="2672" y="2653"/>
                    <a:pt x="2905" y="2088"/>
                  </a:cubicBezTo>
                  <a:cubicBezTo>
                    <a:pt x="3137" y="1524"/>
                    <a:pt x="3011" y="875"/>
                    <a:pt x="2579" y="443"/>
                  </a:cubicBezTo>
                  <a:cubicBezTo>
                    <a:pt x="2290" y="154"/>
                    <a:pt x="1903" y="1"/>
                    <a:pt x="15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481" name="Google Shape;481;p26"/>
            <p:cNvSpPr/>
            <p:nvPr/>
          </p:nvSpPr>
          <p:spPr>
            <a:xfrm>
              <a:off x="3964125" y="1029775"/>
              <a:ext cx="78450" cy="75550"/>
            </a:xfrm>
            <a:custGeom>
              <a:rect b="b" l="l" r="r" t="t"/>
              <a:pathLst>
                <a:path extrusionOk="0" h="3022" w="3138">
                  <a:moveTo>
                    <a:pt x="1510" y="1134"/>
                  </a:moveTo>
                  <a:cubicBezTo>
                    <a:pt x="1845" y="1134"/>
                    <a:pt x="2014" y="1539"/>
                    <a:pt x="1776" y="1777"/>
                  </a:cubicBezTo>
                  <a:cubicBezTo>
                    <a:pt x="1698" y="1855"/>
                    <a:pt x="1604" y="1889"/>
                    <a:pt x="1511" y="1889"/>
                  </a:cubicBezTo>
                  <a:cubicBezTo>
                    <a:pt x="1318" y="1889"/>
                    <a:pt x="1133" y="1738"/>
                    <a:pt x="1133" y="1512"/>
                  </a:cubicBezTo>
                  <a:cubicBezTo>
                    <a:pt x="1133"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sp>
        <p:nvSpPr>
          <p:cNvPr id="482" name="Google Shape;482;p26"/>
          <p:cNvSpPr txBox="1"/>
          <p:nvPr/>
        </p:nvSpPr>
        <p:spPr>
          <a:xfrm>
            <a:off x="790025" y="3348700"/>
            <a:ext cx="2823000" cy="11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Arvo"/>
                <a:ea typeface="Arvo"/>
                <a:cs typeface="Arvo"/>
                <a:sym typeface="Arvo"/>
              </a:rPr>
              <a:t>Try to think of a definition for each of these words and an example (in the context of disablism) in how each could present in real life.</a:t>
            </a:r>
            <a:endParaRPr>
              <a:solidFill>
                <a:srgbClr val="FFFFFF"/>
              </a:solidFill>
              <a:latin typeface="Arvo"/>
              <a:ea typeface="Arvo"/>
              <a:cs typeface="Arvo"/>
              <a:sym typeface="Arv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486" name="Shape 486"/>
        <p:cNvGrpSpPr/>
        <p:nvPr/>
      </p:nvGrpSpPr>
      <p:grpSpPr>
        <a:xfrm>
          <a:off x="0" y="0"/>
          <a:ext cx="0" cy="0"/>
          <a:chOff x="0" y="0"/>
          <a:chExt cx="0" cy="0"/>
        </a:xfrm>
      </p:grpSpPr>
      <p:grpSp>
        <p:nvGrpSpPr>
          <p:cNvPr id="487" name="Google Shape;487;p27"/>
          <p:cNvGrpSpPr/>
          <p:nvPr/>
        </p:nvGrpSpPr>
        <p:grpSpPr>
          <a:xfrm>
            <a:off x="4234241" y="-515851"/>
            <a:ext cx="1776257" cy="2443749"/>
            <a:chOff x="1913725" y="238075"/>
            <a:chExt cx="3807625" cy="5238475"/>
          </a:xfrm>
        </p:grpSpPr>
        <p:sp>
          <p:nvSpPr>
            <p:cNvPr id="488" name="Google Shape;488;p27"/>
            <p:cNvSpPr/>
            <p:nvPr/>
          </p:nvSpPr>
          <p:spPr>
            <a:xfrm>
              <a:off x="2371350" y="2252225"/>
              <a:ext cx="160600" cy="812400"/>
            </a:xfrm>
            <a:custGeom>
              <a:rect b="b" l="l" r="r" t="t"/>
              <a:pathLst>
                <a:path extrusionOk="0" h="32496" w="6424">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7"/>
            <p:cNvSpPr/>
            <p:nvPr/>
          </p:nvSpPr>
          <p:spPr>
            <a:xfrm>
              <a:off x="2949925" y="1406000"/>
              <a:ext cx="127475" cy="921500"/>
            </a:xfrm>
            <a:custGeom>
              <a:rect b="b" l="l" r="r" t="t"/>
              <a:pathLst>
                <a:path extrusionOk="0" h="36860" w="5099">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7"/>
            <p:cNvSpPr/>
            <p:nvPr/>
          </p:nvSpPr>
          <p:spPr>
            <a:xfrm>
              <a:off x="3410050" y="2147850"/>
              <a:ext cx="128000" cy="983225"/>
            </a:xfrm>
            <a:custGeom>
              <a:rect b="b" l="l" r="r" t="t"/>
              <a:pathLst>
                <a:path extrusionOk="0" h="39329" w="512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7"/>
            <p:cNvSpPr/>
            <p:nvPr/>
          </p:nvSpPr>
          <p:spPr>
            <a:xfrm>
              <a:off x="3982875" y="1401175"/>
              <a:ext cx="158325" cy="893025"/>
            </a:xfrm>
            <a:custGeom>
              <a:rect b="b" l="l" r="r" t="t"/>
              <a:pathLst>
                <a:path extrusionOk="0" h="35721" w="6333">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7"/>
            <p:cNvSpPr/>
            <p:nvPr/>
          </p:nvSpPr>
          <p:spPr>
            <a:xfrm>
              <a:off x="4555500" y="2116025"/>
              <a:ext cx="188850" cy="969975"/>
            </a:xfrm>
            <a:custGeom>
              <a:rect b="b" l="l" r="r" t="t"/>
              <a:pathLst>
                <a:path extrusionOk="0" h="38799" w="7554">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7"/>
            <p:cNvSpPr/>
            <p:nvPr/>
          </p:nvSpPr>
          <p:spPr>
            <a:xfrm>
              <a:off x="3925200" y="3096525"/>
              <a:ext cx="158800" cy="932475"/>
            </a:xfrm>
            <a:custGeom>
              <a:rect b="b" l="l" r="r" t="t"/>
              <a:pathLst>
                <a:path extrusionOk="0" h="37299" w="6352">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7"/>
            <p:cNvSpPr/>
            <p:nvPr/>
          </p:nvSpPr>
          <p:spPr>
            <a:xfrm>
              <a:off x="2863100" y="3158300"/>
              <a:ext cx="128500" cy="960525"/>
            </a:xfrm>
            <a:custGeom>
              <a:rect b="b" l="l" r="r" t="t"/>
              <a:pathLst>
                <a:path extrusionOk="0" h="38421" w="514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7"/>
            <p:cNvSpPr/>
            <p:nvPr/>
          </p:nvSpPr>
          <p:spPr>
            <a:xfrm>
              <a:off x="3410050" y="3960175"/>
              <a:ext cx="127500" cy="977575"/>
            </a:xfrm>
            <a:custGeom>
              <a:rect b="b" l="l" r="r" t="t"/>
              <a:pathLst>
                <a:path extrusionOk="0" h="39103" w="510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7"/>
            <p:cNvSpPr/>
            <p:nvPr/>
          </p:nvSpPr>
          <p:spPr>
            <a:xfrm>
              <a:off x="4445250" y="3726425"/>
              <a:ext cx="128500" cy="766150"/>
            </a:xfrm>
            <a:custGeom>
              <a:rect b="b" l="l" r="r" t="t"/>
              <a:pathLst>
                <a:path extrusionOk="0" h="30646" w="514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7"/>
            <p:cNvSpPr/>
            <p:nvPr/>
          </p:nvSpPr>
          <p:spPr>
            <a:xfrm>
              <a:off x="4960325" y="2872875"/>
              <a:ext cx="159875" cy="889200"/>
            </a:xfrm>
            <a:custGeom>
              <a:rect b="b" l="l" r="r" t="t"/>
              <a:pathLst>
                <a:path extrusionOk="0" h="35568" w="6395">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7"/>
            <p:cNvSpPr/>
            <p:nvPr/>
          </p:nvSpPr>
          <p:spPr>
            <a:xfrm>
              <a:off x="5164825" y="1283775"/>
              <a:ext cx="157900" cy="939525"/>
            </a:xfrm>
            <a:custGeom>
              <a:rect b="b" l="l" r="r" t="t"/>
              <a:pathLst>
                <a:path extrusionOk="0" h="37581" w="6316">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7"/>
            <p:cNvSpPr/>
            <p:nvPr/>
          </p:nvSpPr>
          <p:spPr>
            <a:xfrm>
              <a:off x="4471925" y="725125"/>
              <a:ext cx="158525" cy="926075"/>
            </a:xfrm>
            <a:custGeom>
              <a:rect b="b" l="l" r="r" t="t"/>
              <a:pathLst>
                <a:path extrusionOk="0" h="37043" w="6341">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7"/>
            <p:cNvSpPr/>
            <p:nvPr/>
          </p:nvSpPr>
          <p:spPr>
            <a:xfrm>
              <a:off x="3406375" y="870025"/>
              <a:ext cx="159775" cy="711050"/>
            </a:xfrm>
            <a:custGeom>
              <a:rect b="b" l="l" r="r" t="t"/>
              <a:pathLst>
                <a:path extrusionOk="0" h="28442" w="6391">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7"/>
            <p:cNvSpPr/>
            <p:nvPr/>
          </p:nvSpPr>
          <p:spPr>
            <a:xfrm>
              <a:off x="2489275" y="1016375"/>
              <a:ext cx="127975" cy="684000"/>
            </a:xfrm>
            <a:custGeom>
              <a:rect b="b" l="l" r="r" t="t"/>
              <a:pathLst>
                <a:path extrusionOk="0" h="27360" w="5119">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7"/>
            <p:cNvSpPr/>
            <p:nvPr/>
          </p:nvSpPr>
          <p:spPr>
            <a:xfrm>
              <a:off x="2402450" y="3721150"/>
              <a:ext cx="162000" cy="701825"/>
            </a:xfrm>
            <a:custGeom>
              <a:rect b="b" l="l" r="r" t="t"/>
              <a:pathLst>
                <a:path extrusionOk="0" h="28073" w="648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7"/>
            <p:cNvSpPr/>
            <p:nvPr/>
          </p:nvSpPr>
          <p:spPr>
            <a:xfrm>
              <a:off x="2863100" y="4740900"/>
              <a:ext cx="129000" cy="735650"/>
            </a:xfrm>
            <a:custGeom>
              <a:rect b="b" l="l" r="r" t="t"/>
              <a:pathLst>
                <a:path extrusionOk="0" h="29426" w="516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7"/>
            <p:cNvSpPr/>
            <p:nvPr/>
          </p:nvSpPr>
          <p:spPr>
            <a:xfrm>
              <a:off x="4014225" y="4718025"/>
              <a:ext cx="126975" cy="705700"/>
            </a:xfrm>
            <a:custGeom>
              <a:rect b="b" l="l" r="r" t="t"/>
              <a:pathLst>
                <a:path extrusionOk="0" h="28228" w="5079">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7"/>
            <p:cNvSpPr/>
            <p:nvPr/>
          </p:nvSpPr>
          <p:spPr>
            <a:xfrm>
              <a:off x="4901900" y="4249975"/>
              <a:ext cx="161600" cy="813350"/>
            </a:xfrm>
            <a:custGeom>
              <a:rect b="b" l="l" r="r" t="t"/>
              <a:pathLst>
                <a:path extrusionOk="0" h="32534" w="6464">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7"/>
            <p:cNvSpPr/>
            <p:nvPr/>
          </p:nvSpPr>
          <p:spPr>
            <a:xfrm>
              <a:off x="5508700" y="2456275"/>
              <a:ext cx="212650" cy="817450"/>
            </a:xfrm>
            <a:custGeom>
              <a:rect b="b" l="l" r="r" t="t"/>
              <a:pathLst>
                <a:path extrusionOk="0" h="32698" w="8506">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7"/>
            <p:cNvSpPr/>
            <p:nvPr/>
          </p:nvSpPr>
          <p:spPr>
            <a:xfrm>
              <a:off x="1968400" y="1499425"/>
              <a:ext cx="159100" cy="774275"/>
            </a:xfrm>
            <a:custGeom>
              <a:rect b="b" l="l" r="r" t="t"/>
              <a:pathLst>
                <a:path extrusionOk="0" h="30971" w="6364">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7"/>
            <p:cNvSpPr/>
            <p:nvPr/>
          </p:nvSpPr>
          <p:spPr>
            <a:xfrm>
              <a:off x="1913725" y="3271175"/>
              <a:ext cx="128975" cy="810225"/>
            </a:xfrm>
            <a:custGeom>
              <a:rect b="b" l="l" r="r" t="t"/>
              <a:pathLst>
                <a:path extrusionOk="0" h="32409" w="5159">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7"/>
            <p:cNvSpPr/>
            <p:nvPr/>
          </p:nvSpPr>
          <p:spPr>
            <a:xfrm>
              <a:off x="3925000" y="238075"/>
              <a:ext cx="159000" cy="730250"/>
            </a:xfrm>
            <a:custGeom>
              <a:rect b="b" l="l" r="r" t="t"/>
              <a:pathLst>
                <a:path extrusionOk="0" h="29210" w="636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0" name="Google Shape;510;p27"/>
          <p:cNvSpPr/>
          <p:nvPr/>
        </p:nvSpPr>
        <p:spPr>
          <a:xfrm>
            <a:off x="4010100" y="685300"/>
            <a:ext cx="5133900" cy="1682400"/>
          </a:xfrm>
          <a:prstGeom prst="rect">
            <a:avLst/>
          </a:prstGeom>
          <a:solidFill>
            <a:srgbClr val="9AC4F8"/>
          </a:solidFill>
          <a:ln cap="flat" cmpd="sng" w="9525">
            <a:solidFill>
              <a:srgbClr val="D9036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1" name="Google Shape;511;p27"/>
          <p:cNvGrpSpPr/>
          <p:nvPr/>
        </p:nvGrpSpPr>
        <p:grpSpPr>
          <a:xfrm rot="5400000">
            <a:off x="-2275431" y="-819560"/>
            <a:ext cx="8953931" cy="5412446"/>
            <a:chOff x="238125" y="693075"/>
            <a:chExt cx="7137450" cy="4314425"/>
          </a:xfrm>
        </p:grpSpPr>
        <p:sp>
          <p:nvSpPr>
            <p:cNvPr id="512" name="Google Shape;512;p27"/>
            <p:cNvSpPr/>
            <p:nvPr/>
          </p:nvSpPr>
          <p:spPr>
            <a:xfrm>
              <a:off x="379850" y="806575"/>
              <a:ext cx="6881075" cy="4076325"/>
            </a:xfrm>
            <a:custGeom>
              <a:rect b="b" l="l" r="r" t="t"/>
              <a:pathLst>
                <a:path extrusionOk="0" h="163053" w="275243">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7"/>
            <p:cNvSpPr/>
            <p:nvPr/>
          </p:nvSpPr>
          <p:spPr>
            <a:xfrm>
              <a:off x="238125" y="693075"/>
              <a:ext cx="7137450" cy="4314425"/>
            </a:xfrm>
            <a:custGeom>
              <a:rect b="b" l="l" r="r" t="t"/>
              <a:pathLst>
                <a:path extrusionOk="0" h="172577" w="285498">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4" name="Google Shape;514;p27"/>
          <p:cNvSpPr/>
          <p:nvPr/>
        </p:nvSpPr>
        <p:spPr>
          <a:xfrm>
            <a:off x="4010100" y="2773513"/>
            <a:ext cx="5133900" cy="1682400"/>
          </a:xfrm>
          <a:prstGeom prst="rect">
            <a:avLst/>
          </a:prstGeom>
          <a:solidFill>
            <a:srgbClr val="9AC4F8"/>
          </a:solidFill>
          <a:ln cap="flat" cmpd="sng" w="9525">
            <a:solidFill>
              <a:srgbClr val="D9036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5" name="Google Shape;515;p27"/>
          <p:cNvGrpSpPr/>
          <p:nvPr/>
        </p:nvGrpSpPr>
        <p:grpSpPr>
          <a:xfrm rot="-816911">
            <a:off x="-1399103" y="1807642"/>
            <a:ext cx="2613229" cy="5224657"/>
            <a:chOff x="2499325" y="238125"/>
            <a:chExt cx="2613225" cy="5224650"/>
          </a:xfrm>
        </p:grpSpPr>
        <p:sp>
          <p:nvSpPr>
            <p:cNvPr id="516" name="Google Shape;516;p27"/>
            <p:cNvSpPr/>
            <p:nvPr/>
          </p:nvSpPr>
          <p:spPr>
            <a:xfrm>
              <a:off x="2551850" y="283000"/>
              <a:ext cx="2514000" cy="5100275"/>
            </a:xfrm>
            <a:custGeom>
              <a:rect b="b" l="l" r="r" t="t"/>
              <a:pathLst>
                <a:path extrusionOk="0" h="204011" w="10056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7"/>
            <p:cNvSpPr/>
            <p:nvPr/>
          </p:nvSpPr>
          <p:spPr>
            <a:xfrm>
              <a:off x="2499325" y="238125"/>
              <a:ext cx="2613225" cy="5224650"/>
            </a:xfrm>
            <a:custGeom>
              <a:rect b="b" l="l" r="r" t="t"/>
              <a:pathLst>
                <a:path extrusionOk="0" h="208986" w="104529">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8" name="Google Shape;518;p27"/>
          <p:cNvSpPr txBox="1"/>
          <p:nvPr>
            <p:ph idx="4" type="title"/>
          </p:nvPr>
        </p:nvSpPr>
        <p:spPr>
          <a:xfrm>
            <a:off x="608860" y="2123400"/>
            <a:ext cx="2675400" cy="8967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1000"/>
              </a:spcAft>
              <a:buNone/>
            </a:pPr>
            <a:r>
              <a:rPr b="1" lang="en-GB" sz="2050">
                <a:solidFill>
                  <a:srgbClr val="FFFFFF"/>
                </a:solidFill>
                <a:latin typeface="Arvo"/>
                <a:ea typeface="Arvo"/>
                <a:cs typeface="Arvo"/>
                <a:sym typeface="Arvo"/>
              </a:rPr>
              <a:t>“…discriminatory, oppressive, abusive</a:t>
            </a:r>
            <a:r>
              <a:rPr lang="en-GB" sz="2050">
                <a:solidFill>
                  <a:srgbClr val="FFFFFF"/>
                </a:solidFill>
                <a:latin typeface="Arvo"/>
                <a:ea typeface="Arvo"/>
                <a:cs typeface="Arvo"/>
                <a:sym typeface="Arvo"/>
              </a:rPr>
              <a:t> </a:t>
            </a:r>
            <a:r>
              <a:rPr b="1" lang="en-GB" sz="2050">
                <a:solidFill>
                  <a:srgbClr val="FFFFFF"/>
                </a:solidFill>
                <a:latin typeface="Arvo"/>
                <a:ea typeface="Arvo"/>
                <a:cs typeface="Arvo"/>
                <a:sym typeface="Arvo"/>
              </a:rPr>
              <a:t>behaviour…”</a:t>
            </a:r>
            <a:r>
              <a:rPr b="1" lang="en-GB" sz="2050">
                <a:solidFill>
                  <a:srgbClr val="FFAE03"/>
                </a:solidFill>
                <a:highlight>
                  <a:srgbClr val="FFFFFF"/>
                </a:highlight>
                <a:latin typeface="Arvo"/>
                <a:ea typeface="Arvo"/>
                <a:cs typeface="Arvo"/>
                <a:sym typeface="Arvo"/>
              </a:rPr>
              <a:t> </a:t>
            </a:r>
            <a:endParaRPr>
              <a:solidFill>
                <a:srgbClr val="FFFFFF"/>
              </a:solidFill>
              <a:highlight>
                <a:srgbClr val="FFFFFF"/>
              </a:highlight>
            </a:endParaRPr>
          </a:p>
        </p:txBody>
      </p:sp>
      <p:sp>
        <p:nvSpPr>
          <p:cNvPr id="519" name="Google Shape;519;p27"/>
          <p:cNvSpPr txBox="1"/>
          <p:nvPr>
            <p:ph type="ctrTitle"/>
          </p:nvPr>
        </p:nvSpPr>
        <p:spPr>
          <a:xfrm flipH="1">
            <a:off x="4984800" y="782975"/>
            <a:ext cx="3930600" cy="16824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GB" sz="1250">
                <a:solidFill>
                  <a:srgbClr val="444444"/>
                </a:solidFill>
                <a:latin typeface="Arvo"/>
                <a:ea typeface="Arvo"/>
                <a:cs typeface="Arvo"/>
                <a:sym typeface="Arvo"/>
              </a:rPr>
              <a:t>Abusive:</a:t>
            </a:r>
            <a:r>
              <a:rPr lang="en-GB" sz="1250">
                <a:solidFill>
                  <a:srgbClr val="444444"/>
                </a:solidFill>
                <a:latin typeface="Arvo"/>
                <a:ea typeface="Arvo"/>
                <a:cs typeface="Arvo"/>
                <a:sym typeface="Arvo"/>
              </a:rPr>
              <a:t> using rude and offensive words or treating someone badly or cruelly, especially physically.</a:t>
            </a:r>
            <a:endParaRPr sz="1250">
              <a:solidFill>
                <a:srgbClr val="444444"/>
              </a:solidFill>
              <a:latin typeface="Arvo"/>
              <a:ea typeface="Arvo"/>
              <a:cs typeface="Arvo"/>
              <a:sym typeface="Arvo"/>
            </a:endParaRPr>
          </a:p>
          <a:p>
            <a:pPr indent="0" lvl="0" marL="0" rtl="0" algn="l">
              <a:lnSpc>
                <a:spcPct val="115000"/>
              </a:lnSpc>
              <a:spcBef>
                <a:spcPts val="1000"/>
              </a:spcBef>
              <a:spcAft>
                <a:spcPts val="0"/>
              </a:spcAft>
              <a:buClr>
                <a:schemeClr val="dk1"/>
              </a:buClr>
              <a:buSzPts val="1100"/>
              <a:buFont typeface="Arial"/>
              <a:buNone/>
            </a:pPr>
            <a:r>
              <a:rPr lang="en-GB" sz="1250">
                <a:solidFill>
                  <a:srgbClr val="444444"/>
                </a:solidFill>
                <a:latin typeface="Arvo"/>
                <a:ea typeface="Arvo"/>
                <a:cs typeface="Arvo"/>
                <a:sym typeface="Arvo"/>
              </a:rPr>
              <a:t>An example would be calling a disabled person rude names (slurs) because of their disability.  </a:t>
            </a:r>
            <a:endParaRPr b="1" sz="1150">
              <a:solidFill>
                <a:srgbClr val="444444"/>
              </a:solidFill>
              <a:latin typeface="Arvo"/>
              <a:ea typeface="Arvo"/>
              <a:cs typeface="Arvo"/>
              <a:sym typeface="Arvo"/>
            </a:endParaRPr>
          </a:p>
          <a:p>
            <a:pPr indent="0" lvl="0" marL="0" rtl="0" algn="l">
              <a:lnSpc>
                <a:spcPct val="115000"/>
              </a:lnSpc>
              <a:spcBef>
                <a:spcPts val="1000"/>
              </a:spcBef>
              <a:spcAft>
                <a:spcPts val="1000"/>
              </a:spcAft>
              <a:buNone/>
            </a:pPr>
            <a:r>
              <a:t/>
            </a:r>
            <a:endParaRPr sz="1250">
              <a:solidFill>
                <a:srgbClr val="444444"/>
              </a:solidFill>
              <a:latin typeface="Arvo"/>
              <a:ea typeface="Arvo"/>
              <a:cs typeface="Arvo"/>
              <a:sym typeface="Arvo"/>
            </a:endParaRPr>
          </a:p>
        </p:txBody>
      </p:sp>
      <p:sp>
        <p:nvSpPr>
          <p:cNvPr id="520" name="Google Shape;520;p27"/>
          <p:cNvSpPr txBox="1"/>
          <p:nvPr>
            <p:ph idx="2" type="ctrTitle"/>
          </p:nvPr>
        </p:nvSpPr>
        <p:spPr>
          <a:xfrm flipH="1">
            <a:off x="5139875" y="3046600"/>
            <a:ext cx="3188700" cy="1101900"/>
          </a:xfrm>
          <a:prstGeom prst="rect">
            <a:avLst/>
          </a:prstGeom>
          <a:ln>
            <a:noFill/>
          </a:ln>
        </p:spPr>
        <p:txBody>
          <a:bodyPr anchorCtr="0" anchor="b" bIns="91425" lIns="91425" spcFirstLastPara="1" rIns="91425" wrap="square" tIns="91425">
            <a:noAutofit/>
          </a:bodyPr>
          <a:lstStyle/>
          <a:p>
            <a:pPr indent="0" lvl="0" marL="0" rtl="0" algn="l">
              <a:lnSpc>
                <a:spcPct val="115000"/>
              </a:lnSpc>
              <a:spcBef>
                <a:spcPts val="0"/>
              </a:spcBef>
              <a:spcAft>
                <a:spcPts val="1000"/>
              </a:spcAft>
              <a:buNone/>
            </a:pPr>
            <a:r>
              <a:rPr lang="en-GB" sz="1250">
                <a:solidFill>
                  <a:srgbClr val="444444"/>
                </a:solidFill>
                <a:latin typeface="Arvo"/>
                <a:ea typeface="Arvo"/>
                <a:cs typeface="Arvo"/>
                <a:sym typeface="Arvo"/>
              </a:rPr>
              <a:t>This behaviour arises from the belief that disabled people are inferior to non-disabled people.</a:t>
            </a:r>
            <a:endParaRPr sz="3200">
              <a:solidFill>
                <a:srgbClr val="000000"/>
              </a:solidFill>
              <a:latin typeface="Arvo"/>
              <a:ea typeface="Arvo"/>
              <a:cs typeface="Arvo"/>
              <a:sym typeface="Arvo"/>
            </a:endParaRPr>
          </a:p>
        </p:txBody>
      </p:sp>
      <p:sp>
        <p:nvSpPr>
          <p:cNvPr id="521" name="Google Shape;521;p27"/>
          <p:cNvSpPr/>
          <p:nvPr/>
        </p:nvSpPr>
        <p:spPr>
          <a:xfrm>
            <a:off x="4399550" y="1272400"/>
            <a:ext cx="508200" cy="508200"/>
          </a:xfrm>
          <a:prstGeom prst="ellipse">
            <a:avLst/>
          </a:pr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7"/>
          <p:cNvSpPr/>
          <p:nvPr/>
        </p:nvSpPr>
        <p:spPr>
          <a:xfrm>
            <a:off x="4399550" y="3348703"/>
            <a:ext cx="508200" cy="508200"/>
          </a:xfrm>
          <a:prstGeom prst="ellipse">
            <a:avLst/>
          </a:pr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3" name="Google Shape;523;p27"/>
          <p:cNvGrpSpPr/>
          <p:nvPr/>
        </p:nvGrpSpPr>
        <p:grpSpPr>
          <a:xfrm>
            <a:off x="4537834" y="1410848"/>
            <a:ext cx="231619" cy="231320"/>
            <a:chOff x="5053900" y="2021500"/>
            <a:chExt cx="483750" cy="483125"/>
          </a:xfrm>
        </p:grpSpPr>
        <p:sp>
          <p:nvSpPr>
            <p:cNvPr id="524" name="Google Shape;524;p27"/>
            <p:cNvSpPr/>
            <p:nvPr/>
          </p:nvSpPr>
          <p:spPr>
            <a:xfrm>
              <a:off x="5281350" y="2078100"/>
              <a:ext cx="127375" cy="127350"/>
            </a:xfrm>
            <a:custGeom>
              <a:rect b="b" l="l" r="r" t="t"/>
              <a:pathLst>
                <a:path extrusionOk="0" h="5094" w="5095">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525" name="Google Shape;525;p27"/>
            <p:cNvSpPr/>
            <p:nvPr/>
          </p:nvSpPr>
          <p:spPr>
            <a:xfrm>
              <a:off x="5118000" y="2021500"/>
              <a:ext cx="368700" cy="483125"/>
            </a:xfrm>
            <a:custGeom>
              <a:rect b="b" l="l" r="r" t="t"/>
              <a:pathLst>
                <a:path extrusionOk="0" h="19325" w="14748">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526" name="Google Shape;526;p27"/>
            <p:cNvSpPr/>
            <p:nvPr/>
          </p:nvSpPr>
          <p:spPr>
            <a:xfrm>
              <a:off x="5053900" y="2191325"/>
              <a:ext cx="56650" cy="28325"/>
            </a:xfrm>
            <a:custGeom>
              <a:rect b="b" l="l" r="r" t="t"/>
              <a:pathLst>
                <a:path extrusionOk="0" h="1133" w="2266">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527" name="Google Shape;527;p27"/>
            <p:cNvSpPr/>
            <p:nvPr/>
          </p:nvSpPr>
          <p:spPr>
            <a:xfrm>
              <a:off x="5056850" y="2096550"/>
              <a:ext cx="50750" cy="48025"/>
            </a:xfrm>
            <a:custGeom>
              <a:rect b="b" l="l" r="r" t="t"/>
              <a:pathLst>
                <a:path extrusionOk="0" h="1921" w="203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528" name="Google Shape;528;p27"/>
            <p:cNvSpPr/>
            <p:nvPr/>
          </p:nvSpPr>
          <p:spPr>
            <a:xfrm>
              <a:off x="5056400" y="2266400"/>
              <a:ext cx="51200" cy="48350"/>
            </a:xfrm>
            <a:custGeom>
              <a:rect b="b" l="l" r="r" t="t"/>
              <a:pathLst>
                <a:path extrusionOk="0" h="1934" w="2048">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529" name="Google Shape;529;p27"/>
            <p:cNvSpPr/>
            <p:nvPr/>
          </p:nvSpPr>
          <p:spPr>
            <a:xfrm>
              <a:off x="5480400" y="2191325"/>
              <a:ext cx="56650" cy="28325"/>
            </a:xfrm>
            <a:custGeom>
              <a:rect b="b" l="l" r="r" t="t"/>
              <a:pathLst>
                <a:path extrusionOk="0" h="1133" w="2266">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530" name="Google Shape;530;p27"/>
            <p:cNvSpPr/>
            <p:nvPr/>
          </p:nvSpPr>
          <p:spPr>
            <a:xfrm>
              <a:off x="5479800" y="2096550"/>
              <a:ext cx="54300" cy="48225"/>
            </a:xfrm>
            <a:custGeom>
              <a:rect b="b" l="l" r="r" t="t"/>
              <a:pathLst>
                <a:path extrusionOk="0" h="1929" w="2172">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531" name="Google Shape;531;p27"/>
            <p:cNvSpPr/>
            <p:nvPr/>
          </p:nvSpPr>
          <p:spPr>
            <a:xfrm>
              <a:off x="5483350" y="2266400"/>
              <a:ext cx="54300" cy="48225"/>
            </a:xfrm>
            <a:custGeom>
              <a:rect b="b" l="l" r="r" t="t"/>
              <a:pathLst>
                <a:path extrusionOk="0" h="1929" w="2172">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grpSp>
        <p:nvGrpSpPr>
          <p:cNvPr id="532" name="Google Shape;532;p27"/>
          <p:cNvGrpSpPr/>
          <p:nvPr/>
        </p:nvGrpSpPr>
        <p:grpSpPr>
          <a:xfrm>
            <a:off x="4537976" y="3494377"/>
            <a:ext cx="231332" cy="216860"/>
            <a:chOff x="3865000" y="847675"/>
            <a:chExt cx="483150" cy="452925"/>
          </a:xfrm>
        </p:grpSpPr>
        <p:sp>
          <p:nvSpPr>
            <p:cNvPr id="533" name="Google Shape;533;p27"/>
            <p:cNvSpPr/>
            <p:nvPr/>
          </p:nvSpPr>
          <p:spPr>
            <a:xfrm>
              <a:off x="3865000" y="847675"/>
              <a:ext cx="483150" cy="452925"/>
            </a:xfrm>
            <a:custGeom>
              <a:rect b="b" l="l" r="r" t="t"/>
              <a:pathLst>
                <a:path extrusionOk="0" h="18117" w="19326">
                  <a:moveTo>
                    <a:pt x="9627" y="1132"/>
                  </a:moveTo>
                  <a:cubicBezTo>
                    <a:pt x="14349" y="1132"/>
                    <a:pt x="18193" y="4436"/>
                    <a:pt x="18193" y="8494"/>
                  </a:cubicBezTo>
                  <a:cubicBezTo>
                    <a:pt x="18193" y="12552"/>
                    <a:pt x="14349" y="15852"/>
                    <a:pt x="9627" y="15852"/>
                  </a:cubicBezTo>
                  <a:cubicBezTo>
                    <a:pt x="9619" y="15852"/>
                    <a:pt x="9611" y="15852"/>
                    <a:pt x="9603" y="15852"/>
                  </a:cubicBezTo>
                  <a:cubicBezTo>
                    <a:pt x="8397" y="15852"/>
                    <a:pt x="7207" y="15626"/>
                    <a:pt x="6088" y="15185"/>
                  </a:cubicBezTo>
                  <a:cubicBezTo>
                    <a:pt x="6019" y="15158"/>
                    <a:pt x="5947" y="15144"/>
                    <a:pt x="5876" y="15144"/>
                  </a:cubicBezTo>
                  <a:cubicBezTo>
                    <a:pt x="5720" y="15144"/>
                    <a:pt x="5568" y="15208"/>
                    <a:pt x="5460" y="15327"/>
                  </a:cubicBezTo>
                  <a:cubicBezTo>
                    <a:pt x="4780" y="16070"/>
                    <a:pt x="3896" y="16595"/>
                    <a:pt x="2917" y="16837"/>
                  </a:cubicBezTo>
                  <a:cubicBezTo>
                    <a:pt x="3461" y="15801"/>
                    <a:pt x="3582" y="14593"/>
                    <a:pt x="3262" y="13467"/>
                  </a:cubicBezTo>
                  <a:cubicBezTo>
                    <a:pt x="3238" y="13379"/>
                    <a:pt x="3189" y="13295"/>
                    <a:pt x="3126" y="13228"/>
                  </a:cubicBezTo>
                  <a:cubicBezTo>
                    <a:pt x="1843" y="11906"/>
                    <a:pt x="1133" y="10224"/>
                    <a:pt x="1133" y="8494"/>
                  </a:cubicBezTo>
                  <a:cubicBezTo>
                    <a:pt x="1133" y="4436"/>
                    <a:pt x="4944" y="1132"/>
                    <a:pt x="9627" y="1132"/>
                  </a:cubicBezTo>
                  <a:close/>
                  <a:moveTo>
                    <a:pt x="9627" y="0"/>
                  </a:moveTo>
                  <a:cubicBezTo>
                    <a:pt x="7066" y="0"/>
                    <a:pt x="4663" y="876"/>
                    <a:pt x="2848" y="2461"/>
                  </a:cubicBezTo>
                  <a:cubicBezTo>
                    <a:pt x="1012" y="4067"/>
                    <a:pt x="1" y="6211"/>
                    <a:pt x="1" y="8494"/>
                  </a:cubicBezTo>
                  <a:cubicBezTo>
                    <a:pt x="1" y="10472"/>
                    <a:pt x="783" y="12389"/>
                    <a:pt x="2208" y="13908"/>
                  </a:cubicBezTo>
                  <a:cubicBezTo>
                    <a:pt x="2492" y="15073"/>
                    <a:pt x="2148" y="16302"/>
                    <a:pt x="1299" y="17151"/>
                  </a:cubicBezTo>
                  <a:cubicBezTo>
                    <a:pt x="943" y="17507"/>
                    <a:pt x="1193" y="18117"/>
                    <a:pt x="1701" y="18117"/>
                  </a:cubicBezTo>
                  <a:cubicBezTo>
                    <a:pt x="3313" y="18114"/>
                    <a:pt x="4862" y="17489"/>
                    <a:pt x="6024" y="16372"/>
                  </a:cubicBezTo>
                  <a:cubicBezTo>
                    <a:pt x="7173" y="16776"/>
                    <a:pt x="8380" y="16985"/>
                    <a:pt x="9600" y="16985"/>
                  </a:cubicBezTo>
                  <a:cubicBezTo>
                    <a:pt x="9609" y="16985"/>
                    <a:pt x="9618" y="16985"/>
                    <a:pt x="9627" y="16985"/>
                  </a:cubicBezTo>
                  <a:cubicBezTo>
                    <a:pt x="12184" y="16985"/>
                    <a:pt x="14606" y="16112"/>
                    <a:pt x="16439" y="14524"/>
                  </a:cubicBezTo>
                  <a:cubicBezTo>
                    <a:pt x="18302" y="12914"/>
                    <a:pt x="19325" y="10773"/>
                    <a:pt x="19325" y="8494"/>
                  </a:cubicBezTo>
                  <a:cubicBezTo>
                    <a:pt x="19325" y="6211"/>
                    <a:pt x="18302" y="4070"/>
                    <a:pt x="16439" y="2461"/>
                  </a:cubicBezTo>
                  <a:cubicBezTo>
                    <a:pt x="14606" y="873"/>
                    <a:pt x="12184" y="0"/>
                    <a:pt x="96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534" name="Google Shape;534;p27"/>
            <p:cNvSpPr/>
            <p:nvPr/>
          </p:nvSpPr>
          <p:spPr>
            <a:xfrm>
              <a:off x="4173600" y="1029775"/>
              <a:ext cx="78450" cy="75550"/>
            </a:xfrm>
            <a:custGeom>
              <a:rect b="b" l="l" r="r" t="t"/>
              <a:pathLst>
                <a:path extrusionOk="0" h="3022" w="3138">
                  <a:moveTo>
                    <a:pt x="1510" y="1134"/>
                  </a:moveTo>
                  <a:cubicBezTo>
                    <a:pt x="1845" y="1134"/>
                    <a:pt x="2014" y="1539"/>
                    <a:pt x="1776" y="1777"/>
                  </a:cubicBezTo>
                  <a:cubicBezTo>
                    <a:pt x="1698" y="1855"/>
                    <a:pt x="1604" y="1889"/>
                    <a:pt x="1511" y="1889"/>
                  </a:cubicBezTo>
                  <a:cubicBezTo>
                    <a:pt x="1318" y="1889"/>
                    <a:pt x="1132" y="1738"/>
                    <a:pt x="1132" y="1512"/>
                  </a:cubicBezTo>
                  <a:cubicBezTo>
                    <a:pt x="1132"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535" name="Google Shape;535;p27"/>
            <p:cNvSpPr/>
            <p:nvPr/>
          </p:nvSpPr>
          <p:spPr>
            <a:xfrm>
              <a:off x="4068825" y="1029775"/>
              <a:ext cx="78450" cy="75550"/>
            </a:xfrm>
            <a:custGeom>
              <a:rect b="b" l="l" r="r" t="t"/>
              <a:pathLst>
                <a:path extrusionOk="0" h="3022" w="3138">
                  <a:moveTo>
                    <a:pt x="1510" y="1134"/>
                  </a:moveTo>
                  <a:cubicBezTo>
                    <a:pt x="1845" y="1134"/>
                    <a:pt x="2014" y="1539"/>
                    <a:pt x="1776" y="1777"/>
                  </a:cubicBezTo>
                  <a:cubicBezTo>
                    <a:pt x="1699" y="1855"/>
                    <a:pt x="1605" y="1889"/>
                    <a:pt x="1513" y="1889"/>
                  </a:cubicBezTo>
                  <a:cubicBezTo>
                    <a:pt x="1319" y="1889"/>
                    <a:pt x="1132" y="1738"/>
                    <a:pt x="1132" y="1512"/>
                  </a:cubicBezTo>
                  <a:cubicBezTo>
                    <a:pt x="1132" y="1300"/>
                    <a:pt x="1302" y="1134"/>
                    <a:pt x="1510" y="1134"/>
                  </a:cubicBezTo>
                  <a:close/>
                  <a:moveTo>
                    <a:pt x="1511" y="1"/>
                  </a:moveTo>
                  <a:cubicBezTo>
                    <a:pt x="1316" y="1"/>
                    <a:pt x="1120" y="39"/>
                    <a:pt x="933" y="117"/>
                  </a:cubicBezTo>
                  <a:cubicBezTo>
                    <a:pt x="369" y="349"/>
                    <a:pt x="0" y="899"/>
                    <a:pt x="0" y="1512"/>
                  </a:cubicBezTo>
                  <a:cubicBezTo>
                    <a:pt x="0" y="2345"/>
                    <a:pt x="677" y="3021"/>
                    <a:pt x="1510" y="3021"/>
                  </a:cubicBezTo>
                  <a:cubicBezTo>
                    <a:pt x="2120" y="3021"/>
                    <a:pt x="2672" y="2653"/>
                    <a:pt x="2905" y="2088"/>
                  </a:cubicBezTo>
                  <a:cubicBezTo>
                    <a:pt x="3137" y="1524"/>
                    <a:pt x="3011" y="875"/>
                    <a:pt x="2579" y="443"/>
                  </a:cubicBezTo>
                  <a:cubicBezTo>
                    <a:pt x="2290" y="154"/>
                    <a:pt x="1903" y="1"/>
                    <a:pt x="15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536" name="Google Shape;536;p27"/>
            <p:cNvSpPr/>
            <p:nvPr/>
          </p:nvSpPr>
          <p:spPr>
            <a:xfrm>
              <a:off x="3964125" y="1029775"/>
              <a:ext cx="78450" cy="75550"/>
            </a:xfrm>
            <a:custGeom>
              <a:rect b="b" l="l" r="r" t="t"/>
              <a:pathLst>
                <a:path extrusionOk="0" h="3022" w="3138">
                  <a:moveTo>
                    <a:pt x="1510" y="1134"/>
                  </a:moveTo>
                  <a:cubicBezTo>
                    <a:pt x="1845" y="1134"/>
                    <a:pt x="2014" y="1539"/>
                    <a:pt x="1776" y="1777"/>
                  </a:cubicBezTo>
                  <a:cubicBezTo>
                    <a:pt x="1698" y="1855"/>
                    <a:pt x="1604" y="1889"/>
                    <a:pt x="1511" y="1889"/>
                  </a:cubicBezTo>
                  <a:cubicBezTo>
                    <a:pt x="1318" y="1889"/>
                    <a:pt x="1133" y="1738"/>
                    <a:pt x="1133" y="1512"/>
                  </a:cubicBezTo>
                  <a:cubicBezTo>
                    <a:pt x="1133"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sp>
        <p:nvSpPr>
          <p:cNvPr id="537" name="Google Shape;537;p27"/>
          <p:cNvSpPr txBox="1"/>
          <p:nvPr/>
        </p:nvSpPr>
        <p:spPr>
          <a:xfrm>
            <a:off x="790025" y="3348700"/>
            <a:ext cx="2823000" cy="11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Arvo"/>
                <a:ea typeface="Arvo"/>
                <a:cs typeface="Arvo"/>
                <a:sym typeface="Arvo"/>
              </a:rPr>
              <a:t>Try to think of a definition for each of these words and an example (in the context of disablism) for each.</a:t>
            </a:r>
            <a:endParaRPr>
              <a:solidFill>
                <a:srgbClr val="FFFFFF"/>
              </a:solidFill>
              <a:latin typeface="Arvo"/>
              <a:ea typeface="Arvo"/>
              <a:cs typeface="Arvo"/>
              <a:sym typeface="Arv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541" name="Shape 541"/>
        <p:cNvGrpSpPr/>
        <p:nvPr/>
      </p:nvGrpSpPr>
      <p:grpSpPr>
        <a:xfrm>
          <a:off x="0" y="0"/>
          <a:ext cx="0" cy="0"/>
          <a:chOff x="0" y="0"/>
          <a:chExt cx="0" cy="0"/>
        </a:xfrm>
      </p:grpSpPr>
      <p:sp>
        <p:nvSpPr>
          <p:cNvPr id="542" name="Google Shape;542;p28"/>
          <p:cNvSpPr/>
          <p:nvPr/>
        </p:nvSpPr>
        <p:spPr>
          <a:xfrm rot="7701277">
            <a:off x="2192091" y="2755168"/>
            <a:ext cx="2363108" cy="1874176"/>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AB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3" name="Google Shape;543;p28"/>
          <p:cNvGrpSpPr/>
          <p:nvPr/>
        </p:nvGrpSpPr>
        <p:grpSpPr>
          <a:xfrm flipH="1" rot="4341138">
            <a:off x="-1678078" y="-777857"/>
            <a:ext cx="4147842" cy="3210269"/>
            <a:chOff x="434475" y="237850"/>
            <a:chExt cx="6749725" cy="5224025"/>
          </a:xfrm>
        </p:grpSpPr>
        <p:sp>
          <p:nvSpPr>
            <p:cNvPr id="544" name="Google Shape;544;p28"/>
            <p:cNvSpPr/>
            <p:nvPr/>
          </p:nvSpPr>
          <p:spPr>
            <a:xfrm>
              <a:off x="542775" y="347225"/>
              <a:ext cx="6499875" cy="4955975"/>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8"/>
            <p:cNvSpPr/>
            <p:nvPr/>
          </p:nvSpPr>
          <p:spPr>
            <a:xfrm>
              <a:off x="434475" y="237850"/>
              <a:ext cx="6749725" cy="5224025"/>
            </a:xfrm>
            <a:custGeom>
              <a:rect b="b" l="l" r="r" t="t"/>
              <a:pathLst>
                <a:path extrusionOk="0" h="208961" w="269989">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6" name="Google Shape;546;p28"/>
          <p:cNvGrpSpPr/>
          <p:nvPr/>
        </p:nvGrpSpPr>
        <p:grpSpPr>
          <a:xfrm>
            <a:off x="3613313" y="2362063"/>
            <a:ext cx="7186900" cy="4132775"/>
            <a:chOff x="235075" y="777725"/>
            <a:chExt cx="7186900" cy="4132775"/>
          </a:xfrm>
        </p:grpSpPr>
        <p:sp>
          <p:nvSpPr>
            <p:cNvPr id="547" name="Google Shape;547;p28"/>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8"/>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9" name="Google Shape;549;p28"/>
          <p:cNvSpPr/>
          <p:nvPr/>
        </p:nvSpPr>
        <p:spPr>
          <a:xfrm>
            <a:off x="1375425" y="1000175"/>
            <a:ext cx="6499800" cy="3159000"/>
          </a:xfrm>
          <a:prstGeom prst="rect">
            <a:avLst/>
          </a:pr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0" name="Google Shape;550;p28"/>
          <p:cNvGrpSpPr/>
          <p:nvPr/>
        </p:nvGrpSpPr>
        <p:grpSpPr>
          <a:xfrm flipH="1">
            <a:off x="-257018" y="2362075"/>
            <a:ext cx="1425315" cy="3241658"/>
            <a:chOff x="2650500" y="238500"/>
            <a:chExt cx="2300750" cy="5232700"/>
          </a:xfrm>
        </p:grpSpPr>
        <p:sp>
          <p:nvSpPr>
            <p:cNvPr id="551" name="Google Shape;551;p28"/>
            <p:cNvSpPr/>
            <p:nvPr/>
          </p:nvSpPr>
          <p:spPr>
            <a:xfrm>
              <a:off x="2650500" y="238500"/>
              <a:ext cx="2300750" cy="5232700"/>
            </a:xfrm>
            <a:custGeom>
              <a:rect b="b" l="l" r="r" t="t"/>
              <a:pathLst>
                <a:path extrusionOk="0" h="209308" w="9203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8"/>
            <p:cNvSpPr/>
            <p:nvPr/>
          </p:nvSpPr>
          <p:spPr>
            <a:xfrm>
              <a:off x="3006375" y="586000"/>
              <a:ext cx="1597775" cy="4547625"/>
            </a:xfrm>
            <a:custGeom>
              <a:rect b="b" l="l" r="r" t="t"/>
              <a:pathLst>
                <a:path extrusionOk="0" h="181905" w="63911">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8"/>
            <p:cNvSpPr/>
            <p:nvPr/>
          </p:nvSpPr>
          <p:spPr>
            <a:xfrm>
              <a:off x="3402850" y="931550"/>
              <a:ext cx="1365350" cy="3835150"/>
            </a:xfrm>
            <a:custGeom>
              <a:rect b="b" l="l" r="r" t="t"/>
              <a:pathLst>
                <a:path extrusionOk="0" h="153406" w="54614">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4" name="Google Shape;554;p28"/>
          <p:cNvSpPr txBox="1"/>
          <p:nvPr>
            <p:ph idx="1" type="subTitle"/>
          </p:nvPr>
        </p:nvSpPr>
        <p:spPr>
          <a:xfrm>
            <a:off x="1437000" y="1828950"/>
            <a:ext cx="6438300" cy="2432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2050">
                <a:solidFill>
                  <a:srgbClr val="FFFFFF"/>
                </a:solidFill>
                <a:latin typeface="Arvo"/>
                <a:ea typeface="Arvo"/>
                <a:cs typeface="Arvo"/>
                <a:sym typeface="Arvo"/>
              </a:rPr>
              <a:t>Disablism</a:t>
            </a:r>
            <a:r>
              <a:rPr lang="en-GB" sz="2050">
                <a:solidFill>
                  <a:srgbClr val="FFFFFF"/>
                </a:solidFill>
                <a:latin typeface="Arvo"/>
                <a:ea typeface="Arvo"/>
                <a:cs typeface="Arvo"/>
                <a:sym typeface="Arvo"/>
              </a:rPr>
              <a:t> (aka </a:t>
            </a:r>
            <a:r>
              <a:rPr b="1" lang="en-GB" sz="2050">
                <a:solidFill>
                  <a:srgbClr val="FFFFFF"/>
                </a:solidFill>
                <a:latin typeface="Arvo"/>
                <a:ea typeface="Arvo"/>
                <a:cs typeface="Arvo"/>
                <a:sym typeface="Arvo"/>
              </a:rPr>
              <a:t>ableism</a:t>
            </a:r>
            <a:r>
              <a:rPr lang="en-GB" sz="2050">
                <a:solidFill>
                  <a:srgbClr val="FFFFFF"/>
                </a:solidFill>
                <a:latin typeface="Arvo"/>
                <a:ea typeface="Arvo"/>
                <a:cs typeface="Arvo"/>
                <a:sym typeface="Arvo"/>
              </a:rPr>
              <a:t>) can be defined as </a:t>
            </a:r>
            <a:r>
              <a:rPr b="1" lang="en-GB" sz="2050">
                <a:solidFill>
                  <a:srgbClr val="FFAE03"/>
                </a:solidFill>
                <a:latin typeface="Arvo"/>
                <a:ea typeface="Arvo"/>
                <a:cs typeface="Arvo"/>
                <a:sym typeface="Arvo"/>
              </a:rPr>
              <a:t>discriminatory, oppressive, abusive</a:t>
            </a:r>
            <a:r>
              <a:rPr lang="en-GB" sz="2050">
                <a:solidFill>
                  <a:srgbClr val="FFAE03"/>
                </a:solidFill>
                <a:latin typeface="Arvo"/>
                <a:ea typeface="Arvo"/>
                <a:cs typeface="Arvo"/>
                <a:sym typeface="Arvo"/>
              </a:rPr>
              <a:t> </a:t>
            </a:r>
            <a:r>
              <a:rPr b="1" lang="en-GB" sz="2050">
                <a:solidFill>
                  <a:srgbClr val="FFAE03"/>
                </a:solidFill>
                <a:latin typeface="Arvo"/>
                <a:ea typeface="Arvo"/>
                <a:cs typeface="Arvo"/>
                <a:sym typeface="Arvo"/>
              </a:rPr>
              <a:t>behaviour </a:t>
            </a:r>
            <a:r>
              <a:rPr lang="en-GB" sz="2050">
                <a:solidFill>
                  <a:srgbClr val="FFFFFF"/>
                </a:solidFill>
                <a:latin typeface="Arvo"/>
                <a:ea typeface="Arvo"/>
                <a:cs typeface="Arvo"/>
                <a:sym typeface="Arvo"/>
              </a:rPr>
              <a:t>arising from the </a:t>
            </a:r>
            <a:r>
              <a:rPr b="1" lang="en-GB" sz="2050">
                <a:solidFill>
                  <a:srgbClr val="FFFFFF"/>
                </a:solidFill>
                <a:latin typeface="Arvo"/>
                <a:ea typeface="Arvo"/>
                <a:cs typeface="Arvo"/>
                <a:sym typeface="Arvo"/>
              </a:rPr>
              <a:t>belief that disabled people are inferior to others.</a:t>
            </a:r>
            <a:r>
              <a:rPr lang="en-GB" sz="2050">
                <a:solidFill>
                  <a:srgbClr val="FFFFFF"/>
                </a:solidFill>
                <a:latin typeface="Arvo"/>
                <a:ea typeface="Arvo"/>
                <a:cs typeface="Arvo"/>
                <a:sym typeface="Arvo"/>
              </a:rPr>
              <a:t> Disablism refers to </a:t>
            </a:r>
            <a:r>
              <a:rPr b="1" lang="en-GB" sz="2050">
                <a:solidFill>
                  <a:srgbClr val="FFFFFF"/>
                </a:solidFill>
                <a:latin typeface="Arvo"/>
                <a:ea typeface="Arvo"/>
                <a:cs typeface="Arvo"/>
                <a:sym typeface="Arvo"/>
              </a:rPr>
              <a:t>prejudice, stereotyping, or "institutional discrimination"</a:t>
            </a:r>
            <a:r>
              <a:rPr lang="en-GB" sz="2050">
                <a:solidFill>
                  <a:srgbClr val="FFFFFF"/>
                </a:solidFill>
                <a:latin typeface="Arvo"/>
                <a:ea typeface="Arvo"/>
                <a:cs typeface="Arvo"/>
                <a:sym typeface="Arvo"/>
              </a:rPr>
              <a:t> against disabled people.</a:t>
            </a:r>
            <a:r>
              <a:rPr lang="en-GB" sz="2050">
                <a:solidFill>
                  <a:srgbClr val="444444"/>
                </a:solidFill>
                <a:highlight>
                  <a:srgbClr val="FFFFFF"/>
                </a:highlight>
              </a:rPr>
              <a:t> </a:t>
            </a:r>
            <a:endParaRPr sz="2050">
              <a:solidFill>
                <a:srgbClr val="444444"/>
              </a:solidFill>
              <a:highlight>
                <a:srgbClr val="FFFFFF"/>
              </a:highlight>
            </a:endParaRPr>
          </a:p>
          <a:p>
            <a:pPr indent="0" lvl="0" marL="0" rtl="0" algn="ctr">
              <a:lnSpc>
                <a:spcPct val="100000"/>
              </a:lnSpc>
              <a:spcBef>
                <a:spcPts val="1000"/>
              </a:spcBef>
              <a:spcAft>
                <a:spcPts val="0"/>
              </a:spcAft>
              <a:buNone/>
            </a:pPr>
            <a:r>
              <a:rPr lang="en-GB" sz="2400">
                <a:solidFill>
                  <a:srgbClr val="000000"/>
                </a:solidFill>
                <a:latin typeface="Arvo"/>
                <a:ea typeface="Arvo"/>
                <a:cs typeface="Arvo"/>
                <a:sym typeface="Arvo"/>
              </a:rPr>
              <a:t> </a:t>
            </a:r>
            <a:endParaRPr sz="2400">
              <a:solidFill>
                <a:schemeClr val="accent2"/>
              </a:solidFill>
              <a:latin typeface="Arvo"/>
              <a:ea typeface="Arvo"/>
              <a:cs typeface="Arvo"/>
              <a:sym typeface="Arvo"/>
            </a:endParaRPr>
          </a:p>
        </p:txBody>
      </p:sp>
      <p:sp>
        <p:nvSpPr>
          <p:cNvPr id="555" name="Google Shape;555;p28"/>
          <p:cNvSpPr txBox="1"/>
          <p:nvPr>
            <p:ph idx="2" type="title"/>
          </p:nvPr>
        </p:nvSpPr>
        <p:spPr>
          <a:xfrm>
            <a:off x="1375425" y="1092200"/>
            <a:ext cx="6499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3900">
                <a:solidFill>
                  <a:srgbClr val="FFFFFF"/>
                </a:solidFill>
              </a:rPr>
              <a:t>Let’s take a closer look...</a:t>
            </a:r>
            <a:endParaRPr sz="3900">
              <a:solidFill>
                <a:srgbClr val="FFFFFF"/>
              </a:solidFill>
            </a:endParaRPr>
          </a:p>
        </p:txBody>
      </p:sp>
      <p:grpSp>
        <p:nvGrpSpPr>
          <p:cNvPr id="556" name="Google Shape;556;p28"/>
          <p:cNvGrpSpPr/>
          <p:nvPr/>
        </p:nvGrpSpPr>
        <p:grpSpPr>
          <a:xfrm rot="1195569">
            <a:off x="-397093" y="262370"/>
            <a:ext cx="2382243" cy="771207"/>
            <a:chOff x="234200" y="2027925"/>
            <a:chExt cx="6760111" cy="1887098"/>
          </a:xfrm>
        </p:grpSpPr>
        <p:sp>
          <p:nvSpPr>
            <p:cNvPr id="557" name="Google Shape;557;p28"/>
            <p:cNvSpPr/>
            <p:nvPr/>
          </p:nvSpPr>
          <p:spPr>
            <a:xfrm>
              <a:off x="234200" y="3510875"/>
              <a:ext cx="311250" cy="154150"/>
            </a:xfrm>
            <a:custGeom>
              <a:rect b="b" l="l" r="r" t="t"/>
              <a:pathLst>
                <a:path extrusionOk="0" h="6166" w="1245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8"/>
            <p:cNvSpPr/>
            <p:nvPr/>
          </p:nvSpPr>
          <p:spPr>
            <a:xfrm>
              <a:off x="706400" y="2918875"/>
              <a:ext cx="577575" cy="299350"/>
            </a:xfrm>
            <a:custGeom>
              <a:rect b="b" l="l" r="r" t="t"/>
              <a:pathLst>
                <a:path extrusionOk="0" h="11974" w="23103">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8"/>
            <p:cNvSpPr/>
            <p:nvPr/>
          </p:nvSpPr>
          <p:spPr>
            <a:xfrm>
              <a:off x="1324925" y="3370600"/>
              <a:ext cx="297575" cy="139600"/>
            </a:xfrm>
            <a:custGeom>
              <a:rect b="b" l="l" r="r" t="t"/>
              <a:pathLst>
                <a:path extrusionOk="0" h="5584" w="11903">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8"/>
            <p:cNvSpPr/>
            <p:nvPr/>
          </p:nvSpPr>
          <p:spPr>
            <a:xfrm>
              <a:off x="1835650" y="2826000"/>
              <a:ext cx="666825" cy="316950"/>
            </a:xfrm>
            <a:custGeom>
              <a:rect b="b" l="l" r="r" t="t"/>
              <a:pathLst>
                <a:path extrusionOk="0" h="12678" w="26673">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8"/>
            <p:cNvSpPr/>
            <p:nvPr/>
          </p:nvSpPr>
          <p:spPr>
            <a:xfrm>
              <a:off x="2948775" y="2707475"/>
              <a:ext cx="236625" cy="119550"/>
            </a:xfrm>
            <a:custGeom>
              <a:rect b="b" l="l" r="r" t="t"/>
              <a:pathLst>
                <a:path extrusionOk="0" h="4782" w="9465">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8"/>
            <p:cNvSpPr/>
            <p:nvPr/>
          </p:nvSpPr>
          <p:spPr>
            <a:xfrm>
              <a:off x="3072675" y="3192025"/>
              <a:ext cx="529300" cy="291075"/>
            </a:xfrm>
            <a:custGeom>
              <a:rect b="b" l="l" r="r" t="t"/>
              <a:pathLst>
                <a:path extrusionOk="0" h="11643" w="21172">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8"/>
            <p:cNvSpPr/>
            <p:nvPr/>
          </p:nvSpPr>
          <p:spPr>
            <a:xfrm>
              <a:off x="3409275" y="2154825"/>
              <a:ext cx="217575" cy="135250"/>
            </a:xfrm>
            <a:custGeom>
              <a:rect b="b" l="l" r="r" t="t"/>
              <a:pathLst>
                <a:path extrusionOk="0" h="5410" w="8703">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8"/>
            <p:cNvSpPr/>
            <p:nvPr/>
          </p:nvSpPr>
          <p:spPr>
            <a:xfrm>
              <a:off x="3648775" y="2476625"/>
              <a:ext cx="324400" cy="168925"/>
            </a:xfrm>
            <a:custGeom>
              <a:rect b="b" l="l" r="r" t="t"/>
              <a:pathLst>
                <a:path extrusionOk="0" h="6757" w="12976">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8"/>
            <p:cNvSpPr/>
            <p:nvPr/>
          </p:nvSpPr>
          <p:spPr>
            <a:xfrm>
              <a:off x="3804875" y="2648175"/>
              <a:ext cx="773175" cy="407800"/>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8"/>
            <p:cNvSpPr/>
            <p:nvPr/>
          </p:nvSpPr>
          <p:spPr>
            <a:xfrm>
              <a:off x="4713401" y="3101236"/>
              <a:ext cx="536600" cy="279225"/>
            </a:xfrm>
            <a:custGeom>
              <a:rect b="b" l="l" r="r" t="t"/>
              <a:pathLst>
                <a:path extrusionOk="0" h="11169" w="21464">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8"/>
            <p:cNvSpPr/>
            <p:nvPr/>
          </p:nvSpPr>
          <p:spPr>
            <a:xfrm>
              <a:off x="4321925" y="2027925"/>
              <a:ext cx="564400" cy="342625"/>
            </a:xfrm>
            <a:custGeom>
              <a:rect b="b" l="l" r="r" t="t"/>
              <a:pathLst>
                <a:path extrusionOk="0" h="13705" w="22576">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8"/>
            <p:cNvSpPr/>
            <p:nvPr/>
          </p:nvSpPr>
          <p:spPr>
            <a:xfrm rot="504384">
              <a:off x="5226777" y="3516101"/>
              <a:ext cx="621003" cy="355436"/>
            </a:xfrm>
            <a:custGeom>
              <a:rect b="b" l="l" r="r" t="t"/>
              <a:pathLst>
                <a:path extrusionOk="0" h="14217" w="24839">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8"/>
            <p:cNvSpPr/>
            <p:nvPr/>
          </p:nvSpPr>
          <p:spPr>
            <a:xfrm>
              <a:off x="5290200" y="2689950"/>
              <a:ext cx="400025" cy="215600"/>
            </a:xfrm>
            <a:custGeom>
              <a:rect b="b" l="l" r="r" t="t"/>
              <a:pathLst>
                <a:path extrusionOk="0" h="8624" w="16001">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8"/>
            <p:cNvSpPr/>
            <p:nvPr/>
          </p:nvSpPr>
          <p:spPr>
            <a:xfrm>
              <a:off x="6405511" y="2440005"/>
              <a:ext cx="588800" cy="334100"/>
            </a:xfrm>
            <a:custGeom>
              <a:rect b="b" l="l" r="r" t="t"/>
              <a:pathLst>
                <a:path extrusionOk="0" h="13364" w="23552">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8"/>
            <p:cNvSpPr/>
            <p:nvPr/>
          </p:nvSpPr>
          <p:spPr>
            <a:xfrm rot="344">
              <a:off x="6362670" y="3367488"/>
              <a:ext cx="480500" cy="403464"/>
            </a:xfrm>
            <a:custGeom>
              <a:rect b="b" l="l" r="r" t="t"/>
              <a:pathLst>
                <a:path extrusionOk="0" h="9022" w="1922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2" name="Google Shape;572;p28"/>
          <p:cNvSpPr/>
          <p:nvPr/>
        </p:nvSpPr>
        <p:spPr>
          <a:xfrm>
            <a:off x="4296675" y="1726735"/>
            <a:ext cx="657300" cy="131400"/>
          </a:xfrm>
          <a:prstGeom prst="rect">
            <a:avLst/>
          </a:pr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66666"/>
              </a:solidFill>
            </a:endParaRPr>
          </a:p>
        </p:txBody>
      </p:sp>
      <p:grpSp>
        <p:nvGrpSpPr>
          <p:cNvPr id="573" name="Google Shape;573;p28"/>
          <p:cNvGrpSpPr/>
          <p:nvPr/>
        </p:nvGrpSpPr>
        <p:grpSpPr>
          <a:xfrm flipH="1" rot="-3937554">
            <a:off x="7410890" y="3618739"/>
            <a:ext cx="1674591" cy="3227149"/>
            <a:chOff x="2453450" y="238025"/>
            <a:chExt cx="2711225" cy="5224875"/>
          </a:xfrm>
        </p:grpSpPr>
        <p:sp>
          <p:nvSpPr>
            <p:cNvPr id="574" name="Google Shape;574;p28"/>
            <p:cNvSpPr/>
            <p:nvPr/>
          </p:nvSpPr>
          <p:spPr>
            <a:xfrm>
              <a:off x="3780075" y="238025"/>
              <a:ext cx="589375" cy="333825"/>
            </a:xfrm>
            <a:custGeom>
              <a:rect b="b" l="l" r="r" t="t"/>
              <a:pathLst>
                <a:path extrusionOk="0" h="13353" w="23575">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8"/>
            <p:cNvSpPr/>
            <p:nvPr/>
          </p:nvSpPr>
          <p:spPr>
            <a:xfrm>
              <a:off x="3618425" y="420475"/>
              <a:ext cx="288650" cy="195450"/>
            </a:xfrm>
            <a:custGeom>
              <a:rect b="b" l="l" r="r" t="t"/>
              <a:pathLst>
                <a:path extrusionOk="0" h="7818" w="11546">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8"/>
            <p:cNvSpPr/>
            <p:nvPr/>
          </p:nvSpPr>
          <p:spPr>
            <a:xfrm>
              <a:off x="3868825" y="736950"/>
              <a:ext cx="389075" cy="188675"/>
            </a:xfrm>
            <a:custGeom>
              <a:rect b="b" l="l" r="r" t="t"/>
              <a:pathLst>
                <a:path extrusionOk="0" h="7547" w="15563">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8"/>
            <p:cNvSpPr/>
            <p:nvPr/>
          </p:nvSpPr>
          <p:spPr>
            <a:xfrm>
              <a:off x="3505675" y="629025"/>
              <a:ext cx="237275" cy="152275"/>
            </a:xfrm>
            <a:custGeom>
              <a:rect b="b" l="l" r="r" t="t"/>
              <a:pathLst>
                <a:path extrusionOk="0" h="6091" w="9491">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8"/>
            <p:cNvSpPr/>
            <p:nvPr/>
          </p:nvSpPr>
          <p:spPr>
            <a:xfrm>
              <a:off x="3598425" y="879250"/>
              <a:ext cx="356875" cy="217575"/>
            </a:xfrm>
            <a:custGeom>
              <a:rect b="b" l="l" r="r" t="t"/>
              <a:pathLst>
                <a:path extrusionOk="0" h="8703" w="14275">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8"/>
            <p:cNvSpPr/>
            <p:nvPr/>
          </p:nvSpPr>
          <p:spPr>
            <a:xfrm>
              <a:off x="4021625" y="1166800"/>
              <a:ext cx="293275" cy="189975"/>
            </a:xfrm>
            <a:custGeom>
              <a:rect b="b" l="l" r="r" t="t"/>
              <a:pathLst>
                <a:path extrusionOk="0" h="7599" w="11731">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8"/>
            <p:cNvSpPr/>
            <p:nvPr/>
          </p:nvSpPr>
          <p:spPr>
            <a:xfrm>
              <a:off x="3241825" y="892575"/>
              <a:ext cx="314975" cy="194075"/>
            </a:xfrm>
            <a:custGeom>
              <a:rect b="b" l="l" r="r" t="t"/>
              <a:pathLst>
                <a:path extrusionOk="0" h="7763" w="12599">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8"/>
            <p:cNvSpPr/>
            <p:nvPr/>
          </p:nvSpPr>
          <p:spPr>
            <a:xfrm>
              <a:off x="3580375" y="1235000"/>
              <a:ext cx="317100" cy="170450"/>
            </a:xfrm>
            <a:custGeom>
              <a:rect b="b" l="l" r="r" t="t"/>
              <a:pathLst>
                <a:path extrusionOk="0" h="6818" w="12684">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8"/>
            <p:cNvSpPr/>
            <p:nvPr/>
          </p:nvSpPr>
          <p:spPr>
            <a:xfrm>
              <a:off x="3086225" y="999650"/>
              <a:ext cx="258000" cy="200750"/>
            </a:xfrm>
            <a:custGeom>
              <a:rect b="b" l="l" r="r" t="t"/>
              <a:pathLst>
                <a:path extrusionOk="0" h="8030" w="1032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8"/>
            <p:cNvSpPr/>
            <p:nvPr/>
          </p:nvSpPr>
          <p:spPr>
            <a:xfrm>
              <a:off x="3181250" y="1267025"/>
              <a:ext cx="263000" cy="183500"/>
            </a:xfrm>
            <a:custGeom>
              <a:rect b="b" l="l" r="r" t="t"/>
              <a:pathLst>
                <a:path extrusionOk="0" h="7340" w="1052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8"/>
            <p:cNvSpPr/>
            <p:nvPr/>
          </p:nvSpPr>
          <p:spPr>
            <a:xfrm>
              <a:off x="3441725" y="1510250"/>
              <a:ext cx="281725" cy="165600"/>
            </a:xfrm>
            <a:custGeom>
              <a:rect b="b" l="l" r="r" t="t"/>
              <a:pathLst>
                <a:path extrusionOk="0" h="6624" w="11269">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8"/>
            <p:cNvSpPr/>
            <p:nvPr/>
          </p:nvSpPr>
          <p:spPr>
            <a:xfrm>
              <a:off x="3034450" y="1463250"/>
              <a:ext cx="313375" cy="202200"/>
            </a:xfrm>
            <a:custGeom>
              <a:rect b="b" l="l" r="r" t="t"/>
              <a:pathLst>
                <a:path extrusionOk="0" h="8088" w="12535">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8"/>
            <p:cNvSpPr/>
            <p:nvPr/>
          </p:nvSpPr>
          <p:spPr>
            <a:xfrm>
              <a:off x="3111350" y="1705725"/>
              <a:ext cx="320550" cy="187175"/>
            </a:xfrm>
            <a:custGeom>
              <a:rect b="b" l="l" r="r" t="t"/>
              <a:pathLst>
                <a:path extrusionOk="0" h="7487" w="12822">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8"/>
            <p:cNvSpPr/>
            <p:nvPr/>
          </p:nvSpPr>
          <p:spPr>
            <a:xfrm>
              <a:off x="2850000" y="1720425"/>
              <a:ext cx="264400" cy="173425"/>
            </a:xfrm>
            <a:custGeom>
              <a:rect b="b" l="l" r="r" t="t"/>
              <a:pathLst>
                <a:path extrusionOk="0" h="6937" w="10576">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8"/>
            <p:cNvSpPr/>
            <p:nvPr/>
          </p:nvSpPr>
          <p:spPr>
            <a:xfrm>
              <a:off x="2733875" y="1920725"/>
              <a:ext cx="327375" cy="202250"/>
            </a:xfrm>
            <a:custGeom>
              <a:rect b="b" l="l" r="r" t="t"/>
              <a:pathLst>
                <a:path extrusionOk="0" h="8090" w="13095">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8"/>
            <p:cNvSpPr/>
            <p:nvPr/>
          </p:nvSpPr>
          <p:spPr>
            <a:xfrm>
              <a:off x="2681800" y="2149525"/>
              <a:ext cx="228900" cy="227425"/>
            </a:xfrm>
            <a:custGeom>
              <a:rect b="b" l="l" r="r" t="t"/>
              <a:pathLst>
                <a:path extrusionOk="0" h="9097" w="9156">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8"/>
            <p:cNvSpPr/>
            <p:nvPr/>
          </p:nvSpPr>
          <p:spPr>
            <a:xfrm>
              <a:off x="2453450" y="2210875"/>
              <a:ext cx="195000" cy="138400"/>
            </a:xfrm>
            <a:custGeom>
              <a:rect b="b" l="l" r="r" t="t"/>
              <a:pathLst>
                <a:path extrusionOk="0" h="5536" w="780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8"/>
            <p:cNvSpPr/>
            <p:nvPr/>
          </p:nvSpPr>
          <p:spPr>
            <a:xfrm>
              <a:off x="3960550" y="1468625"/>
              <a:ext cx="345450" cy="195025"/>
            </a:xfrm>
            <a:custGeom>
              <a:rect b="b" l="l" r="r" t="t"/>
              <a:pathLst>
                <a:path extrusionOk="0" h="7801" w="13818">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8"/>
            <p:cNvSpPr/>
            <p:nvPr/>
          </p:nvSpPr>
          <p:spPr>
            <a:xfrm>
              <a:off x="3971900" y="2514075"/>
              <a:ext cx="251050" cy="143200"/>
            </a:xfrm>
            <a:custGeom>
              <a:rect b="b" l="l" r="r" t="t"/>
              <a:pathLst>
                <a:path extrusionOk="0" h="5728" w="10042">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8"/>
            <p:cNvSpPr/>
            <p:nvPr/>
          </p:nvSpPr>
          <p:spPr>
            <a:xfrm>
              <a:off x="4308875" y="2807225"/>
              <a:ext cx="316075" cy="179275"/>
            </a:xfrm>
            <a:custGeom>
              <a:rect b="b" l="l" r="r" t="t"/>
              <a:pathLst>
                <a:path extrusionOk="0" h="7171" w="12643">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8"/>
            <p:cNvSpPr/>
            <p:nvPr/>
          </p:nvSpPr>
          <p:spPr>
            <a:xfrm>
              <a:off x="4822200" y="2992450"/>
              <a:ext cx="307125" cy="178250"/>
            </a:xfrm>
            <a:custGeom>
              <a:rect b="b" l="l" r="r" t="t"/>
              <a:pathLst>
                <a:path extrusionOk="0" h="7130" w="12285">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8"/>
            <p:cNvSpPr/>
            <p:nvPr/>
          </p:nvSpPr>
          <p:spPr>
            <a:xfrm>
              <a:off x="3851725" y="2738850"/>
              <a:ext cx="240000" cy="171800"/>
            </a:xfrm>
            <a:custGeom>
              <a:rect b="b" l="l" r="r" t="t"/>
              <a:pathLst>
                <a:path extrusionOk="0" h="6872" w="960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8"/>
            <p:cNvSpPr/>
            <p:nvPr/>
          </p:nvSpPr>
          <p:spPr>
            <a:xfrm>
              <a:off x="4394125" y="3073475"/>
              <a:ext cx="301650" cy="213475"/>
            </a:xfrm>
            <a:custGeom>
              <a:rect b="b" l="l" r="r" t="t"/>
              <a:pathLst>
                <a:path extrusionOk="0" h="8539" w="12066">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8"/>
            <p:cNvSpPr/>
            <p:nvPr/>
          </p:nvSpPr>
          <p:spPr>
            <a:xfrm>
              <a:off x="4827825" y="3385350"/>
              <a:ext cx="270225" cy="165400"/>
            </a:xfrm>
            <a:custGeom>
              <a:rect b="b" l="l" r="r" t="t"/>
              <a:pathLst>
                <a:path extrusionOk="0" h="6616" w="10809">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8"/>
            <p:cNvSpPr/>
            <p:nvPr/>
          </p:nvSpPr>
          <p:spPr>
            <a:xfrm>
              <a:off x="3807200" y="2992200"/>
              <a:ext cx="482275" cy="342650"/>
            </a:xfrm>
            <a:custGeom>
              <a:rect b="b" l="l" r="r" t="t"/>
              <a:pathLst>
                <a:path extrusionOk="0" h="13706" w="19291">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8"/>
            <p:cNvSpPr/>
            <p:nvPr/>
          </p:nvSpPr>
          <p:spPr>
            <a:xfrm>
              <a:off x="4383325" y="3436175"/>
              <a:ext cx="287000" cy="205400"/>
            </a:xfrm>
            <a:custGeom>
              <a:rect b="b" l="l" r="r" t="t"/>
              <a:pathLst>
                <a:path extrusionOk="0" h="8216" w="1148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8"/>
            <p:cNvSpPr/>
            <p:nvPr/>
          </p:nvSpPr>
          <p:spPr>
            <a:xfrm>
              <a:off x="4773600" y="3656425"/>
              <a:ext cx="233350" cy="144650"/>
            </a:xfrm>
            <a:custGeom>
              <a:rect b="b" l="l" r="r" t="t"/>
              <a:pathLst>
                <a:path extrusionOk="0" h="5786" w="9334">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8"/>
            <p:cNvSpPr/>
            <p:nvPr/>
          </p:nvSpPr>
          <p:spPr>
            <a:xfrm>
              <a:off x="3635225" y="3152400"/>
              <a:ext cx="223150" cy="199875"/>
            </a:xfrm>
            <a:custGeom>
              <a:rect b="b" l="l" r="r" t="t"/>
              <a:pathLst>
                <a:path extrusionOk="0" h="7995" w="8926">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8"/>
            <p:cNvSpPr/>
            <p:nvPr/>
          </p:nvSpPr>
          <p:spPr>
            <a:xfrm>
              <a:off x="3921300" y="3426000"/>
              <a:ext cx="286250" cy="206025"/>
            </a:xfrm>
            <a:custGeom>
              <a:rect b="b" l="l" r="r" t="t"/>
              <a:pathLst>
                <a:path extrusionOk="0" h="8241" w="1145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8"/>
            <p:cNvSpPr/>
            <p:nvPr/>
          </p:nvSpPr>
          <p:spPr>
            <a:xfrm>
              <a:off x="4286975" y="3742900"/>
              <a:ext cx="176550" cy="165675"/>
            </a:xfrm>
            <a:custGeom>
              <a:rect b="b" l="l" r="r" t="t"/>
              <a:pathLst>
                <a:path extrusionOk="0" h="6627" w="7062">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8"/>
            <p:cNvSpPr/>
            <p:nvPr/>
          </p:nvSpPr>
          <p:spPr>
            <a:xfrm>
              <a:off x="4466350" y="3992700"/>
              <a:ext cx="230575" cy="169975"/>
            </a:xfrm>
            <a:custGeom>
              <a:rect b="b" l="l" r="r" t="t"/>
              <a:pathLst>
                <a:path extrusionOk="0" h="6799" w="9223">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8"/>
            <p:cNvSpPr/>
            <p:nvPr/>
          </p:nvSpPr>
          <p:spPr>
            <a:xfrm>
              <a:off x="4897875" y="4241475"/>
              <a:ext cx="219350" cy="146000"/>
            </a:xfrm>
            <a:custGeom>
              <a:rect b="b" l="l" r="r" t="t"/>
              <a:pathLst>
                <a:path extrusionOk="0" h="5840" w="8774">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8"/>
            <p:cNvSpPr/>
            <p:nvPr/>
          </p:nvSpPr>
          <p:spPr>
            <a:xfrm>
              <a:off x="4936700" y="4067900"/>
              <a:ext cx="227975" cy="161275"/>
            </a:xfrm>
            <a:custGeom>
              <a:rect b="b" l="l" r="r" t="t"/>
              <a:pathLst>
                <a:path extrusionOk="0" h="6451" w="9119">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8"/>
            <p:cNvSpPr/>
            <p:nvPr/>
          </p:nvSpPr>
          <p:spPr>
            <a:xfrm>
              <a:off x="3563625" y="3453825"/>
              <a:ext cx="286875" cy="246150"/>
            </a:xfrm>
            <a:custGeom>
              <a:rect b="b" l="l" r="r" t="t"/>
              <a:pathLst>
                <a:path extrusionOk="0" h="9846" w="11475">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8"/>
            <p:cNvSpPr/>
            <p:nvPr/>
          </p:nvSpPr>
          <p:spPr>
            <a:xfrm>
              <a:off x="3996625" y="3917350"/>
              <a:ext cx="324875" cy="201725"/>
            </a:xfrm>
            <a:custGeom>
              <a:rect b="b" l="l" r="r" t="t"/>
              <a:pathLst>
                <a:path extrusionOk="0" h="8069" w="12995">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8"/>
            <p:cNvSpPr/>
            <p:nvPr/>
          </p:nvSpPr>
          <p:spPr>
            <a:xfrm>
              <a:off x="3755250" y="3937100"/>
              <a:ext cx="215475" cy="162475"/>
            </a:xfrm>
            <a:custGeom>
              <a:rect b="b" l="l" r="r" t="t"/>
              <a:pathLst>
                <a:path extrusionOk="0" h="6499" w="8619">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8"/>
            <p:cNvSpPr/>
            <p:nvPr/>
          </p:nvSpPr>
          <p:spPr>
            <a:xfrm>
              <a:off x="3886050" y="4279675"/>
              <a:ext cx="390525" cy="254150"/>
            </a:xfrm>
            <a:custGeom>
              <a:rect b="b" l="l" r="r" t="t"/>
              <a:pathLst>
                <a:path extrusionOk="0" h="10166" w="15621">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8"/>
            <p:cNvSpPr/>
            <p:nvPr/>
          </p:nvSpPr>
          <p:spPr>
            <a:xfrm>
              <a:off x="4271650" y="4226550"/>
              <a:ext cx="314125" cy="194400"/>
            </a:xfrm>
            <a:custGeom>
              <a:rect b="b" l="l" r="r" t="t"/>
              <a:pathLst>
                <a:path extrusionOk="0" h="7776" w="12565">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8"/>
            <p:cNvSpPr/>
            <p:nvPr/>
          </p:nvSpPr>
          <p:spPr>
            <a:xfrm>
              <a:off x="4558675" y="4532000"/>
              <a:ext cx="277600" cy="125950"/>
            </a:xfrm>
            <a:custGeom>
              <a:rect b="b" l="l" r="r" t="t"/>
              <a:pathLst>
                <a:path extrusionOk="0" h="5038" w="11104">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8"/>
            <p:cNvSpPr/>
            <p:nvPr/>
          </p:nvSpPr>
          <p:spPr>
            <a:xfrm>
              <a:off x="4843025" y="4759125"/>
              <a:ext cx="217400" cy="130000"/>
            </a:xfrm>
            <a:custGeom>
              <a:rect b="b" l="l" r="r" t="t"/>
              <a:pathLst>
                <a:path extrusionOk="0" h="5200" w="8696">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8"/>
            <p:cNvSpPr/>
            <p:nvPr/>
          </p:nvSpPr>
          <p:spPr>
            <a:xfrm>
              <a:off x="4450700" y="4677850"/>
              <a:ext cx="250625" cy="143625"/>
            </a:xfrm>
            <a:custGeom>
              <a:rect b="b" l="l" r="r" t="t"/>
              <a:pathLst>
                <a:path extrusionOk="0" h="5745" w="10025">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8"/>
            <p:cNvSpPr/>
            <p:nvPr/>
          </p:nvSpPr>
          <p:spPr>
            <a:xfrm>
              <a:off x="4070375" y="4724825"/>
              <a:ext cx="261000" cy="118125"/>
            </a:xfrm>
            <a:custGeom>
              <a:rect b="b" l="l" r="r" t="t"/>
              <a:pathLst>
                <a:path extrusionOk="0" h="4725" w="1044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8"/>
            <p:cNvSpPr/>
            <p:nvPr/>
          </p:nvSpPr>
          <p:spPr>
            <a:xfrm>
              <a:off x="4419875" y="4993725"/>
              <a:ext cx="367125" cy="190450"/>
            </a:xfrm>
            <a:custGeom>
              <a:rect b="b" l="l" r="r" t="t"/>
              <a:pathLst>
                <a:path extrusionOk="0" h="7618" w="14685">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8"/>
            <p:cNvSpPr/>
            <p:nvPr/>
          </p:nvSpPr>
          <p:spPr>
            <a:xfrm>
              <a:off x="4060975" y="4990475"/>
              <a:ext cx="250425" cy="174525"/>
            </a:xfrm>
            <a:custGeom>
              <a:rect b="b" l="l" r="r" t="t"/>
              <a:pathLst>
                <a:path extrusionOk="0" h="6981" w="10017">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8"/>
            <p:cNvSpPr/>
            <p:nvPr/>
          </p:nvSpPr>
          <p:spPr>
            <a:xfrm>
              <a:off x="4459350" y="5344200"/>
              <a:ext cx="259200" cy="118700"/>
            </a:xfrm>
            <a:custGeom>
              <a:rect b="b" l="l" r="r" t="t"/>
              <a:pathLst>
                <a:path extrusionOk="0" h="4748" w="10368">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8"/>
            <p:cNvSpPr/>
            <p:nvPr/>
          </p:nvSpPr>
          <p:spPr>
            <a:xfrm>
              <a:off x="3821225" y="1673650"/>
              <a:ext cx="306650" cy="160200"/>
            </a:xfrm>
            <a:custGeom>
              <a:rect b="b" l="l" r="r" t="t"/>
              <a:pathLst>
                <a:path extrusionOk="0" h="6408" w="12266">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8"/>
            <p:cNvSpPr/>
            <p:nvPr/>
          </p:nvSpPr>
          <p:spPr>
            <a:xfrm>
              <a:off x="3561600" y="1830850"/>
              <a:ext cx="303625" cy="160650"/>
            </a:xfrm>
            <a:custGeom>
              <a:rect b="b" l="l" r="r" t="t"/>
              <a:pathLst>
                <a:path extrusionOk="0" h="6426" w="12145">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8"/>
            <p:cNvSpPr/>
            <p:nvPr/>
          </p:nvSpPr>
          <p:spPr>
            <a:xfrm>
              <a:off x="3624625" y="2153200"/>
              <a:ext cx="311800" cy="185575"/>
            </a:xfrm>
            <a:custGeom>
              <a:rect b="b" l="l" r="r" t="t"/>
              <a:pathLst>
                <a:path extrusionOk="0" h="7423" w="12472">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8"/>
            <p:cNvSpPr/>
            <p:nvPr/>
          </p:nvSpPr>
          <p:spPr>
            <a:xfrm>
              <a:off x="3210725" y="2033525"/>
              <a:ext cx="289250" cy="139600"/>
            </a:xfrm>
            <a:custGeom>
              <a:rect b="b" l="l" r="r" t="t"/>
              <a:pathLst>
                <a:path extrusionOk="0" h="5584" w="1157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8"/>
            <p:cNvSpPr/>
            <p:nvPr/>
          </p:nvSpPr>
          <p:spPr>
            <a:xfrm>
              <a:off x="3427050" y="2391850"/>
              <a:ext cx="323350" cy="166575"/>
            </a:xfrm>
            <a:custGeom>
              <a:rect b="b" l="l" r="r" t="t"/>
              <a:pathLst>
                <a:path extrusionOk="0" h="6663" w="12934">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8"/>
            <p:cNvSpPr/>
            <p:nvPr/>
          </p:nvSpPr>
          <p:spPr>
            <a:xfrm>
              <a:off x="3039900" y="2372900"/>
              <a:ext cx="289125" cy="139325"/>
            </a:xfrm>
            <a:custGeom>
              <a:rect b="b" l="l" r="r" t="t"/>
              <a:pathLst>
                <a:path extrusionOk="0" h="5573" w="11565">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8"/>
            <p:cNvSpPr/>
            <p:nvPr/>
          </p:nvSpPr>
          <p:spPr>
            <a:xfrm>
              <a:off x="3370650" y="2675025"/>
              <a:ext cx="370300" cy="238500"/>
            </a:xfrm>
            <a:custGeom>
              <a:rect b="b" l="l" r="r" t="t"/>
              <a:pathLst>
                <a:path extrusionOk="0" h="9540" w="14812">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629" name="Shape 629"/>
        <p:cNvGrpSpPr/>
        <p:nvPr/>
      </p:nvGrpSpPr>
      <p:grpSpPr>
        <a:xfrm>
          <a:off x="0" y="0"/>
          <a:ext cx="0" cy="0"/>
          <a:chOff x="0" y="0"/>
          <a:chExt cx="0" cy="0"/>
        </a:xfrm>
      </p:grpSpPr>
      <p:grpSp>
        <p:nvGrpSpPr>
          <p:cNvPr id="630" name="Google Shape;630;p29"/>
          <p:cNvGrpSpPr/>
          <p:nvPr/>
        </p:nvGrpSpPr>
        <p:grpSpPr>
          <a:xfrm>
            <a:off x="4234241" y="-515851"/>
            <a:ext cx="1776257" cy="2443749"/>
            <a:chOff x="1913725" y="238075"/>
            <a:chExt cx="3807625" cy="5238475"/>
          </a:xfrm>
        </p:grpSpPr>
        <p:sp>
          <p:nvSpPr>
            <p:cNvPr id="631" name="Google Shape;631;p29"/>
            <p:cNvSpPr/>
            <p:nvPr/>
          </p:nvSpPr>
          <p:spPr>
            <a:xfrm>
              <a:off x="2371350" y="2252225"/>
              <a:ext cx="160600" cy="812400"/>
            </a:xfrm>
            <a:custGeom>
              <a:rect b="b" l="l" r="r" t="t"/>
              <a:pathLst>
                <a:path extrusionOk="0" h="32496" w="6424">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9"/>
            <p:cNvSpPr/>
            <p:nvPr/>
          </p:nvSpPr>
          <p:spPr>
            <a:xfrm>
              <a:off x="2949925" y="1406000"/>
              <a:ext cx="127475" cy="921500"/>
            </a:xfrm>
            <a:custGeom>
              <a:rect b="b" l="l" r="r" t="t"/>
              <a:pathLst>
                <a:path extrusionOk="0" h="36860" w="5099">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9"/>
            <p:cNvSpPr/>
            <p:nvPr/>
          </p:nvSpPr>
          <p:spPr>
            <a:xfrm>
              <a:off x="3410050" y="2147850"/>
              <a:ext cx="128000" cy="983225"/>
            </a:xfrm>
            <a:custGeom>
              <a:rect b="b" l="l" r="r" t="t"/>
              <a:pathLst>
                <a:path extrusionOk="0" h="39329" w="512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9"/>
            <p:cNvSpPr/>
            <p:nvPr/>
          </p:nvSpPr>
          <p:spPr>
            <a:xfrm>
              <a:off x="3982875" y="1401175"/>
              <a:ext cx="158325" cy="893025"/>
            </a:xfrm>
            <a:custGeom>
              <a:rect b="b" l="l" r="r" t="t"/>
              <a:pathLst>
                <a:path extrusionOk="0" h="35721" w="6333">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9"/>
            <p:cNvSpPr/>
            <p:nvPr/>
          </p:nvSpPr>
          <p:spPr>
            <a:xfrm>
              <a:off x="4555500" y="2116025"/>
              <a:ext cx="188850" cy="969975"/>
            </a:xfrm>
            <a:custGeom>
              <a:rect b="b" l="l" r="r" t="t"/>
              <a:pathLst>
                <a:path extrusionOk="0" h="38799" w="7554">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9"/>
            <p:cNvSpPr/>
            <p:nvPr/>
          </p:nvSpPr>
          <p:spPr>
            <a:xfrm>
              <a:off x="3925200" y="3096525"/>
              <a:ext cx="158800" cy="932475"/>
            </a:xfrm>
            <a:custGeom>
              <a:rect b="b" l="l" r="r" t="t"/>
              <a:pathLst>
                <a:path extrusionOk="0" h="37299" w="6352">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9"/>
            <p:cNvSpPr/>
            <p:nvPr/>
          </p:nvSpPr>
          <p:spPr>
            <a:xfrm>
              <a:off x="2863100" y="3158300"/>
              <a:ext cx="128500" cy="960525"/>
            </a:xfrm>
            <a:custGeom>
              <a:rect b="b" l="l" r="r" t="t"/>
              <a:pathLst>
                <a:path extrusionOk="0" h="38421" w="514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9"/>
            <p:cNvSpPr/>
            <p:nvPr/>
          </p:nvSpPr>
          <p:spPr>
            <a:xfrm>
              <a:off x="3410050" y="3960175"/>
              <a:ext cx="127500" cy="977575"/>
            </a:xfrm>
            <a:custGeom>
              <a:rect b="b" l="l" r="r" t="t"/>
              <a:pathLst>
                <a:path extrusionOk="0" h="39103" w="510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9"/>
            <p:cNvSpPr/>
            <p:nvPr/>
          </p:nvSpPr>
          <p:spPr>
            <a:xfrm>
              <a:off x="4445250" y="3726425"/>
              <a:ext cx="128500" cy="766150"/>
            </a:xfrm>
            <a:custGeom>
              <a:rect b="b" l="l" r="r" t="t"/>
              <a:pathLst>
                <a:path extrusionOk="0" h="30646" w="514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9"/>
            <p:cNvSpPr/>
            <p:nvPr/>
          </p:nvSpPr>
          <p:spPr>
            <a:xfrm>
              <a:off x="4960325" y="2872875"/>
              <a:ext cx="159875" cy="889200"/>
            </a:xfrm>
            <a:custGeom>
              <a:rect b="b" l="l" r="r" t="t"/>
              <a:pathLst>
                <a:path extrusionOk="0" h="35568" w="6395">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9"/>
            <p:cNvSpPr/>
            <p:nvPr/>
          </p:nvSpPr>
          <p:spPr>
            <a:xfrm>
              <a:off x="5164825" y="1283775"/>
              <a:ext cx="157900" cy="939525"/>
            </a:xfrm>
            <a:custGeom>
              <a:rect b="b" l="l" r="r" t="t"/>
              <a:pathLst>
                <a:path extrusionOk="0" h="37581" w="6316">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9"/>
            <p:cNvSpPr/>
            <p:nvPr/>
          </p:nvSpPr>
          <p:spPr>
            <a:xfrm>
              <a:off x="4471925" y="725125"/>
              <a:ext cx="158525" cy="926075"/>
            </a:xfrm>
            <a:custGeom>
              <a:rect b="b" l="l" r="r" t="t"/>
              <a:pathLst>
                <a:path extrusionOk="0" h="37043" w="6341">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9"/>
            <p:cNvSpPr/>
            <p:nvPr/>
          </p:nvSpPr>
          <p:spPr>
            <a:xfrm>
              <a:off x="3406375" y="870025"/>
              <a:ext cx="159775" cy="711050"/>
            </a:xfrm>
            <a:custGeom>
              <a:rect b="b" l="l" r="r" t="t"/>
              <a:pathLst>
                <a:path extrusionOk="0" h="28442" w="6391">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9"/>
            <p:cNvSpPr/>
            <p:nvPr/>
          </p:nvSpPr>
          <p:spPr>
            <a:xfrm>
              <a:off x="2489275" y="1016375"/>
              <a:ext cx="127975" cy="684000"/>
            </a:xfrm>
            <a:custGeom>
              <a:rect b="b" l="l" r="r" t="t"/>
              <a:pathLst>
                <a:path extrusionOk="0" h="27360" w="5119">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9"/>
            <p:cNvSpPr/>
            <p:nvPr/>
          </p:nvSpPr>
          <p:spPr>
            <a:xfrm>
              <a:off x="2402450" y="3721150"/>
              <a:ext cx="162000" cy="701825"/>
            </a:xfrm>
            <a:custGeom>
              <a:rect b="b" l="l" r="r" t="t"/>
              <a:pathLst>
                <a:path extrusionOk="0" h="28073" w="648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9"/>
            <p:cNvSpPr/>
            <p:nvPr/>
          </p:nvSpPr>
          <p:spPr>
            <a:xfrm>
              <a:off x="2863100" y="4740900"/>
              <a:ext cx="129000" cy="735650"/>
            </a:xfrm>
            <a:custGeom>
              <a:rect b="b" l="l" r="r" t="t"/>
              <a:pathLst>
                <a:path extrusionOk="0" h="29426" w="516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9"/>
            <p:cNvSpPr/>
            <p:nvPr/>
          </p:nvSpPr>
          <p:spPr>
            <a:xfrm>
              <a:off x="4014225" y="4718025"/>
              <a:ext cx="126975" cy="705700"/>
            </a:xfrm>
            <a:custGeom>
              <a:rect b="b" l="l" r="r" t="t"/>
              <a:pathLst>
                <a:path extrusionOk="0" h="28228" w="5079">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9"/>
            <p:cNvSpPr/>
            <p:nvPr/>
          </p:nvSpPr>
          <p:spPr>
            <a:xfrm>
              <a:off x="4901900" y="4249975"/>
              <a:ext cx="161600" cy="813350"/>
            </a:xfrm>
            <a:custGeom>
              <a:rect b="b" l="l" r="r" t="t"/>
              <a:pathLst>
                <a:path extrusionOk="0" h="32534" w="6464">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9"/>
            <p:cNvSpPr/>
            <p:nvPr/>
          </p:nvSpPr>
          <p:spPr>
            <a:xfrm>
              <a:off x="5508700" y="2456275"/>
              <a:ext cx="212650" cy="817450"/>
            </a:xfrm>
            <a:custGeom>
              <a:rect b="b" l="l" r="r" t="t"/>
              <a:pathLst>
                <a:path extrusionOk="0" h="32698" w="8506">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9"/>
            <p:cNvSpPr/>
            <p:nvPr/>
          </p:nvSpPr>
          <p:spPr>
            <a:xfrm>
              <a:off x="1968400" y="1499425"/>
              <a:ext cx="159100" cy="774275"/>
            </a:xfrm>
            <a:custGeom>
              <a:rect b="b" l="l" r="r" t="t"/>
              <a:pathLst>
                <a:path extrusionOk="0" h="30971" w="6364">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9"/>
            <p:cNvSpPr/>
            <p:nvPr/>
          </p:nvSpPr>
          <p:spPr>
            <a:xfrm>
              <a:off x="1913725" y="3271175"/>
              <a:ext cx="128975" cy="810225"/>
            </a:xfrm>
            <a:custGeom>
              <a:rect b="b" l="l" r="r" t="t"/>
              <a:pathLst>
                <a:path extrusionOk="0" h="32409" w="5159">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9"/>
            <p:cNvSpPr/>
            <p:nvPr/>
          </p:nvSpPr>
          <p:spPr>
            <a:xfrm>
              <a:off x="3925000" y="238075"/>
              <a:ext cx="159000" cy="730250"/>
            </a:xfrm>
            <a:custGeom>
              <a:rect b="b" l="l" r="r" t="t"/>
              <a:pathLst>
                <a:path extrusionOk="0" h="29210" w="636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3" name="Google Shape;653;p29"/>
          <p:cNvSpPr/>
          <p:nvPr/>
        </p:nvSpPr>
        <p:spPr>
          <a:xfrm>
            <a:off x="4010100" y="685300"/>
            <a:ext cx="5133900" cy="1682400"/>
          </a:xfrm>
          <a:prstGeom prst="rect">
            <a:avLst/>
          </a:prstGeom>
          <a:solidFill>
            <a:srgbClr val="FFAE03"/>
          </a:solidFill>
          <a:ln cap="flat" cmpd="sng" w="9525">
            <a:solidFill>
              <a:srgbClr val="17BE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4" name="Google Shape;654;p29"/>
          <p:cNvGrpSpPr/>
          <p:nvPr/>
        </p:nvGrpSpPr>
        <p:grpSpPr>
          <a:xfrm rot="5400000">
            <a:off x="-2275431" y="-819560"/>
            <a:ext cx="8953931" cy="5412446"/>
            <a:chOff x="238125" y="693075"/>
            <a:chExt cx="7137450" cy="4314425"/>
          </a:xfrm>
        </p:grpSpPr>
        <p:sp>
          <p:nvSpPr>
            <p:cNvPr id="655" name="Google Shape;655;p29"/>
            <p:cNvSpPr/>
            <p:nvPr/>
          </p:nvSpPr>
          <p:spPr>
            <a:xfrm>
              <a:off x="379850" y="806575"/>
              <a:ext cx="6881075" cy="4076325"/>
            </a:xfrm>
            <a:custGeom>
              <a:rect b="b" l="l" r="r" t="t"/>
              <a:pathLst>
                <a:path extrusionOk="0" h="163053" w="275243">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9"/>
            <p:cNvSpPr/>
            <p:nvPr/>
          </p:nvSpPr>
          <p:spPr>
            <a:xfrm>
              <a:off x="238125" y="693075"/>
              <a:ext cx="7137450" cy="4314425"/>
            </a:xfrm>
            <a:custGeom>
              <a:rect b="b" l="l" r="r" t="t"/>
              <a:pathLst>
                <a:path extrusionOk="0" h="172577" w="285498">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7" name="Google Shape;657;p29"/>
          <p:cNvSpPr/>
          <p:nvPr/>
        </p:nvSpPr>
        <p:spPr>
          <a:xfrm>
            <a:off x="4010100" y="2773513"/>
            <a:ext cx="5133900" cy="1682400"/>
          </a:xfrm>
          <a:prstGeom prst="rect">
            <a:avLst/>
          </a:prstGeom>
          <a:solidFill>
            <a:srgbClr val="FFAE03"/>
          </a:solidFill>
          <a:ln cap="flat" cmpd="sng" w="9525">
            <a:solidFill>
              <a:srgbClr val="17BE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8" name="Google Shape;658;p29"/>
          <p:cNvGrpSpPr/>
          <p:nvPr/>
        </p:nvGrpSpPr>
        <p:grpSpPr>
          <a:xfrm rot="-816911">
            <a:off x="-1399103" y="1807642"/>
            <a:ext cx="2613229" cy="5224657"/>
            <a:chOff x="2499325" y="238125"/>
            <a:chExt cx="2613225" cy="5224650"/>
          </a:xfrm>
        </p:grpSpPr>
        <p:sp>
          <p:nvSpPr>
            <p:cNvPr id="659" name="Google Shape;659;p29"/>
            <p:cNvSpPr/>
            <p:nvPr/>
          </p:nvSpPr>
          <p:spPr>
            <a:xfrm>
              <a:off x="2551850" y="283000"/>
              <a:ext cx="2514000" cy="5100275"/>
            </a:xfrm>
            <a:custGeom>
              <a:rect b="b" l="l" r="r" t="t"/>
              <a:pathLst>
                <a:path extrusionOk="0" h="204011" w="10056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9"/>
            <p:cNvSpPr/>
            <p:nvPr/>
          </p:nvSpPr>
          <p:spPr>
            <a:xfrm>
              <a:off x="2499325" y="238125"/>
              <a:ext cx="2613225" cy="5224650"/>
            </a:xfrm>
            <a:custGeom>
              <a:rect b="b" l="l" r="r" t="t"/>
              <a:pathLst>
                <a:path extrusionOk="0" h="208986" w="104529">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1" name="Google Shape;661;p29"/>
          <p:cNvSpPr txBox="1"/>
          <p:nvPr>
            <p:ph idx="4" type="title"/>
          </p:nvPr>
        </p:nvSpPr>
        <p:spPr>
          <a:xfrm>
            <a:off x="608860" y="2123400"/>
            <a:ext cx="2675400" cy="8967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1000"/>
              </a:spcAft>
              <a:buNone/>
            </a:pPr>
            <a:r>
              <a:rPr b="1" lang="en-GB" sz="2050">
                <a:solidFill>
                  <a:srgbClr val="FFFFFF"/>
                </a:solidFill>
                <a:latin typeface="Arvo"/>
                <a:ea typeface="Arvo"/>
                <a:cs typeface="Arvo"/>
                <a:sym typeface="Arvo"/>
              </a:rPr>
              <a:t>“...prejudice, stereotyping, or "institutional discrimination"</a:t>
            </a:r>
            <a:r>
              <a:rPr lang="en-GB" sz="2050">
                <a:solidFill>
                  <a:srgbClr val="FFFFFF"/>
                </a:solidFill>
                <a:latin typeface="Arvo"/>
                <a:ea typeface="Arvo"/>
                <a:cs typeface="Arvo"/>
                <a:sym typeface="Arvo"/>
              </a:rPr>
              <a:t> …”</a:t>
            </a:r>
            <a:endParaRPr>
              <a:solidFill>
                <a:srgbClr val="FFFFFF"/>
              </a:solidFill>
            </a:endParaRPr>
          </a:p>
        </p:txBody>
      </p:sp>
      <p:sp>
        <p:nvSpPr>
          <p:cNvPr id="662" name="Google Shape;662;p29"/>
          <p:cNvSpPr txBox="1"/>
          <p:nvPr>
            <p:ph type="ctrTitle"/>
          </p:nvPr>
        </p:nvSpPr>
        <p:spPr>
          <a:xfrm flipH="1">
            <a:off x="4984800" y="795225"/>
            <a:ext cx="3930600" cy="16824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GB" sz="1250">
                <a:solidFill>
                  <a:srgbClr val="444444"/>
                </a:solidFill>
                <a:latin typeface="Arvo"/>
                <a:ea typeface="Arvo"/>
                <a:cs typeface="Arvo"/>
                <a:sym typeface="Arvo"/>
              </a:rPr>
              <a:t>Prejudice:</a:t>
            </a:r>
            <a:r>
              <a:rPr lang="en-GB" sz="1250">
                <a:solidFill>
                  <a:srgbClr val="444444"/>
                </a:solidFill>
                <a:latin typeface="Arvo"/>
                <a:ea typeface="Arvo"/>
                <a:cs typeface="Arvo"/>
                <a:sym typeface="Arvo"/>
              </a:rPr>
              <a:t> an unfair and unreasonable opinion or feeling, especially when formed without enough thought or knowledge.</a:t>
            </a:r>
            <a:endParaRPr sz="1250">
              <a:solidFill>
                <a:srgbClr val="444444"/>
              </a:solidFill>
              <a:latin typeface="Arvo"/>
              <a:ea typeface="Arvo"/>
              <a:cs typeface="Arvo"/>
              <a:sym typeface="Arvo"/>
            </a:endParaRPr>
          </a:p>
          <a:p>
            <a:pPr indent="0" lvl="0" marL="0" rtl="0" algn="l">
              <a:lnSpc>
                <a:spcPct val="115000"/>
              </a:lnSpc>
              <a:spcBef>
                <a:spcPts val="1000"/>
              </a:spcBef>
              <a:spcAft>
                <a:spcPts val="0"/>
              </a:spcAft>
              <a:buNone/>
            </a:pPr>
            <a:r>
              <a:rPr lang="en-GB" sz="1250">
                <a:solidFill>
                  <a:srgbClr val="444444"/>
                </a:solidFill>
                <a:latin typeface="Arvo"/>
                <a:ea typeface="Arvo"/>
                <a:cs typeface="Arvo"/>
                <a:sym typeface="Arvo"/>
              </a:rPr>
              <a:t>An example is assuming that all people with </a:t>
            </a:r>
            <a:r>
              <a:rPr lang="en-GB" sz="1250">
                <a:solidFill>
                  <a:srgbClr val="444444"/>
                </a:solidFill>
                <a:latin typeface="Arvo"/>
                <a:ea typeface="Arvo"/>
                <a:cs typeface="Arvo"/>
                <a:sym typeface="Arvo"/>
              </a:rPr>
              <a:t>disabilities</a:t>
            </a:r>
            <a:r>
              <a:rPr lang="en-GB" sz="1250">
                <a:solidFill>
                  <a:srgbClr val="444444"/>
                </a:solidFill>
                <a:latin typeface="Arvo"/>
                <a:ea typeface="Arvo"/>
                <a:cs typeface="Arvo"/>
                <a:sym typeface="Arvo"/>
              </a:rPr>
              <a:t> need a carer.</a:t>
            </a:r>
            <a:endParaRPr sz="1250">
              <a:solidFill>
                <a:srgbClr val="444444"/>
              </a:solidFill>
              <a:latin typeface="Arvo"/>
              <a:ea typeface="Arvo"/>
              <a:cs typeface="Arvo"/>
              <a:sym typeface="Arvo"/>
            </a:endParaRPr>
          </a:p>
          <a:p>
            <a:pPr indent="0" lvl="0" marL="0" rtl="0" algn="l">
              <a:lnSpc>
                <a:spcPct val="90000"/>
              </a:lnSpc>
              <a:spcBef>
                <a:spcPts val="1000"/>
              </a:spcBef>
              <a:spcAft>
                <a:spcPts val="0"/>
              </a:spcAft>
              <a:buNone/>
            </a:pPr>
            <a:r>
              <a:t/>
            </a:r>
            <a:endParaRPr sz="2400">
              <a:solidFill>
                <a:srgbClr val="000000"/>
              </a:solidFill>
            </a:endParaRPr>
          </a:p>
        </p:txBody>
      </p:sp>
      <p:sp>
        <p:nvSpPr>
          <p:cNvPr id="663" name="Google Shape;663;p29"/>
          <p:cNvSpPr txBox="1"/>
          <p:nvPr>
            <p:ph idx="2" type="ctrTitle"/>
          </p:nvPr>
        </p:nvSpPr>
        <p:spPr>
          <a:xfrm flipH="1">
            <a:off x="5127225" y="2963925"/>
            <a:ext cx="3979500" cy="1748400"/>
          </a:xfrm>
          <a:prstGeom prst="rect">
            <a:avLst/>
          </a:prstGeom>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GB" sz="1250">
                <a:solidFill>
                  <a:srgbClr val="444444"/>
                </a:solidFill>
                <a:latin typeface="Arvo"/>
                <a:ea typeface="Arvo"/>
                <a:cs typeface="Arvo"/>
                <a:sym typeface="Arvo"/>
              </a:rPr>
              <a:t>Stereotyping: </a:t>
            </a:r>
            <a:r>
              <a:rPr lang="en-GB" sz="1250">
                <a:solidFill>
                  <a:srgbClr val="1D2A57"/>
                </a:solidFill>
                <a:latin typeface="Arvo"/>
                <a:ea typeface="Arvo"/>
                <a:cs typeface="Arvo"/>
                <a:sym typeface="Arvo"/>
              </a:rPr>
              <a:t>to have a set </a:t>
            </a:r>
            <a:r>
              <a:rPr lang="en-GB" sz="1250">
                <a:solidFill>
                  <a:srgbClr val="1D2A57"/>
                </a:solidFill>
                <a:uFill>
                  <a:noFill/>
                </a:uFill>
                <a:latin typeface="Arvo"/>
                <a:ea typeface="Arvo"/>
                <a:cs typeface="Arvo"/>
                <a:sym typeface="Arvo"/>
                <a:hlinkClick r:id="rId3">
                  <a:extLst>
                    <a:ext uri="{A12FA001-AC4F-418D-AE19-62706E023703}">
                      <ahyp:hlinkClr val="tx"/>
                    </a:ext>
                  </a:extLst>
                </a:hlinkClick>
              </a:rPr>
              <a:t>idea</a:t>
            </a:r>
            <a:r>
              <a:rPr lang="en-GB" sz="1250">
                <a:solidFill>
                  <a:srgbClr val="1D2A57"/>
                </a:solidFill>
                <a:latin typeface="Arvo"/>
                <a:ea typeface="Arvo"/>
                <a:cs typeface="Arvo"/>
                <a:sym typeface="Arvo"/>
              </a:rPr>
              <a:t> about what a </a:t>
            </a:r>
            <a:r>
              <a:rPr lang="en-GB" sz="1250">
                <a:solidFill>
                  <a:srgbClr val="1D2A57"/>
                </a:solidFill>
                <a:uFill>
                  <a:noFill/>
                </a:uFill>
                <a:latin typeface="Arvo"/>
                <a:ea typeface="Arvo"/>
                <a:cs typeface="Arvo"/>
                <a:sym typeface="Arvo"/>
                <a:hlinkClick r:id="rId4">
                  <a:extLst>
                    <a:ext uri="{A12FA001-AC4F-418D-AE19-62706E023703}">
                      <ahyp:hlinkClr val="tx"/>
                    </a:ext>
                  </a:extLst>
                </a:hlinkClick>
              </a:rPr>
              <a:t>particular</a:t>
            </a:r>
            <a:r>
              <a:rPr lang="en-GB" sz="1250">
                <a:solidFill>
                  <a:srgbClr val="1D2A57"/>
                </a:solidFill>
                <a:latin typeface="Arvo"/>
                <a:ea typeface="Arvo"/>
                <a:cs typeface="Arvo"/>
                <a:sym typeface="Arvo"/>
              </a:rPr>
              <a:t> </a:t>
            </a:r>
            <a:r>
              <a:rPr lang="en-GB" sz="1250">
                <a:solidFill>
                  <a:srgbClr val="1D2A57"/>
                </a:solidFill>
                <a:uFill>
                  <a:noFill/>
                </a:uFill>
                <a:latin typeface="Arvo"/>
                <a:ea typeface="Arvo"/>
                <a:cs typeface="Arvo"/>
                <a:sym typeface="Arvo"/>
                <a:hlinkClick r:id="rId5">
                  <a:extLst>
                    <a:ext uri="{A12FA001-AC4F-418D-AE19-62706E023703}">
                      <ahyp:hlinkClr val="tx"/>
                    </a:ext>
                  </a:extLst>
                </a:hlinkClick>
              </a:rPr>
              <a:t>type</a:t>
            </a:r>
            <a:r>
              <a:rPr lang="en-GB" sz="1250">
                <a:solidFill>
                  <a:srgbClr val="1D2A57"/>
                </a:solidFill>
                <a:latin typeface="Arvo"/>
                <a:ea typeface="Arvo"/>
                <a:cs typeface="Arvo"/>
                <a:sym typeface="Arvo"/>
              </a:rPr>
              <a:t> of </a:t>
            </a:r>
            <a:r>
              <a:rPr lang="en-GB" sz="1250">
                <a:solidFill>
                  <a:srgbClr val="1D2A57"/>
                </a:solidFill>
                <a:uFill>
                  <a:noFill/>
                </a:uFill>
                <a:latin typeface="Arvo"/>
                <a:ea typeface="Arvo"/>
                <a:cs typeface="Arvo"/>
                <a:sym typeface="Arvo"/>
                <a:hlinkClick r:id="rId6">
                  <a:extLst>
                    <a:ext uri="{A12FA001-AC4F-418D-AE19-62706E023703}">
                      <ahyp:hlinkClr val="tx"/>
                    </a:ext>
                  </a:extLst>
                </a:hlinkClick>
              </a:rPr>
              <a:t>person</a:t>
            </a:r>
            <a:r>
              <a:rPr lang="en-GB" sz="1250">
                <a:solidFill>
                  <a:srgbClr val="1D2A57"/>
                </a:solidFill>
                <a:latin typeface="Arvo"/>
                <a:ea typeface="Arvo"/>
                <a:cs typeface="Arvo"/>
                <a:sym typeface="Arvo"/>
              </a:rPr>
              <a:t> is like, </a:t>
            </a:r>
            <a:r>
              <a:rPr lang="en-GB" sz="1250">
                <a:solidFill>
                  <a:srgbClr val="1D2A57"/>
                </a:solidFill>
                <a:uFill>
                  <a:noFill/>
                </a:uFill>
                <a:latin typeface="Arvo"/>
                <a:ea typeface="Arvo"/>
                <a:cs typeface="Arvo"/>
                <a:sym typeface="Arvo"/>
                <a:hlinkClick r:id="rId7">
                  <a:extLst>
                    <a:ext uri="{A12FA001-AC4F-418D-AE19-62706E023703}">
                      <ahyp:hlinkClr val="tx"/>
                    </a:ext>
                  </a:extLst>
                </a:hlinkClick>
              </a:rPr>
              <a:t>especially</a:t>
            </a:r>
            <a:r>
              <a:rPr lang="en-GB" sz="1250">
                <a:solidFill>
                  <a:srgbClr val="1D2A57"/>
                </a:solidFill>
                <a:latin typeface="Arvo"/>
                <a:ea typeface="Arvo"/>
                <a:cs typeface="Arvo"/>
                <a:sym typeface="Arvo"/>
              </a:rPr>
              <a:t> an </a:t>
            </a:r>
            <a:r>
              <a:rPr lang="en-GB" sz="1250">
                <a:solidFill>
                  <a:srgbClr val="1D2A57"/>
                </a:solidFill>
                <a:uFill>
                  <a:noFill/>
                </a:uFill>
                <a:latin typeface="Arvo"/>
                <a:ea typeface="Arvo"/>
                <a:cs typeface="Arvo"/>
                <a:sym typeface="Arvo"/>
                <a:hlinkClick r:id="rId8">
                  <a:extLst>
                    <a:ext uri="{A12FA001-AC4F-418D-AE19-62706E023703}">
                      <ahyp:hlinkClr val="tx"/>
                    </a:ext>
                  </a:extLst>
                </a:hlinkClick>
              </a:rPr>
              <a:t>idea</a:t>
            </a:r>
            <a:r>
              <a:rPr lang="en-GB" sz="1250">
                <a:solidFill>
                  <a:srgbClr val="1D2A57"/>
                </a:solidFill>
                <a:latin typeface="Arvo"/>
                <a:ea typeface="Arvo"/>
                <a:cs typeface="Arvo"/>
                <a:sym typeface="Arvo"/>
              </a:rPr>
              <a:t> that is </a:t>
            </a:r>
            <a:r>
              <a:rPr lang="en-GB" sz="1250">
                <a:solidFill>
                  <a:srgbClr val="1D2A57"/>
                </a:solidFill>
                <a:uFill>
                  <a:noFill/>
                </a:uFill>
                <a:latin typeface="Arvo"/>
                <a:ea typeface="Arvo"/>
                <a:cs typeface="Arvo"/>
                <a:sym typeface="Arvo"/>
                <a:hlinkClick r:id="rId9">
                  <a:extLst>
                    <a:ext uri="{A12FA001-AC4F-418D-AE19-62706E023703}">
                      <ahyp:hlinkClr val="tx"/>
                    </a:ext>
                  </a:extLst>
                </a:hlinkClick>
              </a:rPr>
              <a:t>wrong</a:t>
            </a:r>
            <a:r>
              <a:rPr lang="en-GB" sz="1250">
                <a:solidFill>
                  <a:srgbClr val="444444"/>
                </a:solidFill>
                <a:latin typeface="Arvo"/>
                <a:ea typeface="Arvo"/>
                <a:cs typeface="Arvo"/>
                <a:sym typeface="Arvo"/>
              </a:rPr>
              <a:t>. </a:t>
            </a:r>
            <a:endParaRPr sz="1250">
              <a:solidFill>
                <a:srgbClr val="444444"/>
              </a:solidFill>
              <a:latin typeface="Arvo"/>
              <a:ea typeface="Arvo"/>
              <a:cs typeface="Arvo"/>
              <a:sym typeface="Arvo"/>
            </a:endParaRPr>
          </a:p>
          <a:p>
            <a:pPr indent="0" lvl="0" marL="0" rtl="0" algn="l">
              <a:lnSpc>
                <a:spcPct val="115000"/>
              </a:lnSpc>
              <a:spcBef>
                <a:spcPts val="1000"/>
              </a:spcBef>
              <a:spcAft>
                <a:spcPts val="1000"/>
              </a:spcAft>
              <a:buNone/>
            </a:pPr>
            <a:r>
              <a:rPr lang="en-GB" sz="1250">
                <a:solidFill>
                  <a:srgbClr val="444444"/>
                </a:solidFill>
                <a:latin typeface="Arvo"/>
                <a:ea typeface="Arvo"/>
                <a:cs typeface="Arvo"/>
                <a:sym typeface="Arvo"/>
              </a:rPr>
              <a:t>An example is that all disabled people want to be cured. Stereotypes can be used to justify disablism and reinforce discriminatory behaviours. </a:t>
            </a:r>
            <a:endParaRPr sz="3200">
              <a:solidFill>
                <a:srgbClr val="000000"/>
              </a:solidFill>
              <a:latin typeface="Arvo"/>
              <a:ea typeface="Arvo"/>
              <a:cs typeface="Arvo"/>
              <a:sym typeface="Arvo"/>
            </a:endParaRPr>
          </a:p>
        </p:txBody>
      </p:sp>
      <p:sp>
        <p:nvSpPr>
          <p:cNvPr id="664" name="Google Shape;664;p29"/>
          <p:cNvSpPr/>
          <p:nvPr/>
        </p:nvSpPr>
        <p:spPr>
          <a:xfrm>
            <a:off x="4399550" y="1272400"/>
            <a:ext cx="508200" cy="508200"/>
          </a:xfrm>
          <a:prstGeom prst="ellipse">
            <a:avLst/>
          </a:pr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9"/>
          <p:cNvSpPr/>
          <p:nvPr/>
        </p:nvSpPr>
        <p:spPr>
          <a:xfrm>
            <a:off x="4399550" y="3348703"/>
            <a:ext cx="508200" cy="508200"/>
          </a:xfrm>
          <a:prstGeom prst="ellipse">
            <a:avLst/>
          </a:pr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6" name="Google Shape;666;p29"/>
          <p:cNvGrpSpPr/>
          <p:nvPr/>
        </p:nvGrpSpPr>
        <p:grpSpPr>
          <a:xfrm>
            <a:off x="4537834" y="1410848"/>
            <a:ext cx="231619" cy="231320"/>
            <a:chOff x="5053900" y="2021500"/>
            <a:chExt cx="483750" cy="483125"/>
          </a:xfrm>
        </p:grpSpPr>
        <p:sp>
          <p:nvSpPr>
            <p:cNvPr id="667" name="Google Shape;667;p29"/>
            <p:cNvSpPr/>
            <p:nvPr/>
          </p:nvSpPr>
          <p:spPr>
            <a:xfrm>
              <a:off x="5281350" y="2078100"/>
              <a:ext cx="127375" cy="127350"/>
            </a:xfrm>
            <a:custGeom>
              <a:rect b="b" l="l" r="r" t="t"/>
              <a:pathLst>
                <a:path extrusionOk="0" h="5094" w="5095">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668" name="Google Shape;668;p29"/>
            <p:cNvSpPr/>
            <p:nvPr/>
          </p:nvSpPr>
          <p:spPr>
            <a:xfrm>
              <a:off x="5118000" y="2021500"/>
              <a:ext cx="368700" cy="483125"/>
            </a:xfrm>
            <a:custGeom>
              <a:rect b="b" l="l" r="r" t="t"/>
              <a:pathLst>
                <a:path extrusionOk="0" h="19325" w="14748">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669" name="Google Shape;669;p29"/>
            <p:cNvSpPr/>
            <p:nvPr/>
          </p:nvSpPr>
          <p:spPr>
            <a:xfrm>
              <a:off x="5053900" y="2191325"/>
              <a:ext cx="56650" cy="28325"/>
            </a:xfrm>
            <a:custGeom>
              <a:rect b="b" l="l" r="r" t="t"/>
              <a:pathLst>
                <a:path extrusionOk="0" h="1133" w="2266">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670" name="Google Shape;670;p29"/>
            <p:cNvSpPr/>
            <p:nvPr/>
          </p:nvSpPr>
          <p:spPr>
            <a:xfrm>
              <a:off x="5056850" y="2096550"/>
              <a:ext cx="50750" cy="48025"/>
            </a:xfrm>
            <a:custGeom>
              <a:rect b="b" l="l" r="r" t="t"/>
              <a:pathLst>
                <a:path extrusionOk="0" h="1921" w="203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671" name="Google Shape;671;p29"/>
            <p:cNvSpPr/>
            <p:nvPr/>
          </p:nvSpPr>
          <p:spPr>
            <a:xfrm>
              <a:off x="5056400" y="2266400"/>
              <a:ext cx="51200" cy="48350"/>
            </a:xfrm>
            <a:custGeom>
              <a:rect b="b" l="l" r="r" t="t"/>
              <a:pathLst>
                <a:path extrusionOk="0" h="1934" w="2048">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672" name="Google Shape;672;p29"/>
            <p:cNvSpPr/>
            <p:nvPr/>
          </p:nvSpPr>
          <p:spPr>
            <a:xfrm>
              <a:off x="5480400" y="2191325"/>
              <a:ext cx="56650" cy="28325"/>
            </a:xfrm>
            <a:custGeom>
              <a:rect b="b" l="l" r="r" t="t"/>
              <a:pathLst>
                <a:path extrusionOk="0" h="1133" w="2266">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673" name="Google Shape;673;p29"/>
            <p:cNvSpPr/>
            <p:nvPr/>
          </p:nvSpPr>
          <p:spPr>
            <a:xfrm>
              <a:off x="5479800" y="2096550"/>
              <a:ext cx="54300" cy="48225"/>
            </a:xfrm>
            <a:custGeom>
              <a:rect b="b" l="l" r="r" t="t"/>
              <a:pathLst>
                <a:path extrusionOk="0" h="1929" w="2172">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674" name="Google Shape;674;p29"/>
            <p:cNvSpPr/>
            <p:nvPr/>
          </p:nvSpPr>
          <p:spPr>
            <a:xfrm>
              <a:off x="5483350" y="2266400"/>
              <a:ext cx="54300" cy="48225"/>
            </a:xfrm>
            <a:custGeom>
              <a:rect b="b" l="l" r="r" t="t"/>
              <a:pathLst>
                <a:path extrusionOk="0" h="1929" w="2172">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grpSp>
        <p:nvGrpSpPr>
          <p:cNvPr id="675" name="Google Shape;675;p29"/>
          <p:cNvGrpSpPr/>
          <p:nvPr/>
        </p:nvGrpSpPr>
        <p:grpSpPr>
          <a:xfrm>
            <a:off x="4537976" y="3494377"/>
            <a:ext cx="231332" cy="216860"/>
            <a:chOff x="3865000" y="847675"/>
            <a:chExt cx="483150" cy="452925"/>
          </a:xfrm>
        </p:grpSpPr>
        <p:sp>
          <p:nvSpPr>
            <p:cNvPr id="676" name="Google Shape;676;p29"/>
            <p:cNvSpPr/>
            <p:nvPr/>
          </p:nvSpPr>
          <p:spPr>
            <a:xfrm>
              <a:off x="3865000" y="847675"/>
              <a:ext cx="483150" cy="452925"/>
            </a:xfrm>
            <a:custGeom>
              <a:rect b="b" l="l" r="r" t="t"/>
              <a:pathLst>
                <a:path extrusionOk="0" h="18117" w="19326">
                  <a:moveTo>
                    <a:pt x="9627" y="1132"/>
                  </a:moveTo>
                  <a:cubicBezTo>
                    <a:pt x="14349" y="1132"/>
                    <a:pt x="18193" y="4436"/>
                    <a:pt x="18193" y="8494"/>
                  </a:cubicBezTo>
                  <a:cubicBezTo>
                    <a:pt x="18193" y="12552"/>
                    <a:pt x="14349" y="15852"/>
                    <a:pt x="9627" y="15852"/>
                  </a:cubicBezTo>
                  <a:cubicBezTo>
                    <a:pt x="9619" y="15852"/>
                    <a:pt x="9611" y="15852"/>
                    <a:pt x="9603" y="15852"/>
                  </a:cubicBezTo>
                  <a:cubicBezTo>
                    <a:pt x="8397" y="15852"/>
                    <a:pt x="7207" y="15626"/>
                    <a:pt x="6088" y="15185"/>
                  </a:cubicBezTo>
                  <a:cubicBezTo>
                    <a:pt x="6019" y="15158"/>
                    <a:pt x="5947" y="15144"/>
                    <a:pt x="5876" y="15144"/>
                  </a:cubicBezTo>
                  <a:cubicBezTo>
                    <a:pt x="5720" y="15144"/>
                    <a:pt x="5568" y="15208"/>
                    <a:pt x="5460" y="15327"/>
                  </a:cubicBezTo>
                  <a:cubicBezTo>
                    <a:pt x="4780" y="16070"/>
                    <a:pt x="3896" y="16595"/>
                    <a:pt x="2917" y="16837"/>
                  </a:cubicBezTo>
                  <a:cubicBezTo>
                    <a:pt x="3461" y="15801"/>
                    <a:pt x="3582" y="14593"/>
                    <a:pt x="3262" y="13467"/>
                  </a:cubicBezTo>
                  <a:cubicBezTo>
                    <a:pt x="3238" y="13379"/>
                    <a:pt x="3189" y="13295"/>
                    <a:pt x="3126" y="13228"/>
                  </a:cubicBezTo>
                  <a:cubicBezTo>
                    <a:pt x="1843" y="11906"/>
                    <a:pt x="1133" y="10224"/>
                    <a:pt x="1133" y="8494"/>
                  </a:cubicBezTo>
                  <a:cubicBezTo>
                    <a:pt x="1133" y="4436"/>
                    <a:pt x="4944" y="1132"/>
                    <a:pt x="9627" y="1132"/>
                  </a:cubicBezTo>
                  <a:close/>
                  <a:moveTo>
                    <a:pt x="9627" y="0"/>
                  </a:moveTo>
                  <a:cubicBezTo>
                    <a:pt x="7066" y="0"/>
                    <a:pt x="4663" y="876"/>
                    <a:pt x="2848" y="2461"/>
                  </a:cubicBezTo>
                  <a:cubicBezTo>
                    <a:pt x="1012" y="4067"/>
                    <a:pt x="1" y="6211"/>
                    <a:pt x="1" y="8494"/>
                  </a:cubicBezTo>
                  <a:cubicBezTo>
                    <a:pt x="1" y="10472"/>
                    <a:pt x="783" y="12389"/>
                    <a:pt x="2208" y="13908"/>
                  </a:cubicBezTo>
                  <a:cubicBezTo>
                    <a:pt x="2492" y="15073"/>
                    <a:pt x="2148" y="16302"/>
                    <a:pt x="1299" y="17151"/>
                  </a:cubicBezTo>
                  <a:cubicBezTo>
                    <a:pt x="943" y="17507"/>
                    <a:pt x="1193" y="18117"/>
                    <a:pt x="1701" y="18117"/>
                  </a:cubicBezTo>
                  <a:cubicBezTo>
                    <a:pt x="3313" y="18114"/>
                    <a:pt x="4862" y="17489"/>
                    <a:pt x="6024" y="16372"/>
                  </a:cubicBezTo>
                  <a:cubicBezTo>
                    <a:pt x="7173" y="16776"/>
                    <a:pt x="8380" y="16985"/>
                    <a:pt x="9600" y="16985"/>
                  </a:cubicBezTo>
                  <a:cubicBezTo>
                    <a:pt x="9609" y="16985"/>
                    <a:pt x="9618" y="16985"/>
                    <a:pt x="9627" y="16985"/>
                  </a:cubicBezTo>
                  <a:cubicBezTo>
                    <a:pt x="12184" y="16985"/>
                    <a:pt x="14606" y="16112"/>
                    <a:pt x="16439" y="14524"/>
                  </a:cubicBezTo>
                  <a:cubicBezTo>
                    <a:pt x="18302" y="12914"/>
                    <a:pt x="19325" y="10773"/>
                    <a:pt x="19325" y="8494"/>
                  </a:cubicBezTo>
                  <a:cubicBezTo>
                    <a:pt x="19325" y="6211"/>
                    <a:pt x="18302" y="4070"/>
                    <a:pt x="16439" y="2461"/>
                  </a:cubicBezTo>
                  <a:cubicBezTo>
                    <a:pt x="14606" y="873"/>
                    <a:pt x="12184" y="0"/>
                    <a:pt x="96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677" name="Google Shape;677;p29"/>
            <p:cNvSpPr/>
            <p:nvPr/>
          </p:nvSpPr>
          <p:spPr>
            <a:xfrm>
              <a:off x="4173600" y="1029775"/>
              <a:ext cx="78450" cy="75550"/>
            </a:xfrm>
            <a:custGeom>
              <a:rect b="b" l="l" r="r" t="t"/>
              <a:pathLst>
                <a:path extrusionOk="0" h="3022" w="3138">
                  <a:moveTo>
                    <a:pt x="1510" y="1134"/>
                  </a:moveTo>
                  <a:cubicBezTo>
                    <a:pt x="1845" y="1134"/>
                    <a:pt x="2014" y="1539"/>
                    <a:pt x="1776" y="1777"/>
                  </a:cubicBezTo>
                  <a:cubicBezTo>
                    <a:pt x="1698" y="1855"/>
                    <a:pt x="1604" y="1889"/>
                    <a:pt x="1511" y="1889"/>
                  </a:cubicBezTo>
                  <a:cubicBezTo>
                    <a:pt x="1318" y="1889"/>
                    <a:pt x="1132" y="1738"/>
                    <a:pt x="1132" y="1512"/>
                  </a:cubicBezTo>
                  <a:cubicBezTo>
                    <a:pt x="1132"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678" name="Google Shape;678;p29"/>
            <p:cNvSpPr/>
            <p:nvPr/>
          </p:nvSpPr>
          <p:spPr>
            <a:xfrm>
              <a:off x="4068825" y="1029775"/>
              <a:ext cx="78450" cy="75550"/>
            </a:xfrm>
            <a:custGeom>
              <a:rect b="b" l="l" r="r" t="t"/>
              <a:pathLst>
                <a:path extrusionOk="0" h="3022" w="3138">
                  <a:moveTo>
                    <a:pt x="1510" y="1134"/>
                  </a:moveTo>
                  <a:cubicBezTo>
                    <a:pt x="1845" y="1134"/>
                    <a:pt x="2014" y="1539"/>
                    <a:pt x="1776" y="1777"/>
                  </a:cubicBezTo>
                  <a:cubicBezTo>
                    <a:pt x="1699" y="1855"/>
                    <a:pt x="1605" y="1889"/>
                    <a:pt x="1513" y="1889"/>
                  </a:cubicBezTo>
                  <a:cubicBezTo>
                    <a:pt x="1319" y="1889"/>
                    <a:pt x="1132" y="1738"/>
                    <a:pt x="1132" y="1512"/>
                  </a:cubicBezTo>
                  <a:cubicBezTo>
                    <a:pt x="1132" y="1300"/>
                    <a:pt x="1302" y="1134"/>
                    <a:pt x="1510" y="1134"/>
                  </a:cubicBezTo>
                  <a:close/>
                  <a:moveTo>
                    <a:pt x="1511" y="1"/>
                  </a:moveTo>
                  <a:cubicBezTo>
                    <a:pt x="1316" y="1"/>
                    <a:pt x="1120" y="39"/>
                    <a:pt x="933" y="117"/>
                  </a:cubicBezTo>
                  <a:cubicBezTo>
                    <a:pt x="369" y="349"/>
                    <a:pt x="0" y="899"/>
                    <a:pt x="0" y="1512"/>
                  </a:cubicBezTo>
                  <a:cubicBezTo>
                    <a:pt x="0" y="2345"/>
                    <a:pt x="677" y="3021"/>
                    <a:pt x="1510" y="3021"/>
                  </a:cubicBezTo>
                  <a:cubicBezTo>
                    <a:pt x="2120" y="3021"/>
                    <a:pt x="2672" y="2653"/>
                    <a:pt x="2905" y="2088"/>
                  </a:cubicBezTo>
                  <a:cubicBezTo>
                    <a:pt x="3137" y="1524"/>
                    <a:pt x="3011" y="875"/>
                    <a:pt x="2579" y="443"/>
                  </a:cubicBezTo>
                  <a:cubicBezTo>
                    <a:pt x="2290" y="154"/>
                    <a:pt x="1903" y="1"/>
                    <a:pt x="15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679" name="Google Shape;679;p29"/>
            <p:cNvSpPr/>
            <p:nvPr/>
          </p:nvSpPr>
          <p:spPr>
            <a:xfrm>
              <a:off x="3964125" y="1029775"/>
              <a:ext cx="78450" cy="75550"/>
            </a:xfrm>
            <a:custGeom>
              <a:rect b="b" l="l" r="r" t="t"/>
              <a:pathLst>
                <a:path extrusionOk="0" h="3022" w="3138">
                  <a:moveTo>
                    <a:pt x="1510" y="1134"/>
                  </a:moveTo>
                  <a:cubicBezTo>
                    <a:pt x="1845" y="1134"/>
                    <a:pt x="2014" y="1539"/>
                    <a:pt x="1776" y="1777"/>
                  </a:cubicBezTo>
                  <a:cubicBezTo>
                    <a:pt x="1698" y="1855"/>
                    <a:pt x="1604" y="1889"/>
                    <a:pt x="1511" y="1889"/>
                  </a:cubicBezTo>
                  <a:cubicBezTo>
                    <a:pt x="1318" y="1889"/>
                    <a:pt x="1133" y="1738"/>
                    <a:pt x="1133" y="1512"/>
                  </a:cubicBezTo>
                  <a:cubicBezTo>
                    <a:pt x="1133"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sp>
        <p:nvSpPr>
          <p:cNvPr id="680" name="Google Shape;680;p29"/>
          <p:cNvSpPr txBox="1"/>
          <p:nvPr/>
        </p:nvSpPr>
        <p:spPr>
          <a:xfrm>
            <a:off x="756575" y="3494375"/>
            <a:ext cx="3000000" cy="9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Arvo"/>
                <a:ea typeface="Arvo"/>
                <a:cs typeface="Arvo"/>
                <a:sym typeface="Arvo"/>
              </a:rPr>
              <a:t>Try to think of a definition for each of these words and an example (in the context of disablism) </a:t>
            </a:r>
            <a:r>
              <a:rPr lang="en-GB">
                <a:solidFill>
                  <a:schemeClr val="lt1"/>
                </a:solidFill>
                <a:latin typeface="Arvo"/>
                <a:ea typeface="Arvo"/>
                <a:cs typeface="Arvo"/>
                <a:sym typeface="Arvo"/>
              </a:rPr>
              <a:t>in how each could present in real life.</a:t>
            </a:r>
            <a:endParaRPr>
              <a:solidFill>
                <a:schemeClr val="lt1"/>
              </a:solidFill>
              <a:latin typeface="Arvo"/>
              <a:ea typeface="Arvo"/>
              <a:cs typeface="Arvo"/>
              <a:sym typeface="Arvo"/>
            </a:endParaRPr>
          </a:p>
          <a:p>
            <a:pPr indent="0" lvl="0" marL="0" rtl="0" algn="l">
              <a:spcBef>
                <a:spcPts val="0"/>
              </a:spcBef>
              <a:spcAft>
                <a:spcPts val="0"/>
              </a:spcAft>
              <a:buNone/>
            </a:pPr>
            <a:r>
              <a:t/>
            </a:r>
            <a:endParaRPr>
              <a:solidFill>
                <a:srgbClr val="FFFFFF"/>
              </a:solidFill>
              <a:latin typeface="Arvo"/>
              <a:ea typeface="Arvo"/>
              <a:cs typeface="Arvo"/>
              <a:sym typeface="Arv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684" name="Shape 684"/>
        <p:cNvGrpSpPr/>
        <p:nvPr/>
      </p:nvGrpSpPr>
      <p:grpSpPr>
        <a:xfrm>
          <a:off x="0" y="0"/>
          <a:ext cx="0" cy="0"/>
          <a:chOff x="0" y="0"/>
          <a:chExt cx="0" cy="0"/>
        </a:xfrm>
      </p:grpSpPr>
      <p:grpSp>
        <p:nvGrpSpPr>
          <p:cNvPr id="685" name="Google Shape;685;p30"/>
          <p:cNvGrpSpPr/>
          <p:nvPr/>
        </p:nvGrpSpPr>
        <p:grpSpPr>
          <a:xfrm>
            <a:off x="4234241" y="-515851"/>
            <a:ext cx="1776257" cy="2443749"/>
            <a:chOff x="1913725" y="238075"/>
            <a:chExt cx="3807625" cy="5238475"/>
          </a:xfrm>
        </p:grpSpPr>
        <p:sp>
          <p:nvSpPr>
            <p:cNvPr id="686" name="Google Shape;686;p30"/>
            <p:cNvSpPr/>
            <p:nvPr/>
          </p:nvSpPr>
          <p:spPr>
            <a:xfrm>
              <a:off x="2371350" y="2252225"/>
              <a:ext cx="160600" cy="812400"/>
            </a:xfrm>
            <a:custGeom>
              <a:rect b="b" l="l" r="r" t="t"/>
              <a:pathLst>
                <a:path extrusionOk="0" h="32496" w="6424">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0"/>
            <p:cNvSpPr/>
            <p:nvPr/>
          </p:nvSpPr>
          <p:spPr>
            <a:xfrm>
              <a:off x="2949925" y="1406000"/>
              <a:ext cx="127475" cy="921500"/>
            </a:xfrm>
            <a:custGeom>
              <a:rect b="b" l="l" r="r" t="t"/>
              <a:pathLst>
                <a:path extrusionOk="0" h="36860" w="5099">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0"/>
            <p:cNvSpPr/>
            <p:nvPr/>
          </p:nvSpPr>
          <p:spPr>
            <a:xfrm>
              <a:off x="3410050" y="2147850"/>
              <a:ext cx="128000" cy="983225"/>
            </a:xfrm>
            <a:custGeom>
              <a:rect b="b" l="l" r="r" t="t"/>
              <a:pathLst>
                <a:path extrusionOk="0" h="39329" w="512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0"/>
            <p:cNvSpPr/>
            <p:nvPr/>
          </p:nvSpPr>
          <p:spPr>
            <a:xfrm>
              <a:off x="3982875" y="1401175"/>
              <a:ext cx="158325" cy="893025"/>
            </a:xfrm>
            <a:custGeom>
              <a:rect b="b" l="l" r="r" t="t"/>
              <a:pathLst>
                <a:path extrusionOk="0" h="35721" w="6333">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0"/>
            <p:cNvSpPr/>
            <p:nvPr/>
          </p:nvSpPr>
          <p:spPr>
            <a:xfrm>
              <a:off x="4555500" y="2116025"/>
              <a:ext cx="188850" cy="969975"/>
            </a:xfrm>
            <a:custGeom>
              <a:rect b="b" l="l" r="r" t="t"/>
              <a:pathLst>
                <a:path extrusionOk="0" h="38799" w="7554">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0"/>
            <p:cNvSpPr/>
            <p:nvPr/>
          </p:nvSpPr>
          <p:spPr>
            <a:xfrm>
              <a:off x="3925200" y="3096525"/>
              <a:ext cx="158800" cy="932475"/>
            </a:xfrm>
            <a:custGeom>
              <a:rect b="b" l="l" r="r" t="t"/>
              <a:pathLst>
                <a:path extrusionOk="0" h="37299" w="6352">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0"/>
            <p:cNvSpPr/>
            <p:nvPr/>
          </p:nvSpPr>
          <p:spPr>
            <a:xfrm>
              <a:off x="2863100" y="3158300"/>
              <a:ext cx="128500" cy="960525"/>
            </a:xfrm>
            <a:custGeom>
              <a:rect b="b" l="l" r="r" t="t"/>
              <a:pathLst>
                <a:path extrusionOk="0" h="38421" w="514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0"/>
            <p:cNvSpPr/>
            <p:nvPr/>
          </p:nvSpPr>
          <p:spPr>
            <a:xfrm>
              <a:off x="3410050" y="3960175"/>
              <a:ext cx="127500" cy="977575"/>
            </a:xfrm>
            <a:custGeom>
              <a:rect b="b" l="l" r="r" t="t"/>
              <a:pathLst>
                <a:path extrusionOk="0" h="39103" w="510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0"/>
            <p:cNvSpPr/>
            <p:nvPr/>
          </p:nvSpPr>
          <p:spPr>
            <a:xfrm>
              <a:off x="4445250" y="3726425"/>
              <a:ext cx="128500" cy="766150"/>
            </a:xfrm>
            <a:custGeom>
              <a:rect b="b" l="l" r="r" t="t"/>
              <a:pathLst>
                <a:path extrusionOk="0" h="30646" w="514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0"/>
            <p:cNvSpPr/>
            <p:nvPr/>
          </p:nvSpPr>
          <p:spPr>
            <a:xfrm>
              <a:off x="4960325" y="2872875"/>
              <a:ext cx="159875" cy="889200"/>
            </a:xfrm>
            <a:custGeom>
              <a:rect b="b" l="l" r="r" t="t"/>
              <a:pathLst>
                <a:path extrusionOk="0" h="35568" w="6395">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0"/>
            <p:cNvSpPr/>
            <p:nvPr/>
          </p:nvSpPr>
          <p:spPr>
            <a:xfrm>
              <a:off x="5164825" y="1283775"/>
              <a:ext cx="157900" cy="939525"/>
            </a:xfrm>
            <a:custGeom>
              <a:rect b="b" l="l" r="r" t="t"/>
              <a:pathLst>
                <a:path extrusionOk="0" h="37581" w="6316">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0"/>
            <p:cNvSpPr/>
            <p:nvPr/>
          </p:nvSpPr>
          <p:spPr>
            <a:xfrm>
              <a:off x="4471925" y="725125"/>
              <a:ext cx="158525" cy="926075"/>
            </a:xfrm>
            <a:custGeom>
              <a:rect b="b" l="l" r="r" t="t"/>
              <a:pathLst>
                <a:path extrusionOk="0" h="37043" w="6341">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0"/>
            <p:cNvSpPr/>
            <p:nvPr/>
          </p:nvSpPr>
          <p:spPr>
            <a:xfrm>
              <a:off x="3406375" y="870025"/>
              <a:ext cx="159775" cy="711050"/>
            </a:xfrm>
            <a:custGeom>
              <a:rect b="b" l="l" r="r" t="t"/>
              <a:pathLst>
                <a:path extrusionOk="0" h="28442" w="6391">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0"/>
            <p:cNvSpPr/>
            <p:nvPr/>
          </p:nvSpPr>
          <p:spPr>
            <a:xfrm>
              <a:off x="2489275" y="1016375"/>
              <a:ext cx="127975" cy="684000"/>
            </a:xfrm>
            <a:custGeom>
              <a:rect b="b" l="l" r="r" t="t"/>
              <a:pathLst>
                <a:path extrusionOk="0" h="27360" w="5119">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0"/>
            <p:cNvSpPr/>
            <p:nvPr/>
          </p:nvSpPr>
          <p:spPr>
            <a:xfrm>
              <a:off x="2402450" y="3721150"/>
              <a:ext cx="162000" cy="701825"/>
            </a:xfrm>
            <a:custGeom>
              <a:rect b="b" l="l" r="r" t="t"/>
              <a:pathLst>
                <a:path extrusionOk="0" h="28073" w="648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0"/>
            <p:cNvSpPr/>
            <p:nvPr/>
          </p:nvSpPr>
          <p:spPr>
            <a:xfrm>
              <a:off x="2863100" y="4740900"/>
              <a:ext cx="129000" cy="735650"/>
            </a:xfrm>
            <a:custGeom>
              <a:rect b="b" l="l" r="r" t="t"/>
              <a:pathLst>
                <a:path extrusionOk="0" h="29426" w="516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0"/>
            <p:cNvSpPr/>
            <p:nvPr/>
          </p:nvSpPr>
          <p:spPr>
            <a:xfrm>
              <a:off x="4014225" y="4718025"/>
              <a:ext cx="126975" cy="705700"/>
            </a:xfrm>
            <a:custGeom>
              <a:rect b="b" l="l" r="r" t="t"/>
              <a:pathLst>
                <a:path extrusionOk="0" h="28228" w="5079">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0"/>
            <p:cNvSpPr/>
            <p:nvPr/>
          </p:nvSpPr>
          <p:spPr>
            <a:xfrm>
              <a:off x="4901900" y="4249975"/>
              <a:ext cx="161600" cy="813350"/>
            </a:xfrm>
            <a:custGeom>
              <a:rect b="b" l="l" r="r" t="t"/>
              <a:pathLst>
                <a:path extrusionOk="0" h="32534" w="6464">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0"/>
            <p:cNvSpPr/>
            <p:nvPr/>
          </p:nvSpPr>
          <p:spPr>
            <a:xfrm>
              <a:off x="5508700" y="2456275"/>
              <a:ext cx="212650" cy="817450"/>
            </a:xfrm>
            <a:custGeom>
              <a:rect b="b" l="l" r="r" t="t"/>
              <a:pathLst>
                <a:path extrusionOk="0" h="32698" w="8506">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0"/>
            <p:cNvSpPr/>
            <p:nvPr/>
          </p:nvSpPr>
          <p:spPr>
            <a:xfrm>
              <a:off x="1968400" y="1499425"/>
              <a:ext cx="159100" cy="774275"/>
            </a:xfrm>
            <a:custGeom>
              <a:rect b="b" l="l" r="r" t="t"/>
              <a:pathLst>
                <a:path extrusionOk="0" h="30971" w="6364">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0"/>
            <p:cNvSpPr/>
            <p:nvPr/>
          </p:nvSpPr>
          <p:spPr>
            <a:xfrm>
              <a:off x="1913725" y="3271175"/>
              <a:ext cx="128975" cy="810225"/>
            </a:xfrm>
            <a:custGeom>
              <a:rect b="b" l="l" r="r" t="t"/>
              <a:pathLst>
                <a:path extrusionOk="0" h="32409" w="5159">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0"/>
            <p:cNvSpPr/>
            <p:nvPr/>
          </p:nvSpPr>
          <p:spPr>
            <a:xfrm>
              <a:off x="3925000" y="238075"/>
              <a:ext cx="159000" cy="730250"/>
            </a:xfrm>
            <a:custGeom>
              <a:rect b="b" l="l" r="r" t="t"/>
              <a:pathLst>
                <a:path extrusionOk="0" h="29210" w="636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8" name="Google Shape;708;p30"/>
          <p:cNvSpPr/>
          <p:nvPr/>
        </p:nvSpPr>
        <p:spPr>
          <a:xfrm>
            <a:off x="4010100" y="685300"/>
            <a:ext cx="5133900" cy="1682400"/>
          </a:xfrm>
          <a:prstGeom prst="rect">
            <a:avLst/>
          </a:prstGeom>
          <a:solidFill>
            <a:srgbClr val="FFAE03"/>
          </a:solidFill>
          <a:ln cap="flat" cmpd="sng" w="9525">
            <a:solidFill>
              <a:srgbClr val="17BE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9" name="Google Shape;709;p30"/>
          <p:cNvGrpSpPr/>
          <p:nvPr/>
        </p:nvGrpSpPr>
        <p:grpSpPr>
          <a:xfrm rot="5400000">
            <a:off x="-2275431" y="-819560"/>
            <a:ext cx="8953931" cy="5412446"/>
            <a:chOff x="238125" y="693075"/>
            <a:chExt cx="7137450" cy="4314425"/>
          </a:xfrm>
        </p:grpSpPr>
        <p:sp>
          <p:nvSpPr>
            <p:cNvPr id="710" name="Google Shape;710;p30"/>
            <p:cNvSpPr/>
            <p:nvPr/>
          </p:nvSpPr>
          <p:spPr>
            <a:xfrm>
              <a:off x="379850" y="806575"/>
              <a:ext cx="6881075" cy="4076325"/>
            </a:xfrm>
            <a:custGeom>
              <a:rect b="b" l="l" r="r" t="t"/>
              <a:pathLst>
                <a:path extrusionOk="0" h="163053" w="275243">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0"/>
            <p:cNvSpPr/>
            <p:nvPr/>
          </p:nvSpPr>
          <p:spPr>
            <a:xfrm>
              <a:off x="238125" y="693075"/>
              <a:ext cx="7137450" cy="4314425"/>
            </a:xfrm>
            <a:custGeom>
              <a:rect b="b" l="l" r="r" t="t"/>
              <a:pathLst>
                <a:path extrusionOk="0" h="172577" w="285498">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2" name="Google Shape;712;p30"/>
          <p:cNvSpPr/>
          <p:nvPr/>
        </p:nvSpPr>
        <p:spPr>
          <a:xfrm>
            <a:off x="4010100" y="2773513"/>
            <a:ext cx="5133900" cy="1682400"/>
          </a:xfrm>
          <a:prstGeom prst="rect">
            <a:avLst/>
          </a:prstGeom>
          <a:solidFill>
            <a:srgbClr val="FFAE03"/>
          </a:solidFill>
          <a:ln cap="flat" cmpd="sng" w="9525">
            <a:solidFill>
              <a:srgbClr val="17BE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3" name="Google Shape;713;p30"/>
          <p:cNvGrpSpPr/>
          <p:nvPr/>
        </p:nvGrpSpPr>
        <p:grpSpPr>
          <a:xfrm rot="-816911">
            <a:off x="-1399103" y="1807642"/>
            <a:ext cx="2613229" cy="5224657"/>
            <a:chOff x="2499325" y="238125"/>
            <a:chExt cx="2613225" cy="5224650"/>
          </a:xfrm>
        </p:grpSpPr>
        <p:sp>
          <p:nvSpPr>
            <p:cNvPr id="714" name="Google Shape;714;p30"/>
            <p:cNvSpPr/>
            <p:nvPr/>
          </p:nvSpPr>
          <p:spPr>
            <a:xfrm>
              <a:off x="2551850" y="283000"/>
              <a:ext cx="2514000" cy="5100275"/>
            </a:xfrm>
            <a:custGeom>
              <a:rect b="b" l="l" r="r" t="t"/>
              <a:pathLst>
                <a:path extrusionOk="0" h="204011" w="10056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0"/>
            <p:cNvSpPr/>
            <p:nvPr/>
          </p:nvSpPr>
          <p:spPr>
            <a:xfrm>
              <a:off x="2499325" y="238125"/>
              <a:ext cx="2613225" cy="5224650"/>
            </a:xfrm>
            <a:custGeom>
              <a:rect b="b" l="l" r="r" t="t"/>
              <a:pathLst>
                <a:path extrusionOk="0" h="208986" w="104529">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6" name="Google Shape;716;p30"/>
          <p:cNvSpPr txBox="1"/>
          <p:nvPr>
            <p:ph idx="4" type="title"/>
          </p:nvPr>
        </p:nvSpPr>
        <p:spPr>
          <a:xfrm>
            <a:off x="608860" y="2123400"/>
            <a:ext cx="2675400" cy="8967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1000"/>
              </a:spcAft>
              <a:buNone/>
            </a:pPr>
            <a:r>
              <a:rPr b="1" lang="en-GB" sz="2050">
                <a:solidFill>
                  <a:srgbClr val="FFFFFF"/>
                </a:solidFill>
                <a:latin typeface="Arvo"/>
                <a:ea typeface="Arvo"/>
                <a:cs typeface="Arvo"/>
                <a:sym typeface="Arvo"/>
              </a:rPr>
              <a:t>“...prejudice, stereotyping, or "institutional discrimination"</a:t>
            </a:r>
            <a:r>
              <a:rPr lang="en-GB" sz="2050">
                <a:solidFill>
                  <a:srgbClr val="FFFFFF"/>
                </a:solidFill>
                <a:latin typeface="Arvo"/>
                <a:ea typeface="Arvo"/>
                <a:cs typeface="Arvo"/>
                <a:sym typeface="Arvo"/>
              </a:rPr>
              <a:t> …”</a:t>
            </a:r>
            <a:endParaRPr>
              <a:solidFill>
                <a:srgbClr val="FFFFFF"/>
              </a:solidFill>
            </a:endParaRPr>
          </a:p>
        </p:txBody>
      </p:sp>
      <p:sp>
        <p:nvSpPr>
          <p:cNvPr id="717" name="Google Shape;717;p30"/>
          <p:cNvSpPr txBox="1"/>
          <p:nvPr>
            <p:ph type="ctrTitle"/>
          </p:nvPr>
        </p:nvSpPr>
        <p:spPr>
          <a:xfrm flipH="1">
            <a:off x="4984675" y="725750"/>
            <a:ext cx="4324800" cy="20220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GB" sz="1250">
                <a:solidFill>
                  <a:srgbClr val="444444"/>
                </a:solidFill>
                <a:latin typeface="Arvo"/>
                <a:ea typeface="Arvo"/>
                <a:cs typeface="Arvo"/>
                <a:sym typeface="Arvo"/>
              </a:rPr>
              <a:t>Institutional discrimination:</a:t>
            </a:r>
            <a:r>
              <a:rPr lang="en-GB" sz="1250">
                <a:solidFill>
                  <a:srgbClr val="444444"/>
                </a:solidFill>
                <a:latin typeface="Arvo"/>
                <a:ea typeface="Arvo"/>
                <a:cs typeface="Arvo"/>
                <a:sym typeface="Arvo"/>
              </a:rPr>
              <a:t> The idea that one group is better than another gets rooted in the institutions—the laws, legal system, police, education/schools, hiring, housing, media images, political power—so that they implement discriminatory or unequal practices.</a:t>
            </a:r>
            <a:endParaRPr sz="1250">
              <a:solidFill>
                <a:srgbClr val="444444"/>
              </a:solidFill>
              <a:latin typeface="Arvo"/>
              <a:ea typeface="Arvo"/>
              <a:cs typeface="Arvo"/>
              <a:sym typeface="Arvo"/>
            </a:endParaRPr>
          </a:p>
          <a:p>
            <a:pPr indent="0" lvl="0" marL="0" rtl="0" algn="l">
              <a:lnSpc>
                <a:spcPct val="90000"/>
              </a:lnSpc>
              <a:spcBef>
                <a:spcPts val="1000"/>
              </a:spcBef>
              <a:spcAft>
                <a:spcPts val="0"/>
              </a:spcAft>
              <a:buNone/>
            </a:pPr>
            <a:r>
              <a:t/>
            </a:r>
            <a:endParaRPr sz="2400">
              <a:solidFill>
                <a:srgbClr val="000000"/>
              </a:solidFill>
            </a:endParaRPr>
          </a:p>
        </p:txBody>
      </p:sp>
      <p:sp>
        <p:nvSpPr>
          <p:cNvPr id="718" name="Google Shape;718;p30"/>
          <p:cNvSpPr txBox="1"/>
          <p:nvPr>
            <p:ph idx="2" type="ctrTitle"/>
          </p:nvPr>
        </p:nvSpPr>
        <p:spPr>
          <a:xfrm flipH="1">
            <a:off x="5157325" y="2773525"/>
            <a:ext cx="3979500" cy="2443800"/>
          </a:xfrm>
          <a:prstGeom prst="rect">
            <a:avLst/>
          </a:prstGeom>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GB" sz="1150">
                <a:solidFill>
                  <a:srgbClr val="444444"/>
                </a:solidFill>
                <a:latin typeface="Arvo"/>
                <a:ea typeface="Arvo"/>
                <a:cs typeface="Arvo"/>
                <a:sym typeface="Arvo"/>
              </a:rPr>
              <a:t>An example is that movies often show villains as having a disability. E.g. in ‘Pirates of the Caribbean’ the ‘bad’ pirates often have hooks for hands or wooden pegs for legs (therefore portrayed with a disability), whereas the ‘good’ pirates do not. </a:t>
            </a:r>
            <a:endParaRPr sz="1150">
              <a:solidFill>
                <a:srgbClr val="444444"/>
              </a:solidFill>
              <a:latin typeface="Arvo"/>
              <a:ea typeface="Arvo"/>
              <a:cs typeface="Arvo"/>
              <a:sym typeface="Arvo"/>
            </a:endParaRPr>
          </a:p>
          <a:p>
            <a:pPr indent="0" lvl="0" marL="0" rtl="0" algn="l">
              <a:lnSpc>
                <a:spcPct val="115000"/>
              </a:lnSpc>
              <a:spcBef>
                <a:spcPts val="1000"/>
              </a:spcBef>
              <a:spcAft>
                <a:spcPts val="0"/>
              </a:spcAft>
              <a:buNone/>
            </a:pPr>
            <a:r>
              <a:rPr lang="en-GB" sz="1150">
                <a:solidFill>
                  <a:srgbClr val="444444"/>
                </a:solidFill>
                <a:latin typeface="Arvo"/>
                <a:ea typeface="Arvo"/>
                <a:cs typeface="Arvo"/>
                <a:sym typeface="Arvo"/>
              </a:rPr>
              <a:t>Another example would be lack of </a:t>
            </a:r>
            <a:r>
              <a:rPr lang="en-GB" sz="1150">
                <a:solidFill>
                  <a:srgbClr val="444444"/>
                </a:solidFill>
                <a:latin typeface="Arvo"/>
                <a:ea typeface="Arvo"/>
                <a:cs typeface="Arvo"/>
                <a:sym typeface="Arvo"/>
              </a:rPr>
              <a:t>accessible</a:t>
            </a:r>
            <a:r>
              <a:rPr lang="en-GB" sz="1150">
                <a:solidFill>
                  <a:srgbClr val="444444"/>
                </a:solidFill>
                <a:latin typeface="Arvo"/>
                <a:ea typeface="Arvo"/>
                <a:cs typeface="Arvo"/>
                <a:sym typeface="Arvo"/>
              </a:rPr>
              <a:t> entrances (e.g. ramps) to shops.</a:t>
            </a:r>
            <a:endParaRPr sz="1150">
              <a:solidFill>
                <a:srgbClr val="444444"/>
              </a:solidFill>
              <a:latin typeface="Arvo"/>
              <a:ea typeface="Arvo"/>
              <a:cs typeface="Arvo"/>
              <a:sym typeface="Arvo"/>
            </a:endParaRPr>
          </a:p>
          <a:p>
            <a:pPr indent="0" lvl="0" marL="0" rtl="0" algn="l">
              <a:lnSpc>
                <a:spcPct val="115000"/>
              </a:lnSpc>
              <a:spcBef>
                <a:spcPts val="1000"/>
              </a:spcBef>
              <a:spcAft>
                <a:spcPts val="0"/>
              </a:spcAft>
              <a:buNone/>
            </a:pPr>
            <a:r>
              <a:t/>
            </a:r>
            <a:endParaRPr sz="1250">
              <a:solidFill>
                <a:srgbClr val="444444"/>
              </a:solidFill>
              <a:latin typeface="Arvo"/>
              <a:ea typeface="Arvo"/>
              <a:cs typeface="Arvo"/>
              <a:sym typeface="Arvo"/>
            </a:endParaRPr>
          </a:p>
          <a:p>
            <a:pPr indent="0" lvl="0" marL="0" rtl="0" algn="l">
              <a:lnSpc>
                <a:spcPct val="115000"/>
              </a:lnSpc>
              <a:spcBef>
                <a:spcPts val="1000"/>
              </a:spcBef>
              <a:spcAft>
                <a:spcPts val="1000"/>
              </a:spcAft>
              <a:buNone/>
            </a:pPr>
            <a:r>
              <a:t/>
            </a:r>
            <a:endParaRPr b="1" sz="1250">
              <a:solidFill>
                <a:srgbClr val="444444"/>
              </a:solidFill>
              <a:latin typeface="Arvo"/>
              <a:ea typeface="Arvo"/>
              <a:cs typeface="Arvo"/>
              <a:sym typeface="Arvo"/>
            </a:endParaRPr>
          </a:p>
        </p:txBody>
      </p:sp>
      <p:sp>
        <p:nvSpPr>
          <p:cNvPr id="719" name="Google Shape;719;p30"/>
          <p:cNvSpPr/>
          <p:nvPr/>
        </p:nvSpPr>
        <p:spPr>
          <a:xfrm>
            <a:off x="4399550" y="1272400"/>
            <a:ext cx="508200" cy="508200"/>
          </a:xfrm>
          <a:prstGeom prst="ellipse">
            <a:avLst/>
          </a:pr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0"/>
          <p:cNvSpPr/>
          <p:nvPr/>
        </p:nvSpPr>
        <p:spPr>
          <a:xfrm>
            <a:off x="4399550" y="3348703"/>
            <a:ext cx="508200" cy="508200"/>
          </a:xfrm>
          <a:prstGeom prst="ellipse">
            <a:avLst/>
          </a:prstGeom>
          <a:solidFill>
            <a:srgbClr val="17BE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1" name="Google Shape;721;p30"/>
          <p:cNvGrpSpPr/>
          <p:nvPr/>
        </p:nvGrpSpPr>
        <p:grpSpPr>
          <a:xfrm>
            <a:off x="4537834" y="1410848"/>
            <a:ext cx="231619" cy="231320"/>
            <a:chOff x="5053900" y="2021500"/>
            <a:chExt cx="483750" cy="483125"/>
          </a:xfrm>
        </p:grpSpPr>
        <p:sp>
          <p:nvSpPr>
            <p:cNvPr id="722" name="Google Shape;722;p30"/>
            <p:cNvSpPr/>
            <p:nvPr/>
          </p:nvSpPr>
          <p:spPr>
            <a:xfrm>
              <a:off x="5281350" y="2078100"/>
              <a:ext cx="127375" cy="127350"/>
            </a:xfrm>
            <a:custGeom>
              <a:rect b="b" l="l" r="r" t="t"/>
              <a:pathLst>
                <a:path extrusionOk="0" h="5094" w="5095">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723" name="Google Shape;723;p30"/>
            <p:cNvSpPr/>
            <p:nvPr/>
          </p:nvSpPr>
          <p:spPr>
            <a:xfrm>
              <a:off x="5118000" y="2021500"/>
              <a:ext cx="368700" cy="483125"/>
            </a:xfrm>
            <a:custGeom>
              <a:rect b="b" l="l" r="r" t="t"/>
              <a:pathLst>
                <a:path extrusionOk="0" h="19325" w="14748">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724" name="Google Shape;724;p30"/>
            <p:cNvSpPr/>
            <p:nvPr/>
          </p:nvSpPr>
          <p:spPr>
            <a:xfrm>
              <a:off x="5053900" y="2191325"/>
              <a:ext cx="56650" cy="28325"/>
            </a:xfrm>
            <a:custGeom>
              <a:rect b="b" l="l" r="r" t="t"/>
              <a:pathLst>
                <a:path extrusionOk="0" h="1133" w="2266">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725" name="Google Shape;725;p30"/>
            <p:cNvSpPr/>
            <p:nvPr/>
          </p:nvSpPr>
          <p:spPr>
            <a:xfrm>
              <a:off x="5056850" y="2096550"/>
              <a:ext cx="50750" cy="48025"/>
            </a:xfrm>
            <a:custGeom>
              <a:rect b="b" l="l" r="r" t="t"/>
              <a:pathLst>
                <a:path extrusionOk="0" h="1921" w="203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726" name="Google Shape;726;p30"/>
            <p:cNvSpPr/>
            <p:nvPr/>
          </p:nvSpPr>
          <p:spPr>
            <a:xfrm>
              <a:off x="5056400" y="2266400"/>
              <a:ext cx="51200" cy="48350"/>
            </a:xfrm>
            <a:custGeom>
              <a:rect b="b" l="l" r="r" t="t"/>
              <a:pathLst>
                <a:path extrusionOk="0" h="1934" w="2048">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727" name="Google Shape;727;p30"/>
            <p:cNvSpPr/>
            <p:nvPr/>
          </p:nvSpPr>
          <p:spPr>
            <a:xfrm>
              <a:off x="5480400" y="2191325"/>
              <a:ext cx="56650" cy="28325"/>
            </a:xfrm>
            <a:custGeom>
              <a:rect b="b" l="l" r="r" t="t"/>
              <a:pathLst>
                <a:path extrusionOk="0" h="1133" w="2266">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728" name="Google Shape;728;p30"/>
            <p:cNvSpPr/>
            <p:nvPr/>
          </p:nvSpPr>
          <p:spPr>
            <a:xfrm>
              <a:off x="5479800" y="2096550"/>
              <a:ext cx="54300" cy="48225"/>
            </a:xfrm>
            <a:custGeom>
              <a:rect b="b" l="l" r="r" t="t"/>
              <a:pathLst>
                <a:path extrusionOk="0" h="1929" w="2172">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729" name="Google Shape;729;p30"/>
            <p:cNvSpPr/>
            <p:nvPr/>
          </p:nvSpPr>
          <p:spPr>
            <a:xfrm>
              <a:off x="5483350" y="2266400"/>
              <a:ext cx="54300" cy="48225"/>
            </a:xfrm>
            <a:custGeom>
              <a:rect b="b" l="l" r="r" t="t"/>
              <a:pathLst>
                <a:path extrusionOk="0" h="1929" w="2172">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grpSp>
        <p:nvGrpSpPr>
          <p:cNvPr id="730" name="Google Shape;730;p30"/>
          <p:cNvGrpSpPr/>
          <p:nvPr/>
        </p:nvGrpSpPr>
        <p:grpSpPr>
          <a:xfrm>
            <a:off x="4537976" y="3494377"/>
            <a:ext cx="231332" cy="216860"/>
            <a:chOff x="3865000" y="847675"/>
            <a:chExt cx="483150" cy="452925"/>
          </a:xfrm>
        </p:grpSpPr>
        <p:sp>
          <p:nvSpPr>
            <p:cNvPr id="731" name="Google Shape;731;p30"/>
            <p:cNvSpPr/>
            <p:nvPr/>
          </p:nvSpPr>
          <p:spPr>
            <a:xfrm>
              <a:off x="3865000" y="847675"/>
              <a:ext cx="483150" cy="452925"/>
            </a:xfrm>
            <a:custGeom>
              <a:rect b="b" l="l" r="r" t="t"/>
              <a:pathLst>
                <a:path extrusionOk="0" h="18117" w="19326">
                  <a:moveTo>
                    <a:pt x="9627" y="1132"/>
                  </a:moveTo>
                  <a:cubicBezTo>
                    <a:pt x="14349" y="1132"/>
                    <a:pt x="18193" y="4436"/>
                    <a:pt x="18193" y="8494"/>
                  </a:cubicBezTo>
                  <a:cubicBezTo>
                    <a:pt x="18193" y="12552"/>
                    <a:pt x="14349" y="15852"/>
                    <a:pt x="9627" y="15852"/>
                  </a:cubicBezTo>
                  <a:cubicBezTo>
                    <a:pt x="9619" y="15852"/>
                    <a:pt x="9611" y="15852"/>
                    <a:pt x="9603" y="15852"/>
                  </a:cubicBezTo>
                  <a:cubicBezTo>
                    <a:pt x="8397" y="15852"/>
                    <a:pt x="7207" y="15626"/>
                    <a:pt x="6088" y="15185"/>
                  </a:cubicBezTo>
                  <a:cubicBezTo>
                    <a:pt x="6019" y="15158"/>
                    <a:pt x="5947" y="15144"/>
                    <a:pt x="5876" y="15144"/>
                  </a:cubicBezTo>
                  <a:cubicBezTo>
                    <a:pt x="5720" y="15144"/>
                    <a:pt x="5568" y="15208"/>
                    <a:pt x="5460" y="15327"/>
                  </a:cubicBezTo>
                  <a:cubicBezTo>
                    <a:pt x="4780" y="16070"/>
                    <a:pt x="3896" y="16595"/>
                    <a:pt x="2917" y="16837"/>
                  </a:cubicBezTo>
                  <a:cubicBezTo>
                    <a:pt x="3461" y="15801"/>
                    <a:pt x="3582" y="14593"/>
                    <a:pt x="3262" y="13467"/>
                  </a:cubicBezTo>
                  <a:cubicBezTo>
                    <a:pt x="3238" y="13379"/>
                    <a:pt x="3189" y="13295"/>
                    <a:pt x="3126" y="13228"/>
                  </a:cubicBezTo>
                  <a:cubicBezTo>
                    <a:pt x="1843" y="11906"/>
                    <a:pt x="1133" y="10224"/>
                    <a:pt x="1133" y="8494"/>
                  </a:cubicBezTo>
                  <a:cubicBezTo>
                    <a:pt x="1133" y="4436"/>
                    <a:pt x="4944" y="1132"/>
                    <a:pt x="9627" y="1132"/>
                  </a:cubicBezTo>
                  <a:close/>
                  <a:moveTo>
                    <a:pt x="9627" y="0"/>
                  </a:moveTo>
                  <a:cubicBezTo>
                    <a:pt x="7066" y="0"/>
                    <a:pt x="4663" y="876"/>
                    <a:pt x="2848" y="2461"/>
                  </a:cubicBezTo>
                  <a:cubicBezTo>
                    <a:pt x="1012" y="4067"/>
                    <a:pt x="1" y="6211"/>
                    <a:pt x="1" y="8494"/>
                  </a:cubicBezTo>
                  <a:cubicBezTo>
                    <a:pt x="1" y="10472"/>
                    <a:pt x="783" y="12389"/>
                    <a:pt x="2208" y="13908"/>
                  </a:cubicBezTo>
                  <a:cubicBezTo>
                    <a:pt x="2492" y="15073"/>
                    <a:pt x="2148" y="16302"/>
                    <a:pt x="1299" y="17151"/>
                  </a:cubicBezTo>
                  <a:cubicBezTo>
                    <a:pt x="943" y="17507"/>
                    <a:pt x="1193" y="18117"/>
                    <a:pt x="1701" y="18117"/>
                  </a:cubicBezTo>
                  <a:cubicBezTo>
                    <a:pt x="3313" y="18114"/>
                    <a:pt x="4862" y="17489"/>
                    <a:pt x="6024" y="16372"/>
                  </a:cubicBezTo>
                  <a:cubicBezTo>
                    <a:pt x="7173" y="16776"/>
                    <a:pt x="8380" y="16985"/>
                    <a:pt x="9600" y="16985"/>
                  </a:cubicBezTo>
                  <a:cubicBezTo>
                    <a:pt x="9609" y="16985"/>
                    <a:pt x="9618" y="16985"/>
                    <a:pt x="9627" y="16985"/>
                  </a:cubicBezTo>
                  <a:cubicBezTo>
                    <a:pt x="12184" y="16985"/>
                    <a:pt x="14606" y="16112"/>
                    <a:pt x="16439" y="14524"/>
                  </a:cubicBezTo>
                  <a:cubicBezTo>
                    <a:pt x="18302" y="12914"/>
                    <a:pt x="19325" y="10773"/>
                    <a:pt x="19325" y="8494"/>
                  </a:cubicBezTo>
                  <a:cubicBezTo>
                    <a:pt x="19325" y="6211"/>
                    <a:pt x="18302" y="4070"/>
                    <a:pt x="16439" y="2461"/>
                  </a:cubicBezTo>
                  <a:cubicBezTo>
                    <a:pt x="14606" y="873"/>
                    <a:pt x="12184" y="0"/>
                    <a:pt x="96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732" name="Google Shape;732;p30"/>
            <p:cNvSpPr/>
            <p:nvPr/>
          </p:nvSpPr>
          <p:spPr>
            <a:xfrm>
              <a:off x="4173600" y="1029775"/>
              <a:ext cx="78450" cy="75550"/>
            </a:xfrm>
            <a:custGeom>
              <a:rect b="b" l="l" r="r" t="t"/>
              <a:pathLst>
                <a:path extrusionOk="0" h="3022" w="3138">
                  <a:moveTo>
                    <a:pt x="1510" y="1134"/>
                  </a:moveTo>
                  <a:cubicBezTo>
                    <a:pt x="1845" y="1134"/>
                    <a:pt x="2014" y="1539"/>
                    <a:pt x="1776" y="1777"/>
                  </a:cubicBezTo>
                  <a:cubicBezTo>
                    <a:pt x="1698" y="1855"/>
                    <a:pt x="1604" y="1889"/>
                    <a:pt x="1511" y="1889"/>
                  </a:cubicBezTo>
                  <a:cubicBezTo>
                    <a:pt x="1318" y="1889"/>
                    <a:pt x="1132" y="1738"/>
                    <a:pt x="1132" y="1512"/>
                  </a:cubicBezTo>
                  <a:cubicBezTo>
                    <a:pt x="1132"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733" name="Google Shape;733;p30"/>
            <p:cNvSpPr/>
            <p:nvPr/>
          </p:nvSpPr>
          <p:spPr>
            <a:xfrm>
              <a:off x="4068825" y="1029775"/>
              <a:ext cx="78450" cy="75550"/>
            </a:xfrm>
            <a:custGeom>
              <a:rect b="b" l="l" r="r" t="t"/>
              <a:pathLst>
                <a:path extrusionOk="0" h="3022" w="3138">
                  <a:moveTo>
                    <a:pt x="1510" y="1134"/>
                  </a:moveTo>
                  <a:cubicBezTo>
                    <a:pt x="1845" y="1134"/>
                    <a:pt x="2014" y="1539"/>
                    <a:pt x="1776" y="1777"/>
                  </a:cubicBezTo>
                  <a:cubicBezTo>
                    <a:pt x="1699" y="1855"/>
                    <a:pt x="1605" y="1889"/>
                    <a:pt x="1513" y="1889"/>
                  </a:cubicBezTo>
                  <a:cubicBezTo>
                    <a:pt x="1319" y="1889"/>
                    <a:pt x="1132" y="1738"/>
                    <a:pt x="1132" y="1512"/>
                  </a:cubicBezTo>
                  <a:cubicBezTo>
                    <a:pt x="1132" y="1300"/>
                    <a:pt x="1302" y="1134"/>
                    <a:pt x="1510" y="1134"/>
                  </a:cubicBezTo>
                  <a:close/>
                  <a:moveTo>
                    <a:pt x="1511" y="1"/>
                  </a:moveTo>
                  <a:cubicBezTo>
                    <a:pt x="1316" y="1"/>
                    <a:pt x="1120" y="39"/>
                    <a:pt x="933" y="117"/>
                  </a:cubicBezTo>
                  <a:cubicBezTo>
                    <a:pt x="369" y="349"/>
                    <a:pt x="0" y="899"/>
                    <a:pt x="0" y="1512"/>
                  </a:cubicBezTo>
                  <a:cubicBezTo>
                    <a:pt x="0" y="2345"/>
                    <a:pt x="677" y="3021"/>
                    <a:pt x="1510" y="3021"/>
                  </a:cubicBezTo>
                  <a:cubicBezTo>
                    <a:pt x="2120" y="3021"/>
                    <a:pt x="2672" y="2653"/>
                    <a:pt x="2905" y="2088"/>
                  </a:cubicBezTo>
                  <a:cubicBezTo>
                    <a:pt x="3137" y="1524"/>
                    <a:pt x="3011" y="875"/>
                    <a:pt x="2579" y="443"/>
                  </a:cubicBezTo>
                  <a:cubicBezTo>
                    <a:pt x="2290" y="154"/>
                    <a:pt x="1903" y="1"/>
                    <a:pt x="15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734" name="Google Shape;734;p30"/>
            <p:cNvSpPr/>
            <p:nvPr/>
          </p:nvSpPr>
          <p:spPr>
            <a:xfrm>
              <a:off x="3964125" y="1029775"/>
              <a:ext cx="78450" cy="75550"/>
            </a:xfrm>
            <a:custGeom>
              <a:rect b="b" l="l" r="r" t="t"/>
              <a:pathLst>
                <a:path extrusionOk="0" h="3022" w="3138">
                  <a:moveTo>
                    <a:pt x="1510" y="1134"/>
                  </a:moveTo>
                  <a:cubicBezTo>
                    <a:pt x="1845" y="1134"/>
                    <a:pt x="2014" y="1539"/>
                    <a:pt x="1776" y="1777"/>
                  </a:cubicBezTo>
                  <a:cubicBezTo>
                    <a:pt x="1698" y="1855"/>
                    <a:pt x="1604" y="1889"/>
                    <a:pt x="1511" y="1889"/>
                  </a:cubicBezTo>
                  <a:cubicBezTo>
                    <a:pt x="1318" y="1889"/>
                    <a:pt x="1133" y="1738"/>
                    <a:pt x="1133" y="1512"/>
                  </a:cubicBezTo>
                  <a:cubicBezTo>
                    <a:pt x="1133"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grpSp>
      <p:sp>
        <p:nvSpPr>
          <p:cNvPr id="735" name="Google Shape;735;p30"/>
          <p:cNvSpPr txBox="1"/>
          <p:nvPr/>
        </p:nvSpPr>
        <p:spPr>
          <a:xfrm>
            <a:off x="756575" y="3494375"/>
            <a:ext cx="3000000" cy="9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Arvo"/>
                <a:ea typeface="Arvo"/>
                <a:cs typeface="Arvo"/>
                <a:sym typeface="Arvo"/>
              </a:rPr>
              <a:t>Try to think of a definition for each of these words and an example (in the context of disablism) </a:t>
            </a:r>
            <a:r>
              <a:rPr lang="en-GB">
                <a:solidFill>
                  <a:schemeClr val="lt1"/>
                </a:solidFill>
                <a:latin typeface="Arvo"/>
                <a:ea typeface="Arvo"/>
                <a:cs typeface="Arvo"/>
                <a:sym typeface="Arvo"/>
              </a:rPr>
              <a:t>in how each could present in real life.</a:t>
            </a:r>
            <a:endParaRPr>
              <a:solidFill>
                <a:schemeClr val="lt1"/>
              </a:solidFill>
              <a:latin typeface="Arvo"/>
              <a:ea typeface="Arvo"/>
              <a:cs typeface="Arvo"/>
              <a:sym typeface="Arvo"/>
            </a:endParaRPr>
          </a:p>
          <a:p>
            <a:pPr indent="0" lvl="0" marL="0" rtl="0" algn="l">
              <a:spcBef>
                <a:spcPts val="0"/>
              </a:spcBef>
              <a:spcAft>
                <a:spcPts val="0"/>
              </a:spcAft>
              <a:buNone/>
            </a:pPr>
            <a:r>
              <a:t/>
            </a:r>
            <a:endParaRPr>
              <a:solidFill>
                <a:srgbClr val="FFFFFF"/>
              </a:solidFill>
              <a:latin typeface="Arvo"/>
              <a:ea typeface="Arvo"/>
              <a:cs typeface="Arvo"/>
              <a:sym typeface="Arv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BFF"/>
        </a:solidFill>
      </p:bgPr>
    </p:bg>
    <p:spTree>
      <p:nvGrpSpPr>
        <p:cNvPr id="739" name="Shape 739"/>
        <p:cNvGrpSpPr/>
        <p:nvPr/>
      </p:nvGrpSpPr>
      <p:grpSpPr>
        <a:xfrm>
          <a:off x="0" y="0"/>
          <a:ext cx="0" cy="0"/>
          <a:chOff x="0" y="0"/>
          <a:chExt cx="0" cy="0"/>
        </a:xfrm>
      </p:grpSpPr>
      <p:grpSp>
        <p:nvGrpSpPr>
          <p:cNvPr id="740" name="Google Shape;740;p31"/>
          <p:cNvGrpSpPr/>
          <p:nvPr/>
        </p:nvGrpSpPr>
        <p:grpSpPr>
          <a:xfrm>
            <a:off x="-619762" y="-436684"/>
            <a:ext cx="1466589" cy="1393127"/>
            <a:chOff x="1173550" y="238600"/>
            <a:chExt cx="5252825" cy="5215750"/>
          </a:xfrm>
        </p:grpSpPr>
        <p:sp>
          <p:nvSpPr>
            <p:cNvPr id="741" name="Google Shape;741;p31"/>
            <p:cNvSpPr/>
            <p:nvPr/>
          </p:nvSpPr>
          <p:spPr>
            <a:xfrm>
              <a:off x="1903800" y="968225"/>
              <a:ext cx="138375" cy="104400"/>
            </a:xfrm>
            <a:custGeom>
              <a:rect b="b" l="l" r="r" t="t"/>
              <a:pathLst>
                <a:path extrusionOk="0" h="4176" w="5535">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1"/>
            <p:cNvSpPr/>
            <p:nvPr/>
          </p:nvSpPr>
          <p:spPr>
            <a:xfrm>
              <a:off x="2268975" y="968425"/>
              <a:ext cx="138375" cy="104200"/>
            </a:xfrm>
            <a:custGeom>
              <a:rect b="b" l="l" r="r" t="t"/>
              <a:pathLst>
                <a:path extrusionOk="0" h="4168" w="5535">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1"/>
            <p:cNvSpPr/>
            <p:nvPr/>
          </p:nvSpPr>
          <p:spPr>
            <a:xfrm>
              <a:off x="2634075" y="603900"/>
              <a:ext cx="138225" cy="104375"/>
            </a:xfrm>
            <a:custGeom>
              <a:rect b="b" l="l" r="r" t="t"/>
              <a:pathLst>
                <a:path extrusionOk="0" h="4175" w="5529">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1"/>
            <p:cNvSpPr/>
            <p:nvPr/>
          </p:nvSpPr>
          <p:spPr>
            <a:xfrm>
              <a:off x="2999575" y="239125"/>
              <a:ext cx="137875" cy="103900"/>
            </a:xfrm>
            <a:custGeom>
              <a:rect b="b" l="l" r="r" t="t"/>
              <a:pathLst>
                <a:path extrusionOk="0" h="4156" w="5515">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1"/>
            <p:cNvSpPr/>
            <p:nvPr/>
          </p:nvSpPr>
          <p:spPr>
            <a:xfrm>
              <a:off x="2634275" y="968475"/>
              <a:ext cx="138025" cy="104150"/>
            </a:xfrm>
            <a:custGeom>
              <a:rect b="b" l="l" r="r" t="t"/>
              <a:pathLst>
                <a:path extrusionOk="0" h="4166" w="5521">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1"/>
            <p:cNvSpPr/>
            <p:nvPr/>
          </p:nvSpPr>
          <p:spPr>
            <a:xfrm>
              <a:off x="2999575" y="603275"/>
              <a:ext cx="137575" cy="104200"/>
            </a:xfrm>
            <a:custGeom>
              <a:rect b="b" l="l" r="r" t="t"/>
              <a:pathLst>
                <a:path extrusionOk="0" h="4168" w="5503">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1"/>
            <p:cNvSpPr/>
            <p:nvPr/>
          </p:nvSpPr>
          <p:spPr>
            <a:xfrm>
              <a:off x="3364950" y="239050"/>
              <a:ext cx="137975" cy="104075"/>
            </a:xfrm>
            <a:custGeom>
              <a:rect b="b" l="l" r="r" t="t"/>
              <a:pathLst>
                <a:path extrusionOk="0" h="4163" w="5519">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1"/>
            <p:cNvSpPr/>
            <p:nvPr/>
          </p:nvSpPr>
          <p:spPr>
            <a:xfrm>
              <a:off x="2999575" y="968475"/>
              <a:ext cx="138025" cy="104150"/>
            </a:xfrm>
            <a:custGeom>
              <a:rect b="b" l="l" r="r" t="t"/>
              <a:pathLst>
                <a:path extrusionOk="0" h="4166" w="5521">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1"/>
            <p:cNvSpPr/>
            <p:nvPr/>
          </p:nvSpPr>
          <p:spPr>
            <a:xfrm>
              <a:off x="3364675" y="603400"/>
              <a:ext cx="137725" cy="103925"/>
            </a:xfrm>
            <a:custGeom>
              <a:rect b="b" l="l" r="r" t="t"/>
              <a:pathLst>
                <a:path extrusionOk="0" h="4157" w="5509">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1"/>
            <p:cNvSpPr/>
            <p:nvPr/>
          </p:nvSpPr>
          <p:spPr>
            <a:xfrm>
              <a:off x="3729350" y="238600"/>
              <a:ext cx="138375" cy="104425"/>
            </a:xfrm>
            <a:custGeom>
              <a:rect b="b" l="l" r="r" t="t"/>
              <a:pathLst>
                <a:path extrusionOk="0" h="4177" w="5535">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1"/>
            <p:cNvSpPr/>
            <p:nvPr/>
          </p:nvSpPr>
          <p:spPr>
            <a:xfrm>
              <a:off x="3364450" y="968675"/>
              <a:ext cx="138475" cy="104425"/>
            </a:xfrm>
            <a:custGeom>
              <a:rect b="b" l="l" r="r" t="t"/>
              <a:pathLst>
                <a:path extrusionOk="0" h="4177" w="5539">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1"/>
            <p:cNvSpPr/>
            <p:nvPr/>
          </p:nvSpPr>
          <p:spPr>
            <a:xfrm>
              <a:off x="3729200" y="603150"/>
              <a:ext cx="138225" cy="104675"/>
            </a:xfrm>
            <a:custGeom>
              <a:rect b="b" l="l" r="r" t="t"/>
              <a:pathLst>
                <a:path extrusionOk="0" h="4187" w="5529">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1"/>
            <p:cNvSpPr/>
            <p:nvPr/>
          </p:nvSpPr>
          <p:spPr>
            <a:xfrm>
              <a:off x="3729850" y="968225"/>
              <a:ext cx="137875" cy="104400"/>
            </a:xfrm>
            <a:custGeom>
              <a:rect b="b" l="l" r="r" t="t"/>
              <a:pathLst>
                <a:path extrusionOk="0" h="4176" w="5515">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1"/>
            <p:cNvSpPr/>
            <p:nvPr/>
          </p:nvSpPr>
          <p:spPr>
            <a:xfrm>
              <a:off x="2269525" y="603875"/>
              <a:ext cx="137975" cy="104425"/>
            </a:xfrm>
            <a:custGeom>
              <a:rect b="b" l="l" r="r" t="t"/>
              <a:pathLst>
                <a:path extrusionOk="0" h="4177" w="5519">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1"/>
            <p:cNvSpPr/>
            <p:nvPr/>
          </p:nvSpPr>
          <p:spPr>
            <a:xfrm>
              <a:off x="2675425" y="300325"/>
              <a:ext cx="79300" cy="42550"/>
            </a:xfrm>
            <a:custGeom>
              <a:rect b="b" l="l" r="r" t="t"/>
              <a:pathLst>
                <a:path extrusionOk="0" h="1702" w="3172">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1"/>
            <p:cNvSpPr/>
            <p:nvPr/>
          </p:nvSpPr>
          <p:spPr>
            <a:xfrm>
              <a:off x="1252825" y="1724425"/>
              <a:ext cx="48200" cy="79325"/>
            </a:xfrm>
            <a:custGeom>
              <a:rect b="b" l="l" r="r" t="t"/>
              <a:pathLst>
                <a:path extrusionOk="0" h="3173" w="1928">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1"/>
            <p:cNvSpPr/>
            <p:nvPr/>
          </p:nvSpPr>
          <p:spPr>
            <a:xfrm>
              <a:off x="1539150" y="1335525"/>
              <a:ext cx="138225" cy="104425"/>
            </a:xfrm>
            <a:custGeom>
              <a:rect b="b" l="l" r="r" t="t"/>
              <a:pathLst>
                <a:path extrusionOk="0" h="4177" w="5529">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1"/>
            <p:cNvSpPr/>
            <p:nvPr/>
          </p:nvSpPr>
          <p:spPr>
            <a:xfrm>
              <a:off x="1174050" y="2065650"/>
              <a:ext cx="138375" cy="104350"/>
            </a:xfrm>
            <a:custGeom>
              <a:rect b="b" l="l" r="r" t="t"/>
              <a:pathLst>
                <a:path extrusionOk="0" h="4174" w="5535">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1"/>
            <p:cNvSpPr/>
            <p:nvPr/>
          </p:nvSpPr>
          <p:spPr>
            <a:xfrm>
              <a:off x="1550400" y="1700625"/>
              <a:ext cx="114925" cy="103350"/>
            </a:xfrm>
            <a:custGeom>
              <a:rect b="b" l="l" r="r" t="t"/>
              <a:pathLst>
                <a:path extrusionOk="0" h="4134" w="4597">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1"/>
            <p:cNvSpPr/>
            <p:nvPr/>
          </p:nvSpPr>
          <p:spPr>
            <a:xfrm>
              <a:off x="1903950" y="1335525"/>
              <a:ext cx="138725" cy="104350"/>
            </a:xfrm>
            <a:custGeom>
              <a:rect b="b" l="l" r="r" t="t"/>
              <a:pathLst>
                <a:path extrusionOk="0" h="4174" w="5549">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1"/>
            <p:cNvSpPr/>
            <p:nvPr/>
          </p:nvSpPr>
          <p:spPr>
            <a:xfrm>
              <a:off x="1174050" y="2430100"/>
              <a:ext cx="137575" cy="104425"/>
            </a:xfrm>
            <a:custGeom>
              <a:rect b="b" l="l" r="r" t="t"/>
              <a:pathLst>
                <a:path extrusionOk="0" h="4177" w="5503">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1"/>
            <p:cNvSpPr/>
            <p:nvPr/>
          </p:nvSpPr>
          <p:spPr>
            <a:xfrm>
              <a:off x="1538850" y="2065050"/>
              <a:ext cx="138100" cy="104525"/>
            </a:xfrm>
            <a:custGeom>
              <a:rect b="b" l="l" r="r" t="t"/>
              <a:pathLst>
                <a:path extrusionOk="0" h="4181" w="5524">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1"/>
            <p:cNvSpPr/>
            <p:nvPr/>
          </p:nvSpPr>
          <p:spPr>
            <a:xfrm>
              <a:off x="1903800" y="1699900"/>
              <a:ext cx="138375" cy="104350"/>
            </a:xfrm>
            <a:custGeom>
              <a:rect b="b" l="l" r="r" t="t"/>
              <a:pathLst>
                <a:path extrusionOk="0" h="4174" w="5535">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1"/>
            <p:cNvSpPr/>
            <p:nvPr/>
          </p:nvSpPr>
          <p:spPr>
            <a:xfrm>
              <a:off x="1174050" y="2795025"/>
              <a:ext cx="138525" cy="104125"/>
            </a:xfrm>
            <a:custGeom>
              <a:rect b="b" l="l" r="r" t="t"/>
              <a:pathLst>
                <a:path extrusionOk="0" h="4165" w="5541">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1"/>
            <p:cNvSpPr/>
            <p:nvPr/>
          </p:nvSpPr>
          <p:spPr>
            <a:xfrm>
              <a:off x="1539150" y="2429950"/>
              <a:ext cx="138225" cy="104425"/>
            </a:xfrm>
            <a:custGeom>
              <a:rect b="b" l="l" r="r" t="t"/>
              <a:pathLst>
                <a:path extrusionOk="0" h="4177" w="5529">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1"/>
            <p:cNvSpPr/>
            <p:nvPr/>
          </p:nvSpPr>
          <p:spPr>
            <a:xfrm>
              <a:off x="1903675" y="2065150"/>
              <a:ext cx="138875" cy="104400"/>
            </a:xfrm>
            <a:custGeom>
              <a:rect b="b" l="l" r="r" t="t"/>
              <a:pathLst>
                <a:path extrusionOk="0" h="4176" w="5555">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1"/>
            <p:cNvSpPr/>
            <p:nvPr/>
          </p:nvSpPr>
          <p:spPr>
            <a:xfrm>
              <a:off x="1539425" y="2795725"/>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1"/>
            <p:cNvSpPr/>
            <p:nvPr/>
          </p:nvSpPr>
          <p:spPr>
            <a:xfrm>
              <a:off x="1903675" y="2429950"/>
              <a:ext cx="138725" cy="104425"/>
            </a:xfrm>
            <a:custGeom>
              <a:rect b="b" l="l" r="r" t="t"/>
              <a:pathLst>
                <a:path extrusionOk="0" h="4177" w="5549">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1"/>
            <p:cNvSpPr/>
            <p:nvPr/>
          </p:nvSpPr>
          <p:spPr>
            <a:xfrm>
              <a:off x="1903950" y="2795200"/>
              <a:ext cx="138225" cy="103975"/>
            </a:xfrm>
            <a:custGeom>
              <a:rect b="b" l="l" r="r" t="t"/>
              <a:pathLst>
                <a:path extrusionOk="0" h="4159" w="5529">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1"/>
            <p:cNvSpPr/>
            <p:nvPr/>
          </p:nvSpPr>
          <p:spPr>
            <a:xfrm>
              <a:off x="2999075" y="1700850"/>
              <a:ext cx="138525" cy="104150"/>
            </a:xfrm>
            <a:custGeom>
              <a:rect b="b" l="l" r="r" t="t"/>
              <a:pathLst>
                <a:path extrusionOk="0" h="4166" w="5541">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1"/>
            <p:cNvSpPr/>
            <p:nvPr/>
          </p:nvSpPr>
          <p:spPr>
            <a:xfrm>
              <a:off x="3375425" y="1335525"/>
              <a:ext cx="110625" cy="103700"/>
            </a:xfrm>
            <a:custGeom>
              <a:rect b="b" l="l" r="r" t="t"/>
              <a:pathLst>
                <a:path extrusionOk="0" h="4148" w="4425">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1"/>
            <p:cNvSpPr/>
            <p:nvPr/>
          </p:nvSpPr>
          <p:spPr>
            <a:xfrm>
              <a:off x="2268975" y="2795075"/>
              <a:ext cx="138525" cy="104600"/>
            </a:xfrm>
            <a:custGeom>
              <a:rect b="b" l="l" r="r" t="t"/>
              <a:pathLst>
                <a:path extrusionOk="0" h="4184" w="5541">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1"/>
            <p:cNvSpPr/>
            <p:nvPr/>
          </p:nvSpPr>
          <p:spPr>
            <a:xfrm>
              <a:off x="2634275" y="2429950"/>
              <a:ext cx="138250" cy="104425"/>
            </a:xfrm>
            <a:custGeom>
              <a:rect b="b" l="l" r="r" t="t"/>
              <a:pathLst>
                <a:path extrusionOk="0" h="4177" w="553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1"/>
            <p:cNvSpPr/>
            <p:nvPr/>
          </p:nvSpPr>
          <p:spPr>
            <a:xfrm>
              <a:off x="3016300" y="2065900"/>
              <a:ext cx="110275" cy="103350"/>
            </a:xfrm>
            <a:custGeom>
              <a:rect b="b" l="l" r="r" t="t"/>
              <a:pathLst>
                <a:path extrusionOk="0" h="4134" w="4411">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1"/>
            <p:cNvSpPr/>
            <p:nvPr/>
          </p:nvSpPr>
          <p:spPr>
            <a:xfrm>
              <a:off x="3375925" y="1700625"/>
              <a:ext cx="114950" cy="103350"/>
            </a:xfrm>
            <a:custGeom>
              <a:rect b="b" l="l" r="r" t="t"/>
              <a:pathLst>
                <a:path extrusionOk="0" h="4134" w="4598">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1"/>
            <p:cNvSpPr/>
            <p:nvPr/>
          </p:nvSpPr>
          <p:spPr>
            <a:xfrm>
              <a:off x="3729475" y="1335525"/>
              <a:ext cx="138250" cy="104350"/>
            </a:xfrm>
            <a:custGeom>
              <a:rect b="b" l="l" r="r" t="t"/>
              <a:pathLst>
                <a:path extrusionOk="0" h="4174" w="553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1"/>
            <p:cNvSpPr/>
            <p:nvPr/>
          </p:nvSpPr>
          <p:spPr>
            <a:xfrm>
              <a:off x="2634275" y="2795525"/>
              <a:ext cx="138025" cy="104150"/>
            </a:xfrm>
            <a:custGeom>
              <a:rect b="b" l="l" r="r" t="t"/>
              <a:pathLst>
                <a:path extrusionOk="0" h="4166" w="5521">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1"/>
            <p:cNvSpPr/>
            <p:nvPr/>
          </p:nvSpPr>
          <p:spPr>
            <a:xfrm>
              <a:off x="2999575" y="2430100"/>
              <a:ext cx="137575" cy="104425"/>
            </a:xfrm>
            <a:custGeom>
              <a:rect b="b" l="l" r="r" t="t"/>
              <a:pathLst>
                <a:path extrusionOk="0" h="4177" w="5503">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1"/>
            <p:cNvSpPr/>
            <p:nvPr/>
          </p:nvSpPr>
          <p:spPr>
            <a:xfrm>
              <a:off x="3364400" y="2065050"/>
              <a:ext cx="138100" cy="104525"/>
            </a:xfrm>
            <a:custGeom>
              <a:rect b="b" l="l" r="r" t="t"/>
              <a:pathLst>
                <a:path extrusionOk="0" h="4181" w="5524">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1"/>
            <p:cNvSpPr/>
            <p:nvPr/>
          </p:nvSpPr>
          <p:spPr>
            <a:xfrm>
              <a:off x="3729850" y="1699900"/>
              <a:ext cx="137875" cy="104350"/>
            </a:xfrm>
            <a:custGeom>
              <a:rect b="b" l="l" r="r" t="t"/>
              <a:pathLst>
                <a:path extrusionOk="0" h="4174" w="5515">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1"/>
            <p:cNvSpPr/>
            <p:nvPr/>
          </p:nvSpPr>
          <p:spPr>
            <a:xfrm>
              <a:off x="2999575" y="2795025"/>
              <a:ext cx="138025" cy="104125"/>
            </a:xfrm>
            <a:custGeom>
              <a:rect b="b" l="l" r="r" t="t"/>
              <a:pathLst>
                <a:path extrusionOk="0" h="4165" w="5521">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1"/>
            <p:cNvSpPr/>
            <p:nvPr/>
          </p:nvSpPr>
          <p:spPr>
            <a:xfrm>
              <a:off x="3364675" y="2429950"/>
              <a:ext cx="137725" cy="104425"/>
            </a:xfrm>
            <a:custGeom>
              <a:rect b="b" l="l" r="r" t="t"/>
              <a:pathLst>
                <a:path extrusionOk="0" h="4177" w="5509">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1"/>
            <p:cNvSpPr/>
            <p:nvPr/>
          </p:nvSpPr>
          <p:spPr>
            <a:xfrm>
              <a:off x="3729200" y="2065150"/>
              <a:ext cx="138375" cy="104400"/>
            </a:xfrm>
            <a:custGeom>
              <a:rect b="b" l="l" r="r" t="t"/>
              <a:pathLst>
                <a:path extrusionOk="0" h="4176" w="5535">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1"/>
            <p:cNvSpPr/>
            <p:nvPr/>
          </p:nvSpPr>
          <p:spPr>
            <a:xfrm>
              <a:off x="3364450" y="2795725"/>
              <a:ext cx="138475" cy="104425"/>
            </a:xfrm>
            <a:custGeom>
              <a:rect b="b" l="l" r="r" t="t"/>
              <a:pathLst>
                <a:path extrusionOk="0" h="4177" w="5539">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1"/>
            <p:cNvSpPr/>
            <p:nvPr/>
          </p:nvSpPr>
          <p:spPr>
            <a:xfrm>
              <a:off x="3729200" y="2429950"/>
              <a:ext cx="138225" cy="104425"/>
            </a:xfrm>
            <a:custGeom>
              <a:rect b="b" l="l" r="r" t="t"/>
              <a:pathLst>
                <a:path extrusionOk="0" h="4177" w="5529">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1"/>
            <p:cNvSpPr/>
            <p:nvPr/>
          </p:nvSpPr>
          <p:spPr>
            <a:xfrm>
              <a:off x="3729975" y="2795200"/>
              <a:ext cx="137750" cy="103975"/>
            </a:xfrm>
            <a:custGeom>
              <a:rect b="b" l="l" r="r" t="t"/>
              <a:pathLst>
                <a:path extrusionOk="0" h="4159" w="551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1"/>
            <p:cNvSpPr/>
            <p:nvPr/>
          </p:nvSpPr>
          <p:spPr>
            <a:xfrm>
              <a:off x="2279000" y="1334900"/>
              <a:ext cx="118450" cy="105375"/>
            </a:xfrm>
            <a:custGeom>
              <a:rect b="b" l="l" r="r" t="t"/>
              <a:pathLst>
                <a:path extrusionOk="0" h="4215" w="4738">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1"/>
            <p:cNvSpPr/>
            <p:nvPr/>
          </p:nvSpPr>
          <p:spPr>
            <a:xfrm>
              <a:off x="2280525" y="1700525"/>
              <a:ext cx="110100" cy="103525"/>
            </a:xfrm>
            <a:custGeom>
              <a:rect b="b" l="l" r="r" t="t"/>
              <a:pathLst>
                <a:path extrusionOk="0" h="4141" w="4404">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1"/>
            <p:cNvSpPr/>
            <p:nvPr/>
          </p:nvSpPr>
          <p:spPr>
            <a:xfrm>
              <a:off x="2651500" y="1335700"/>
              <a:ext cx="109750" cy="103600"/>
            </a:xfrm>
            <a:custGeom>
              <a:rect b="b" l="l" r="r" t="t"/>
              <a:pathLst>
                <a:path extrusionOk="0" h="4144" w="439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1"/>
            <p:cNvSpPr/>
            <p:nvPr/>
          </p:nvSpPr>
          <p:spPr>
            <a:xfrm>
              <a:off x="2280525" y="2065500"/>
              <a:ext cx="109750" cy="103725"/>
            </a:xfrm>
            <a:custGeom>
              <a:rect b="b" l="l" r="r" t="t"/>
              <a:pathLst>
                <a:path extrusionOk="0" h="4149" w="439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1"/>
            <p:cNvSpPr/>
            <p:nvPr/>
          </p:nvSpPr>
          <p:spPr>
            <a:xfrm>
              <a:off x="2634825" y="1700800"/>
              <a:ext cx="137975" cy="104225"/>
            </a:xfrm>
            <a:custGeom>
              <a:rect b="b" l="l" r="r" t="t"/>
              <a:pathLst>
                <a:path extrusionOk="0" h="4169" w="5519">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1"/>
            <p:cNvSpPr/>
            <p:nvPr/>
          </p:nvSpPr>
          <p:spPr>
            <a:xfrm>
              <a:off x="2999075" y="1335550"/>
              <a:ext cx="138525" cy="104525"/>
            </a:xfrm>
            <a:custGeom>
              <a:rect b="b" l="l" r="r" t="t"/>
              <a:pathLst>
                <a:path extrusionOk="0" h="4181" w="5541">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1"/>
            <p:cNvSpPr/>
            <p:nvPr/>
          </p:nvSpPr>
          <p:spPr>
            <a:xfrm>
              <a:off x="2268975" y="2429975"/>
              <a:ext cx="138450" cy="104425"/>
            </a:xfrm>
            <a:custGeom>
              <a:rect b="b" l="l" r="r" t="t"/>
              <a:pathLst>
                <a:path extrusionOk="0" h="4177" w="5538">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1"/>
            <p:cNvSpPr/>
            <p:nvPr/>
          </p:nvSpPr>
          <p:spPr>
            <a:xfrm>
              <a:off x="2651500" y="2065850"/>
              <a:ext cx="110250" cy="103450"/>
            </a:xfrm>
            <a:custGeom>
              <a:rect b="b" l="l" r="r" t="t"/>
              <a:pathLst>
                <a:path extrusionOk="0" h="4138" w="441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1"/>
            <p:cNvSpPr/>
            <p:nvPr/>
          </p:nvSpPr>
          <p:spPr>
            <a:xfrm>
              <a:off x="4097025" y="968425"/>
              <a:ext cx="138875" cy="104200"/>
            </a:xfrm>
            <a:custGeom>
              <a:rect b="b" l="l" r="r" t="t"/>
              <a:pathLst>
                <a:path extrusionOk="0" h="4168" w="5555">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1"/>
            <p:cNvSpPr/>
            <p:nvPr/>
          </p:nvSpPr>
          <p:spPr>
            <a:xfrm>
              <a:off x="4462600" y="603900"/>
              <a:ext cx="138250" cy="104375"/>
            </a:xfrm>
            <a:custGeom>
              <a:rect b="b" l="l" r="r" t="t"/>
              <a:pathLst>
                <a:path extrusionOk="0" h="4175" w="553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1"/>
            <p:cNvSpPr/>
            <p:nvPr/>
          </p:nvSpPr>
          <p:spPr>
            <a:xfrm>
              <a:off x="4845200" y="300325"/>
              <a:ext cx="79300" cy="42625"/>
            </a:xfrm>
            <a:custGeom>
              <a:rect b="b" l="l" r="r" t="t"/>
              <a:pathLst>
                <a:path extrusionOk="0" h="1705" w="3172">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1"/>
            <p:cNvSpPr/>
            <p:nvPr/>
          </p:nvSpPr>
          <p:spPr>
            <a:xfrm>
              <a:off x="4462325" y="968475"/>
              <a:ext cx="138025" cy="104150"/>
            </a:xfrm>
            <a:custGeom>
              <a:rect b="b" l="l" r="r" t="t"/>
              <a:pathLst>
                <a:path extrusionOk="0" h="4166" w="5521">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1"/>
            <p:cNvSpPr/>
            <p:nvPr/>
          </p:nvSpPr>
          <p:spPr>
            <a:xfrm>
              <a:off x="4840175" y="602850"/>
              <a:ext cx="115450" cy="103525"/>
            </a:xfrm>
            <a:custGeom>
              <a:rect b="b" l="l" r="r" t="t"/>
              <a:pathLst>
                <a:path extrusionOk="0" h="4141" w="4618">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1"/>
            <p:cNvSpPr/>
            <p:nvPr/>
          </p:nvSpPr>
          <p:spPr>
            <a:xfrm>
              <a:off x="4827125" y="968475"/>
              <a:ext cx="139025" cy="104150"/>
            </a:xfrm>
            <a:custGeom>
              <a:rect b="b" l="l" r="r" t="t"/>
              <a:pathLst>
                <a:path extrusionOk="0" h="4166" w="5561">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1"/>
            <p:cNvSpPr/>
            <p:nvPr/>
          </p:nvSpPr>
          <p:spPr>
            <a:xfrm>
              <a:off x="5192725" y="603400"/>
              <a:ext cx="137725" cy="103925"/>
            </a:xfrm>
            <a:custGeom>
              <a:rect b="b" l="l" r="r" t="t"/>
              <a:pathLst>
                <a:path extrusionOk="0" h="4157" w="5509">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1"/>
            <p:cNvSpPr/>
            <p:nvPr/>
          </p:nvSpPr>
          <p:spPr>
            <a:xfrm>
              <a:off x="5193000" y="968675"/>
              <a:ext cx="137950" cy="104425"/>
            </a:xfrm>
            <a:custGeom>
              <a:rect b="b" l="l" r="r" t="t"/>
              <a:pathLst>
                <a:path extrusionOk="0" h="4177" w="5518">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1"/>
            <p:cNvSpPr/>
            <p:nvPr/>
          </p:nvSpPr>
          <p:spPr>
            <a:xfrm>
              <a:off x="5557375" y="968225"/>
              <a:ext cx="138375" cy="104400"/>
            </a:xfrm>
            <a:custGeom>
              <a:rect b="b" l="l" r="r" t="t"/>
              <a:pathLst>
                <a:path extrusionOk="0" h="4176" w="5535">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1"/>
            <p:cNvSpPr/>
            <p:nvPr/>
          </p:nvSpPr>
          <p:spPr>
            <a:xfrm>
              <a:off x="4097150" y="238600"/>
              <a:ext cx="138875" cy="104425"/>
            </a:xfrm>
            <a:custGeom>
              <a:rect b="b" l="l" r="r" t="t"/>
              <a:pathLst>
                <a:path extrusionOk="0" h="4177" w="5555">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1"/>
            <p:cNvSpPr/>
            <p:nvPr/>
          </p:nvSpPr>
          <p:spPr>
            <a:xfrm>
              <a:off x="4097525" y="603300"/>
              <a:ext cx="137950" cy="104575"/>
            </a:xfrm>
            <a:custGeom>
              <a:rect b="b" l="l" r="r" t="t"/>
              <a:pathLst>
                <a:path extrusionOk="0" h="4183" w="5518">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1"/>
            <p:cNvSpPr/>
            <p:nvPr/>
          </p:nvSpPr>
          <p:spPr>
            <a:xfrm>
              <a:off x="4462475" y="238600"/>
              <a:ext cx="138375" cy="104425"/>
            </a:xfrm>
            <a:custGeom>
              <a:rect b="b" l="l" r="r" t="t"/>
              <a:pathLst>
                <a:path extrusionOk="0" h="4177" w="5535">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1"/>
            <p:cNvSpPr/>
            <p:nvPr/>
          </p:nvSpPr>
          <p:spPr>
            <a:xfrm>
              <a:off x="4827625" y="1700850"/>
              <a:ext cx="138025" cy="104150"/>
            </a:xfrm>
            <a:custGeom>
              <a:rect b="b" l="l" r="r" t="t"/>
              <a:pathLst>
                <a:path extrusionOk="0" h="4166" w="5521">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1"/>
            <p:cNvSpPr/>
            <p:nvPr/>
          </p:nvSpPr>
          <p:spPr>
            <a:xfrm>
              <a:off x="5203475" y="1335525"/>
              <a:ext cx="110600" cy="103700"/>
            </a:xfrm>
            <a:custGeom>
              <a:rect b="b" l="l" r="r" t="t"/>
              <a:pathLst>
                <a:path extrusionOk="0" h="4148" w="4424">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1"/>
            <p:cNvSpPr/>
            <p:nvPr/>
          </p:nvSpPr>
          <p:spPr>
            <a:xfrm>
              <a:off x="4097025" y="2795075"/>
              <a:ext cx="139000" cy="104600"/>
            </a:xfrm>
            <a:custGeom>
              <a:rect b="b" l="l" r="r" t="t"/>
              <a:pathLst>
                <a:path extrusionOk="0" h="4184" w="556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1"/>
            <p:cNvSpPr/>
            <p:nvPr/>
          </p:nvSpPr>
          <p:spPr>
            <a:xfrm>
              <a:off x="4462325" y="2429950"/>
              <a:ext cx="138225" cy="104425"/>
            </a:xfrm>
            <a:custGeom>
              <a:rect b="b" l="l" r="r" t="t"/>
              <a:pathLst>
                <a:path extrusionOk="0" h="4177" w="5529">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1"/>
            <p:cNvSpPr/>
            <p:nvPr/>
          </p:nvSpPr>
          <p:spPr>
            <a:xfrm>
              <a:off x="4844500" y="2065900"/>
              <a:ext cx="110100" cy="103350"/>
            </a:xfrm>
            <a:custGeom>
              <a:rect b="b" l="l" r="r" t="t"/>
              <a:pathLst>
                <a:path extrusionOk="0" h="4134" w="4404">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1"/>
            <p:cNvSpPr/>
            <p:nvPr/>
          </p:nvSpPr>
          <p:spPr>
            <a:xfrm>
              <a:off x="5203975" y="1700625"/>
              <a:ext cx="114950" cy="103350"/>
            </a:xfrm>
            <a:custGeom>
              <a:rect b="b" l="l" r="r" t="t"/>
              <a:pathLst>
                <a:path extrusionOk="0" h="4134" w="4598">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1"/>
            <p:cNvSpPr/>
            <p:nvPr/>
          </p:nvSpPr>
          <p:spPr>
            <a:xfrm>
              <a:off x="5557525" y="1335525"/>
              <a:ext cx="138225" cy="104350"/>
            </a:xfrm>
            <a:custGeom>
              <a:rect b="b" l="l" r="r" t="t"/>
              <a:pathLst>
                <a:path extrusionOk="0" h="4174" w="5529">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1"/>
            <p:cNvSpPr/>
            <p:nvPr/>
          </p:nvSpPr>
          <p:spPr>
            <a:xfrm>
              <a:off x="4462325" y="2795525"/>
              <a:ext cx="138025" cy="104150"/>
            </a:xfrm>
            <a:custGeom>
              <a:rect b="b" l="l" r="r" t="t"/>
              <a:pathLst>
                <a:path extrusionOk="0" h="4166" w="5521">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1"/>
            <p:cNvSpPr/>
            <p:nvPr/>
          </p:nvSpPr>
          <p:spPr>
            <a:xfrm>
              <a:off x="4827625" y="2430100"/>
              <a:ext cx="137575" cy="104425"/>
            </a:xfrm>
            <a:custGeom>
              <a:rect b="b" l="l" r="r" t="t"/>
              <a:pathLst>
                <a:path extrusionOk="0" h="4177" w="5503">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1"/>
            <p:cNvSpPr/>
            <p:nvPr/>
          </p:nvSpPr>
          <p:spPr>
            <a:xfrm>
              <a:off x="5192425" y="2065050"/>
              <a:ext cx="138100" cy="104525"/>
            </a:xfrm>
            <a:custGeom>
              <a:rect b="b" l="l" r="r" t="t"/>
              <a:pathLst>
                <a:path extrusionOk="0" h="4181" w="5524">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1"/>
            <p:cNvSpPr/>
            <p:nvPr/>
          </p:nvSpPr>
          <p:spPr>
            <a:xfrm>
              <a:off x="5557375" y="1699900"/>
              <a:ext cx="138375" cy="104350"/>
            </a:xfrm>
            <a:custGeom>
              <a:rect b="b" l="l" r="r" t="t"/>
              <a:pathLst>
                <a:path extrusionOk="0" h="4174" w="5535">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1"/>
            <p:cNvSpPr/>
            <p:nvPr/>
          </p:nvSpPr>
          <p:spPr>
            <a:xfrm>
              <a:off x="4827125" y="2795025"/>
              <a:ext cx="139025" cy="104125"/>
            </a:xfrm>
            <a:custGeom>
              <a:rect b="b" l="l" r="r" t="t"/>
              <a:pathLst>
                <a:path extrusionOk="0" h="4165" w="5561">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1"/>
            <p:cNvSpPr/>
            <p:nvPr/>
          </p:nvSpPr>
          <p:spPr>
            <a:xfrm>
              <a:off x="5192725" y="2429950"/>
              <a:ext cx="137725" cy="104425"/>
            </a:xfrm>
            <a:custGeom>
              <a:rect b="b" l="l" r="r" t="t"/>
              <a:pathLst>
                <a:path extrusionOk="0" h="4177" w="5509">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1"/>
            <p:cNvSpPr/>
            <p:nvPr/>
          </p:nvSpPr>
          <p:spPr>
            <a:xfrm>
              <a:off x="5557250" y="2065150"/>
              <a:ext cx="138375" cy="104400"/>
            </a:xfrm>
            <a:custGeom>
              <a:rect b="b" l="l" r="r" t="t"/>
              <a:pathLst>
                <a:path extrusionOk="0" h="4176" w="5535">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1"/>
            <p:cNvSpPr/>
            <p:nvPr/>
          </p:nvSpPr>
          <p:spPr>
            <a:xfrm>
              <a:off x="5193000" y="2795725"/>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1"/>
            <p:cNvSpPr/>
            <p:nvPr/>
          </p:nvSpPr>
          <p:spPr>
            <a:xfrm>
              <a:off x="5557250" y="2429950"/>
              <a:ext cx="138725" cy="104425"/>
            </a:xfrm>
            <a:custGeom>
              <a:rect b="b" l="l" r="r" t="t"/>
              <a:pathLst>
                <a:path extrusionOk="0" h="4177" w="5549">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1"/>
            <p:cNvSpPr/>
            <p:nvPr/>
          </p:nvSpPr>
          <p:spPr>
            <a:xfrm>
              <a:off x="5557525" y="2795200"/>
              <a:ext cx="138225" cy="103975"/>
            </a:xfrm>
            <a:custGeom>
              <a:rect b="b" l="l" r="r" t="t"/>
              <a:pathLst>
                <a:path extrusionOk="0" h="4159" w="5529">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1"/>
            <p:cNvSpPr/>
            <p:nvPr/>
          </p:nvSpPr>
          <p:spPr>
            <a:xfrm>
              <a:off x="4107050" y="1334900"/>
              <a:ext cx="118450" cy="105375"/>
            </a:xfrm>
            <a:custGeom>
              <a:rect b="b" l="l" r="r" t="t"/>
              <a:pathLst>
                <a:path extrusionOk="0" h="4215" w="4738">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1"/>
            <p:cNvSpPr/>
            <p:nvPr/>
          </p:nvSpPr>
          <p:spPr>
            <a:xfrm>
              <a:off x="4108550" y="1700525"/>
              <a:ext cx="110100" cy="103525"/>
            </a:xfrm>
            <a:custGeom>
              <a:rect b="b" l="l" r="r" t="t"/>
              <a:pathLst>
                <a:path extrusionOk="0" h="4141" w="4404">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1"/>
            <p:cNvSpPr/>
            <p:nvPr/>
          </p:nvSpPr>
          <p:spPr>
            <a:xfrm>
              <a:off x="4479875" y="1335700"/>
              <a:ext cx="109925" cy="103600"/>
            </a:xfrm>
            <a:custGeom>
              <a:rect b="b" l="l" r="r" t="t"/>
              <a:pathLst>
                <a:path extrusionOk="0" h="4144" w="4397">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1"/>
            <p:cNvSpPr/>
            <p:nvPr/>
          </p:nvSpPr>
          <p:spPr>
            <a:xfrm>
              <a:off x="4108550" y="2065500"/>
              <a:ext cx="109775" cy="103725"/>
            </a:xfrm>
            <a:custGeom>
              <a:rect b="b" l="l" r="r" t="t"/>
              <a:pathLst>
                <a:path extrusionOk="0" h="4149" w="4391">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1"/>
            <p:cNvSpPr/>
            <p:nvPr/>
          </p:nvSpPr>
          <p:spPr>
            <a:xfrm>
              <a:off x="4462750" y="1700325"/>
              <a:ext cx="138100" cy="104700"/>
            </a:xfrm>
            <a:custGeom>
              <a:rect b="b" l="l" r="r" t="t"/>
              <a:pathLst>
                <a:path extrusionOk="0" h="4188" w="5524">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1"/>
            <p:cNvSpPr/>
            <p:nvPr/>
          </p:nvSpPr>
          <p:spPr>
            <a:xfrm>
              <a:off x="4827125" y="1335550"/>
              <a:ext cx="138525" cy="104525"/>
            </a:xfrm>
            <a:custGeom>
              <a:rect b="b" l="l" r="r" t="t"/>
              <a:pathLst>
                <a:path extrusionOk="0" h="4181" w="5541">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1"/>
            <p:cNvSpPr/>
            <p:nvPr/>
          </p:nvSpPr>
          <p:spPr>
            <a:xfrm>
              <a:off x="4097525" y="2429975"/>
              <a:ext cx="137950" cy="104425"/>
            </a:xfrm>
            <a:custGeom>
              <a:rect b="b" l="l" r="r" t="t"/>
              <a:pathLst>
                <a:path extrusionOk="0" h="4177" w="5518">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1"/>
            <p:cNvSpPr/>
            <p:nvPr/>
          </p:nvSpPr>
          <p:spPr>
            <a:xfrm>
              <a:off x="4479550" y="2065850"/>
              <a:ext cx="110250" cy="103450"/>
            </a:xfrm>
            <a:custGeom>
              <a:rect b="b" l="l" r="r" t="t"/>
              <a:pathLst>
                <a:path extrusionOk="0" h="4138" w="441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1"/>
            <p:cNvSpPr/>
            <p:nvPr/>
          </p:nvSpPr>
          <p:spPr>
            <a:xfrm>
              <a:off x="5922550" y="2795075"/>
              <a:ext cx="138525" cy="104600"/>
            </a:xfrm>
            <a:custGeom>
              <a:rect b="b" l="l" r="r" t="t"/>
              <a:pathLst>
                <a:path extrusionOk="0" h="4184" w="5541">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1"/>
            <p:cNvSpPr/>
            <p:nvPr/>
          </p:nvSpPr>
          <p:spPr>
            <a:xfrm>
              <a:off x="6288000" y="2430450"/>
              <a:ext cx="138375" cy="104425"/>
            </a:xfrm>
            <a:custGeom>
              <a:rect b="b" l="l" r="r" t="t"/>
              <a:pathLst>
                <a:path extrusionOk="0" h="4177" w="5535">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1"/>
            <p:cNvSpPr/>
            <p:nvPr/>
          </p:nvSpPr>
          <p:spPr>
            <a:xfrm>
              <a:off x="6287850" y="2795525"/>
              <a:ext cx="138025" cy="104150"/>
            </a:xfrm>
            <a:custGeom>
              <a:rect b="b" l="l" r="r" t="t"/>
              <a:pathLst>
                <a:path extrusionOk="0" h="4166" w="5521">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1"/>
            <p:cNvSpPr/>
            <p:nvPr/>
          </p:nvSpPr>
          <p:spPr>
            <a:xfrm>
              <a:off x="5932575" y="1334900"/>
              <a:ext cx="118450" cy="105375"/>
            </a:xfrm>
            <a:custGeom>
              <a:rect b="b" l="l" r="r" t="t"/>
              <a:pathLst>
                <a:path extrusionOk="0" h="4215" w="4738">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1"/>
            <p:cNvSpPr/>
            <p:nvPr/>
          </p:nvSpPr>
          <p:spPr>
            <a:xfrm>
              <a:off x="5922825" y="1700325"/>
              <a:ext cx="138250" cy="104425"/>
            </a:xfrm>
            <a:custGeom>
              <a:rect b="b" l="l" r="r" t="t"/>
              <a:pathLst>
                <a:path extrusionOk="0" h="4177" w="553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1"/>
            <p:cNvSpPr/>
            <p:nvPr/>
          </p:nvSpPr>
          <p:spPr>
            <a:xfrm>
              <a:off x="5922700" y="2065650"/>
              <a:ext cx="138375" cy="104350"/>
            </a:xfrm>
            <a:custGeom>
              <a:rect b="b" l="l" r="r" t="t"/>
              <a:pathLst>
                <a:path extrusionOk="0" h="4174" w="5535">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1"/>
            <p:cNvSpPr/>
            <p:nvPr/>
          </p:nvSpPr>
          <p:spPr>
            <a:xfrm>
              <a:off x="6299900" y="1724425"/>
              <a:ext cx="47700" cy="79325"/>
            </a:xfrm>
            <a:custGeom>
              <a:rect b="b" l="l" r="r" t="t"/>
              <a:pathLst>
                <a:path extrusionOk="0" h="3173" w="1908">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1"/>
            <p:cNvSpPr/>
            <p:nvPr/>
          </p:nvSpPr>
          <p:spPr>
            <a:xfrm>
              <a:off x="5923050" y="2429975"/>
              <a:ext cx="137950" cy="104425"/>
            </a:xfrm>
            <a:custGeom>
              <a:rect b="b" l="l" r="r" t="t"/>
              <a:pathLst>
                <a:path extrusionOk="0" h="4177" w="5518">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1"/>
            <p:cNvSpPr/>
            <p:nvPr/>
          </p:nvSpPr>
          <p:spPr>
            <a:xfrm>
              <a:off x="6287350" y="2065075"/>
              <a:ext cx="138375" cy="104475"/>
            </a:xfrm>
            <a:custGeom>
              <a:rect b="b" l="l" r="r" t="t"/>
              <a:pathLst>
                <a:path extrusionOk="0" h="4179" w="5535">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1"/>
            <p:cNvSpPr/>
            <p:nvPr/>
          </p:nvSpPr>
          <p:spPr>
            <a:xfrm>
              <a:off x="1174050" y="3523125"/>
              <a:ext cx="138525" cy="104150"/>
            </a:xfrm>
            <a:custGeom>
              <a:rect b="b" l="l" r="r" t="t"/>
              <a:pathLst>
                <a:path extrusionOk="0" h="4166" w="5541">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1"/>
            <p:cNvSpPr/>
            <p:nvPr/>
          </p:nvSpPr>
          <p:spPr>
            <a:xfrm>
              <a:off x="1539275" y="3159025"/>
              <a:ext cx="138100" cy="104200"/>
            </a:xfrm>
            <a:custGeom>
              <a:rect b="b" l="l" r="r" t="t"/>
              <a:pathLst>
                <a:path extrusionOk="0" h="4168" w="5524">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1"/>
            <p:cNvSpPr/>
            <p:nvPr/>
          </p:nvSpPr>
          <p:spPr>
            <a:xfrm>
              <a:off x="1252825" y="3889175"/>
              <a:ext cx="48200" cy="79825"/>
            </a:xfrm>
            <a:custGeom>
              <a:rect b="b" l="l" r="r" t="t"/>
              <a:pathLst>
                <a:path extrusionOk="0" h="3193" w="1928">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1"/>
            <p:cNvSpPr/>
            <p:nvPr/>
          </p:nvSpPr>
          <p:spPr>
            <a:xfrm>
              <a:off x="1550400" y="3523825"/>
              <a:ext cx="114925" cy="103675"/>
            </a:xfrm>
            <a:custGeom>
              <a:rect b="b" l="l" r="r" t="t"/>
              <a:pathLst>
                <a:path extrusionOk="0" h="4147" w="4597">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1"/>
            <p:cNvSpPr/>
            <p:nvPr/>
          </p:nvSpPr>
          <p:spPr>
            <a:xfrm>
              <a:off x="1903950" y="3158550"/>
              <a:ext cx="138725" cy="104425"/>
            </a:xfrm>
            <a:custGeom>
              <a:rect b="b" l="l" r="r" t="t"/>
              <a:pathLst>
                <a:path extrusionOk="0" h="4177" w="5549">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1"/>
            <p:cNvSpPr/>
            <p:nvPr/>
          </p:nvSpPr>
          <p:spPr>
            <a:xfrm>
              <a:off x="1538850" y="3888200"/>
              <a:ext cx="137975" cy="104425"/>
            </a:xfrm>
            <a:custGeom>
              <a:rect b="b" l="l" r="r" t="t"/>
              <a:pathLst>
                <a:path extrusionOk="0" h="4177" w="5519">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1"/>
            <p:cNvSpPr/>
            <p:nvPr/>
          </p:nvSpPr>
          <p:spPr>
            <a:xfrm>
              <a:off x="1903950" y="3523300"/>
              <a:ext cx="138225" cy="103975"/>
            </a:xfrm>
            <a:custGeom>
              <a:rect b="b" l="l" r="r" t="t"/>
              <a:pathLst>
                <a:path extrusionOk="0" h="4159" w="5529">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1"/>
            <p:cNvSpPr/>
            <p:nvPr/>
          </p:nvSpPr>
          <p:spPr>
            <a:xfrm>
              <a:off x="1539000" y="4253475"/>
              <a:ext cx="138375" cy="104400"/>
            </a:xfrm>
            <a:custGeom>
              <a:rect b="b" l="l" r="r" t="t"/>
              <a:pathLst>
                <a:path extrusionOk="0" h="4176" w="5535">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1"/>
            <p:cNvSpPr/>
            <p:nvPr/>
          </p:nvSpPr>
          <p:spPr>
            <a:xfrm>
              <a:off x="1903675" y="3888175"/>
              <a:ext cx="138725" cy="104425"/>
            </a:xfrm>
            <a:custGeom>
              <a:rect b="b" l="l" r="r" t="t"/>
              <a:pathLst>
                <a:path extrusionOk="0" h="4177" w="5549">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1"/>
            <p:cNvSpPr/>
            <p:nvPr/>
          </p:nvSpPr>
          <p:spPr>
            <a:xfrm>
              <a:off x="1903675" y="4253225"/>
              <a:ext cx="138725" cy="104675"/>
            </a:xfrm>
            <a:custGeom>
              <a:rect b="b" l="l" r="r" t="t"/>
              <a:pathLst>
                <a:path extrusionOk="0" h="4187" w="5549">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1"/>
            <p:cNvSpPr/>
            <p:nvPr/>
          </p:nvSpPr>
          <p:spPr>
            <a:xfrm>
              <a:off x="1903800" y="4618275"/>
              <a:ext cx="138375" cy="104425"/>
            </a:xfrm>
            <a:custGeom>
              <a:rect b="b" l="l" r="r" t="t"/>
              <a:pathLst>
                <a:path extrusionOk="0" h="4177" w="5535">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1"/>
            <p:cNvSpPr/>
            <p:nvPr/>
          </p:nvSpPr>
          <p:spPr>
            <a:xfrm>
              <a:off x="1173550" y="3158325"/>
              <a:ext cx="138875" cy="104150"/>
            </a:xfrm>
            <a:custGeom>
              <a:rect b="b" l="l" r="r" t="t"/>
              <a:pathLst>
                <a:path extrusionOk="0" h="4166" w="5555">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1"/>
            <p:cNvSpPr/>
            <p:nvPr/>
          </p:nvSpPr>
          <p:spPr>
            <a:xfrm>
              <a:off x="2999075" y="3523875"/>
              <a:ext cx="138525" cy="104150"/>
            </a:xfrm>
            <a:custGeom>
              <a:rect b="b" l="l" r="r" t="t"/>
              <a:pathLst>
                <a:path extrusionOk="0" h="4166" w="5541">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1"/>
            <p:cNvSpPr/>
            <p:nvPr/>
          </p:nvSpPr>
          <p:spPr>
            <a:xfrm>
              <a:off x="3364825" y="3159025"/>
              <a:ext cx="138100" cy="104200"/>
            </a:xfrm>
            <a:custGeom>
              <a:rect b="b" l="l" r="r" t="t"/>
              <a:pathLst>
                <a:path extrusionOk="0" h="4168" w="5524">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1"/>
            <p:cNvSpPr/>
            <p:nvPr/>
          </p:nvSpPr>
          <p:spPr>
            <a:xfrm>
              <a:off x="2268975" y="4618300"/>
              <a:ext cx="138525" cy="104400"/>
            </a:xfrm>
            <a:custGeom>
              <a:rect b="b" l="l" r="r" t="t"/>
              <a:pathLst>
                <a:path extrusionOk="0" h="4176" w="5541">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1"/>
            <p:cNvSpPr/>
            <p:nvPr/>
          </p:nvSpPr>
          <p:spPr>
            <a:xfrm>
              <a:off x="2634275" y="4253475"/>
              <a:ext cx="138375" cy="104400"/>
            </a:xfrm>
            <a:custGeom>
              <a:rect b="b" l="l" r="r" t="t"/>
              <a:pathLst>
                <a:path extrusionOk="0" h="4176" w="5535">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1"/>
            <p:cNvSpPr/>
            <p:nvPr/>
          </p:nvSpPr>
          <p:spPr>
            <a:xfrm>
              <a:off x="3016300" y="3888925"/>
              <a:ext cx="110275" cy="103625"/>
            </a:xfrm>
            <a:custGeom>
              <a:rect b="b" l="l" r="r" t="t"/>
              <a:pathLst>
                <a:path extrusionOk="0" h="4145" w="4411">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1"/>
            <p:cNvSpPr/>
            <p:nvPr/>
          </p:nvSpPr>
          <p:spPr>
            <a:xfrm>
              <a:off x="3375925" y="3523825"/>
              <a:ext cx="114950" cy="103675"/>
            </a:xfrm>
            <a:custGeom>
              <a:rect b="b" l="l" r="r" t="t"/>
              <a:pathLst>
                <a:path extrusionOk="0" h="4147" w="4598">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1"/>
            <p:cNvSpPr/>
            <p:nvPr/>
          </p:nvSpPr>
          <p:spPr>
            <a:xfrm>
              <a:off x="3729475" y="3158550"/>
              <a:ext cx="138250" cy="104425"/>
            </a:xfrm>
            <a:custGeom>
              <a:rect b="b" l="l" r="r" t="t"/>
              <a:pathLst>
                <a:path extrusionOk="0" h="4177" w="553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1"/>
            <p:cNvSpPr/>
            <p:nvPr/>
          </p:nvSpPr>
          <p:spPr>
            <a:xfrm>
              <a:off x="2634275" y="4618550"/>
              <a:ext cx="138025" cy="104150"/>
            </a:xfrm>
            <a:custGeom>
              <a:rect b="b" l="l" r="r" t="t"/>
              <a:pathLst>
                <a:path extrusionOk="0" h="4166" w="5521">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1"/>
            <p:cNvSpPr/>
            <p:nvPr/>
          </p:nvSpPr>
          <p:spPr>
            <a:xfrm>
              <a:off x="2999575" y="4253175"/>
              <a:ext cx="137575" cy="104375"/>
            </a:xfrm>
            <a:custGeom>
              <a:rect b="b" l="l" r="r" t="t"/>
              <a:pathLst>
                <a:path extrusionOk="0" h="4175" w="5503">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1"/>
            <p:cNvSpPr/>
            <p:nvPr/>
          </p:nvSpPr>
          <p:spPr>
            <a:xfrm>
              <a:off x="3364400" y="3888200"/>
              <a:ext cx="137950" cy="104425"/>
            </a:xfrm>
            <a:custGeom>
              <a:rect b="b" l="l" r="r" t="t"/>
              <a:pathLst>
                <a:path extrusionOk="0" h="4177" w="5518">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1"/>
            <p:cNvSpPr/>
            <p:nvPr/>
          </p:nvSpPr>
          <p:spPr>
            <a:xfrm>
              <a:off x="3729975" y="3523300"/>
              <a:ext cx="137750" cy="103975"/>
            </a:xfrm>
            <a:custGeom>
              <a:rect b="b" l="l" r="r" t="t"/>
              <a:pathLst>
                <a:path extrusionOk="0" h="4159" w="551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1"/>
            <p:cNvSpPr/>
            <p:nvPr/>
          </p:nvSpPr>
          <p:spPr>
            <a:xfrm>
              <a:off x="2999575" y="4618050"/>
              <a:ext cx="138025" cy="104125"/>
            </a:xfrm>
            <a:custGeom>
              <a:rect b="b" l="l" r="r" t="t"/>
              <a:pathLst>
                <a:path extrusionOk="0" h="4165" w="5521">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1"/>
            <p:cNvSpPr/>
            <p:nvPr/>
          </p:nvSpPr>
          <p:spPr>
            <a:xfrm>
              <a:off x="3364525" y="4253475"/>
              <a:ext cx="137875" cy="104400"/>
            </a:xfrm>
            <a:custGeom>
              <a:rect b="b" l="l" r="r" t="t"/>
              <a:pathLst>
                <a:path extrusionOk="0" h="4176" w="5515">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1"/>
            <p:cNvSpPr/>
            <p:nvPr/>
          </p:nvSpPr>
          <p:spPr>
            <a:xfrm>
              <a:off x="3729200" y="3888175"/>
              <a:ext cx="138225" cy="104425"/>
            </a:xfrm>
            <a:custGeom>
              <a:rect b="b" l="l" r="r" t="t"/>
              <a:pathLst>
                <a:path extrusionOk="0" h="4177" w="5529">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1"/>
            <p:cNvSpPr/>
            <p:nvPr/>
          </p:nvSpPr>
          <p:spPr>
            <a:xfrm>
              <a:off x="3364450" y="4619250"/>
              <a:ext cx="138475" cy="104425"/>
            </a:xfrm>
            <a:custGeom>
              <a:rect b="b" l="l" r="r" t="t"/>
              <a:pathLst>
                <a:path extrusionOk="0" h="4177" w="5539">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1"/>
            <p:cNvSpPr/>
            <p:nvPr/>
          </p:nvSpPr>
          <p:spPr>
            <a:xfrm>
              <a:off x="3729200" y="4253225"/>
              <a:ext cx="138225" cy="104675"/>
            </a:xfrm>
            <a:custGeom>
              <a:rect b="b" l="l" r="r" t="t"/>
              <a:pathLst>
                <a:path extrusionOk="0" h="4187" w="5529">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1"/>
            <p:cNvSpPr/>
            <p:nvPr/>
          </p:nvSpPr>
          <p:spPr>
            <a:xfrm>
              <a:off x="3729850" y="4618275"/>
              <a:ext cx="137875" cy="104425"/>
            </a:xfrm>
            <a:custGeom>
              <a:rect b="b" l="l" r="r" t="t"/>
              <a:pathLst>
                <a:path extrusionOk="0" h="4177" w="5515">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1"/>
            <p:cNvSpPr/>
            <p:nvPr/>
          </p:nvSpPr>
          <p:spPr>
            <a:xfrm>
              <a:off x="2279000" y="3158000"/>
              <a:ext cx="118450" cy="105600"/>
            </a:xfrm>
            <a:custGeom>
              <a:rect b="b" l="l" r="r" t="t"/>
              <a:pathLst>
                <a:path extrusionOk="0" h="4224" w="4738">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1"/>
            <p:cNvSpPr/>
            <p:nvPr/>
          </p:nvSpPr>
          <p:spPr>
            <a:xfrm>
              <a:off x="2280525" y="3523750"/>
              <a:ext cx="110100" cy="103350"/>
            </a:xfrm>
            <a:custGeom>
              <a:rect b="b" l="l" r="r" t="t"/>
              <a:pathLst>
                <a:path extrusionOk="0" h="4134" w="4404">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1"/>
            <p:cNvSpPr/>
            <p:nvPr/>
          </p:nvSpPr>
          <p:spPr>
            <a:xfrm>
              <a:off x="2651500" y="3158975"/>
              <a:ext cx="109750" cy="103575"/>
            </a:xfrm>
            <a:custGeom>
              <a:rect b="b" l="l" r="r" t="t"/>
              <a:pathLst>
                <a:path extrusionOk="0" h="4143" w="439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1"/>
            <p:cNvSpPr/>
            <p:nvPr/>
          </p:nvSpPr>
          <p:spPr>
            <a:xfrm>
              <a:off x="2280525" y="3888925"/>
              <a:ext cx="109750" cy="103625"/>
            </a:xfrm>
            <a:custGeom>
              <a:rect b="b" l="l" r="r" t="t"/>
              <a:pathLst>
                <a:path extrusionOk="0" h="4145" w="439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1"/>
            <p:cNvSpPr/>
            <p:nvPr/>
          </p:nvSpPr>
          <p:spPr>
            <a:xfrm>
              <a:off x="2634825" y="3523825"/>
              <a:ext cx="137975" cy="104425"/>
            </a:xfrm>
            <a:custGeom>
              <a:rect b="b" l="l" r="r" t="t"/>
              <a:pathLst>
                <a:path extrusionOk="0" h="4177" w="5519">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1"/>
            <p:cNvSpPr/>
            <p:nvPr/>
          </p:nvSpPr>
          <p:spPr>
            <a:xfrm>
              <a:off x="2999075" y="3159075"/>
              <a:ext cx="138525" cy="104650"/>
            </a:xfrm>
            <a:custGeom>
              <a:rect b="b" l="l" r="r" t="t"/>
              <a:pathLst>
                <a:path extrusionOk="0" h="4186" w="5541">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1"/>
            <p:cNvSpPr/>
            <p:nvPr/>
          </p:nvSpPr>
          <p:spPr>
            <a:xfrm>
              <a:off x="2269475" y="4253375"/>
              <a:ext cx="137950" cy="104050"/>
            </a:xfrm>
            <a:custGeom>
              <a:rect b="b" l="l" r="r" t="t"/>
              <a:pathLst>
                <a:path extrusionOk="0" h="4162" w="5518">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1"/>
            <p:cNvSpPr/>
            <p:nvPr/>
          </p:nvSpPr>
          <p:spPr>
            <a:xfrm>
              <a:off x="2651500" y="3889000"/>
              <a:ext cx="110250" cy="103725"/>
            </a:xfrm>
            <a:custGeom>
              <a:rect b="b" l="l" r="r" t="t"/>
              <a:pathLst>
                <a:path extrusionOk="0" h="4149" w="441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1"/>
            <p:cNvSpPr/>
            <p:nvPr/>
          </p:nvSpPr>
          <p:spPr>
            <a:xfrm>
              <a:off x="2999575" y="5350025"/>
              <a:ext cx="138025" cy="104275"/>
            </a:xfrm>
            <a:custGeom>
              <a:rect b="b" l="l" r="r" t="t"/>
              <a:pathLst>
                <a:path extrusionOk="0" h="4171" w="5521">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1"/>
            <p:cNvSpPr/>
            <p:nvPr/>
          </p:nvSpPr>
          <p:spPr>
            <a:xfrm>
              <a:off x="3364400" y="4985100"/>
              <a:ext cx="138225" cy="104425"/>
            </a:xfrm>
            <a:custGeom>
              <a:rect b="b" l="l" r="r" t="t"/>
              <a:pathLst>
                <a:path extrusionOk="0" h="4177" w="5529">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1"/>
            <p:cNvSpPr/>
            <p:nvPr/>
          </p:nvSpPr>
          <p:spPr>
            <a:xfrm>
              <a:off x="3364400" y="5349925"/>
              <a:ext cx="137950" cy="104425"/>
            </a:xfrm>
            <a:custGeom>
              <a:rect b="b" l="l" r="r" t="t"/>
              <a:pathLst>
                <a:path extrusionOk="0" h="4177" w="5518">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1"/>
            <p:cNvSpPr/>
            <p:nvPr/>
          </p:nvSpPr>
          <p:spPr>
            <a:xfrm>
              <a:off x="3729475" y="4985600"/>
              <a:ext cx="138250" cy="104350"/>
            </a:xfrm>
            <a:custGeom>
              <a:rect b="b" l="l" r="r" t="t"/>
              <a:pathLst>
                <a:path extrusionOk="0" h="4174" w="553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1"/>
            <p:cNvSpPr/>
            <p:nvPr/>
          </p:nvSpPr>
          <p:spPr>
            <a:xfrm>
              <a:off x="3729850" y="5349975"/>
              <a:ext cx="137875" cy="104325"/>
            </a:xfrm>
            <a:custGeom>
              <a:rect b="b" l="l" r="r" t="t"/>
              <a:pathLst>
                <a:path extrusionOk="0" h="4173" w="5515">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1"/>
            <p:cNvSpPr/>
            <p:nvPr/>
          </p:nvSpPr>
          <p:spPr>
            <a:xfrm>
              <a:off x="2269475" y="4985175"/>
              <a:ext cx="137700" cy="104450"/>
            </a:xfrm>
            <a:custGeom>
              <a:rect b="b" l="l" r="r" t="t"/>
              <a:pathLst>
                <a:path extrusionOk="0" h="4178" w="5508">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1"/>
            <p:cNvSpPr/>
            <p:nvPr/>
          </p:nvSpPr>
          <p:spPr>
            <a:xfrm>
              <a:off x="2634275" y="4985100"/>
              <a:ext cx="138375" cy="104400"/>
            </a:xfrm>
            <a:custGeom>
              <a:rect b="b" l="l" r="r" t="t"/>
              <a:pathLst>
                <a:path extrusionOk="0" h="4176" w="5535">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1"/>
            <p:cNvSpPr/>
            <p:nvPr/>
          </p:nvSpPr>
          <p:spPr>
            <a:xfrm>
              <a:off x="2675425" y="5350150"/>
              <a:ext cx="79300" cy="42425"/>
            </a:xfrm>
            <a:custGeom>
              <a:rect b="b" l="l" r="r" t="t"/>
              <a:pathLst>
                <a:path extrusionOk="0" h="1697" w="3172">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1"/>
            <p:cNvSpPr/>
            <p:nvPr/>
          </p:nvSpPr>
          <p:spPr>
            <a:xfrm>
              <a:off x="2999075" y="4985100"/>
              <a:ext cx="138525" cy="104400"/>
            </a:xfrm>
            <a:custGeom>
              <a:rect b="b" l="l" r="r" t="t"/>
              <a:pathLst>
                <a:path extrusionOk="0" h="4176" w="5541">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1"/>
            <p:cNvSpPr/>
            <p:nvPr/>
          </p:nvSpPr>
          <p:spPr>
            <a:xfrm>
              <a:off x="4827625" y="3523875"/>
              <a:ext cx="138025" cy="104150"/>
            </a:xfrm>
            <a:custGeom>
              <a:rect b="b" l="l" r="r" t="t"/>
              <a:pathLst>
                <a:path extrusionOk="0" h="4166" w="5521">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1"/>
            <p:cNvSpPr/>
            <p:nvPr/>
          </p:nvSpPr>
          <p:spPr>
            <a:xfrm>
              <a:off x="5192850" y="3159025"/>
              <a:ext cx="138100" cy="104200"/>
            </a:xfrm>
            <a:custGeom>
              <a:rect b="b" l="l" r="r" t="t"/>
              <a:pathLst>
                <a:path extrusionOk="0" h="4168" w="5524">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1"/>
            <p:cNvSpPr/>
            <p:nvPr/>
          </p:nvSpPr>
          <p:spPr>
            <a:xfrm>
              <a:off x="4097025" y="4618300"/>
              <a:ext cx="139000" cy="104400"/>
            </a:xfrm>
            <a:custGeom>
              <a:rect b="b" l="l" r="r" t="t"/>
              <a:pathLst>
                <a:path extrusionOk="0" h="4176" w="556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1"/>
            <p:cNvSpPr/>
            <p:nvPr/>
          </p:nvSpPr>
          <p:spPr>
            <a:xfrm>
              <a:off x="4462325" y="4253475"/>
              <a:ext cx="138375" cy="104400"/>
            </a:xfrm>
            <a:custGeom>
              <a:rect b="b" l="l" r="r" t="t"/>
              <a:pathLst>
                <a:path extrusionOk="0" h="4176" w="5535">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1"/>
            <p:cNvSpPr/>
            <p:nvPr/>
          </p:nvSpPr>
          <p:spPr>
            <a:xfrm>
              <a:off x="4844500" y="3888925"/>
              <a:ext cx="110100" cy="103625"/>
            </a:xfrm>
            <a:custGeom>
              <a:rect b="b" l="l" r="r" t="t"/>
              <a:pathLst>
                <a:path extrusionOk="0" h="4145" w="4404">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1"/>
            <p:cNvSpPr/>
            <p:nvPr/>
          </p:nvSpPr>
          <p:spPr>
            <a:xfrm>
              <a:off x="5203975" y="3523825"/>
              <a:ext cx="114950" cy="103675"/>
            </a:xfrm>
            <a:custGeom>
              <a:rect b="b" l="l" r="r" t="t"/>
              <a:pathLst>
                <a:path extrusionOk="0" h="4147" w="4598">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1"/>
            <p:cNvSpPr/>
            <p:nvPr/>
          </p:nvSpPr>
          <p:spPr>
            <a:xfrm>
              <a:off x="5557525" y="3158550"/>
              <a:ext cx="138225" cy="104425"/>
            </a:xfrm>
            <a:custGeom>
              <a:rect b="b" l="l" r="r" t="t"/>
              <a:pathLst>
                <a:path extrusionOk="0" h="4177" w="5529">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1"/>
            <p:cNvSpPr/>
            <p:nvPr/>
          </p:nvSpPr>
          <p:spPr>
            <a:xfrm>
              <a:off x="4462325" y="4618550"/>
              <a:ext cx="138025" cy="104150"/>
            </a:xfrm>
            <a:custGeom>
              <a:rect b="b" l="l" r="r" t="t"/>
              <a:pathLst>
                <a:path extrusionOk="0" h="4166" w="5521">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1"/>
            <p:cNvSpPr/>
            <p:nvPr/>
          </p:nvSpPr>
          <p:spPr>
            <a:xfrm>
              <a:off x="4827625" y="4253175"/>
              <a:ext cx="137575" cy="104375"/>
            </a:xfrm>
            <a:custGeom>
              <a:rect b="b" l="l" r="r" t="t"/>
              <a:pathLst>
                <a:path extrusionOk="0" h="4175" w="5503">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1"/>
            <p:cNvSpPr/>
            <p:nvPr/>
          </p:nvSpPr>
          <p:spPr>
            <a:xfrm>
              <a:off x="5192425" y="3888200"/>
              <a:ext cx="137975" cy="104425"/>
            </a:xfrm>
            <a:custGeom>
              <a:rect b="b" l="l" r="r" t="t"/>
              <a:pathLst>
                <a:path extrusionOk="0" h="4177" w="5519">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1"/>
            <p:cNvSpPr/>
            <p:nvPr/>
          </p:nvSpPr>
          <p:spPr>
            <a:xfrm>
              <a:off x="5557525" y="3523300"/>
              <a:ext cx="138225" cy="103975"/>
            </a:xfrm>
            <a:custGeom>
              <a:rect b="b" l="l" r="r" t="t"/>
              <a:pathLst>
                <a:path extrusionOk="0" h="4159" w="5529">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1"/>
            <p:cNvSpPr/>
            <p:nvPr/>
          </p:nvSpPr>
          <p:spPr>
            <a:xfrm>
              <a:off x="4827125" y="4618050"/>
              <a:ext cx="139025" cy="104125"/>
            </a:xfrm>
            <a:custGeom>
              <a:rect b="b" l="l" r="r" t="t"/>
              <a:pathLst>
                <a:path extrusionOk="0" h="4165" w="5561">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1"/>
            <p:cNvSpPr/>
            <p:nvPr/>
          </p:nvSpPr>
          <p:spPr>
            <a:xfrm>
              <a:off x="5192575" y="4253475"/>
              <a:ext cx="137875" cy="104400"/>
            </a:xfrm>
            <a:custGeom>
              <a:rect b="b" l="l" r="r" t="t"/>
              <a:pathLst>
                <a:path extrusionOk="0" h="4176" w="5515">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1"/>
            <p:cNvSpPr/>
            <p:nvPr/>
          </p:nvSpPr>
          <p:spPr>
            <a:xfrm>
              <a:off x="5557250" y="3888175"/>
              <a:ext cx="138225" cy="104425"/>
            </a:xfrm>
            <a:custGeom>
              <a:rect b="b" l="l" r="r" t="t"/>
              <a:pathLst>
                <a:path extrusionOk="0" h="4177" w="5529">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1"/>
            <p:cNvSpPr/>
            <p:nvPr/>
          </p:nvSpPr>
          <p:spPr>
            <a:xfrm>
              <a:off x="5193000" y="4619250"/>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1"/>
            <p:cNvSpPr/>
            <p:nvPr/>
          </p:nvSpPr>
          <p:spPr>
            <a:xfrm>
              <a:off x="5557250" y="4253225"/>
              <a:ext cx="138725" cy="104675"/>
            </a:xfrm>
            <a:custGeom>
              <a:rect b="b" l="l" r="r" t="t"/>
              <a:pathLst>
                <a:path extrusionOk="0" h="4187" w="5549">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1"/>
            <p:cNvSpPr/>
            <p:nvPr/>
          </p:nvSpPr>
          <p:spPr>
            <a:xfrm>
              <a:off x="5557375" y="4618275"/>
              <a:ext cx="138375" cy="104425"/>
            </a:xfrm>
            <a:custGeom>
              <a:rect b="b" l="l" r="r" t="t"/>
              <a:pathLst>
                <a:path extrusionOk="0" h="4177" w="5535">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1"/>
            <p:cNvSpPr/>
            <p:nvPr/>
          </p:nvSpPr>
          <p:spPr>
            <a:xfrm>
              <a:off x="4107050" y="3158000"/>
              <a:ext cx="118450" cy="105600"/>
            </a:xfrm>
            <a:custGeom>
              <a:rect b="b" l="l" r="r" t="t"/>
              <a:pathLst>
                <a:path extrusionOk="0" h="4224" w="4738">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1"/>
            <p:cNvSpPr/>
            <p:nvPr/>
          </p:nvSpPr>
          <p:spPr>
            <a:xfrm>
              <a:off x="4108550" y="3523750"/>
              <a:ext cx="110100" cy="103350"/>
            </a:xfrm>
            <a:custGeom>
              <a:rect b="b" l="l" r="r" t="t"/>
              <a:pathLst>
                <a:path extrusionOk="0" h="4134" w="4404">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1"/>
            <p:cNvSpPr/>
            <p:nvPr/>
          </p:nvSpPr>
          <p:spPr>
            <a:xfrm>
              <a:off x="4479875" y="3158975"/>
              <a:ext cx="109925" cy="103575"/>
            </a:xfrm>
            <a:custGeom>
              <a:rect b="b" l="l" r="r" t="t"/>
              <a:pathLst>
                <a:path extrusionOk="0" h="4143" w="4397">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1"/>
            <p:cNvSpPr/>
            <p:nvPr/>
          </p:nvSpPr>
          <p:spPr>
            <a:xfrm>
              <a:off x="4108550" y="3888925"/>
              <a:ext cx="109775" cy="103625"/>
            </a:xfrm>
            <a:custGeom>
              <a:rect b="b" l="l" r="r" t="t"/>
              <a:pathLst>
                <a:path extrusionOk="0" h="4145" w="4391">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1"/>
            <p:cNvSpPr/>
            <p:nvPr/>
          </p:nvSpPr>
          <p:spPr>
            <a:xfrm>
              <a:off x="4462875" y="3523825"/>
              <a:ext cx="137975" cy="104425"/>
            </a:xfrm>
            <a:custGeom>
              <a:rect b="b" l="l" r="r" t="t"/>
              <a:pathLst>
                <a:path extrusionOk="0" h="4177" w="5519">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1"/>
            <p:cNvSpPr/>
            <p:nvPr/>
          </p:nvSpPr>
          <p:spPr>
            <a:xfrm>
              <a:off x="4827125" y="3159575"/>
              <a:ext cx="138525" cy="104150"/>
            </a:xfrm>
            <a:custGeom>
              <a:rect b="b" l="l" r="r" t="t"/>
              <a:pathLst>
                <a:path extrusionOk="0" h="4166" w="5541">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1"/>
            <p:cNvSpPr/>
            <p:nvPr/>
          </p:nvSpPr>
          <p:spPr>
            <a:xfrm>
              <a:off x="4097525" y="4253375"/>
              <a:ext cx="137950" cy="104550"/>
            </a:xfrm>
            <a:custGeom>
              <a:rect b="b" l="l" r="r" t="t"/>
              <a:pathLst>
                <a:path extrusionOk="0" h="4182" w="5518">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1"/>
            <p:cNvSpPr/>
            <p:nvPr/>
          </p:nvSpPr>
          <p:spPr>
            <a:xfrm>
              <a:off x="4474375" y="3888975"/>
              <a:ext cx="114425" cy="103425"/>
            </a:xfrm>
            <a:custGeom>
              <a:rect b="b" l="l" r="r" t="t"/>
              <a:pathLst>
                <a:path extrusionOk="0" h="4137" w="4577">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1"/>
            <p:cNvSpPr/>
            <p:nvPr/>
          </p:nvSpPr>
          <p:spPr>
            <a:xfrm>
              <a:off x="5932575" y="3158000"/>
              <a:ext cx="118450" cy="105600"/>
            </a:xfrm>
            <a:custGeom>
              <a:rect b="b" l="l" r="r" t="t"/>
              <a:pathLst>
                <a:path extrusionOk="0" h="4224" w="4738">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1"/>
            <p:cNvSpPr/>
            <p:nvPr/>
          </p:nvSpPr>
          <p:spPr>
            <a:xfrm>
              <a:off x="5934100" y="3523750"/>
              <a:ext cx="110100" cy="103350"/>
            </a:xfrm>
            <a:custGeom>
              <a:rect b="b" l="l" r="r" t="t"/>
              <a:pathLst>
                <a:path extrusionOk="0" h="4134" w="4404">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1"/>
            <p:cNvSpPr/>
            <p:nvPr/>
          </p:nvSpPr>
          <p:spPr>
            <a:xfrm>
              <a:off x="6287850" y="3158300"/>
              <a:ext cx="138375" cy="104175"/>
            </a:xfrm>
            <a:custGeom>
              <a:rect b="b" l="l" r="r" t="t"/>
              <a:pathLst>
                <a:path extrusionOk="0" h="4167" w="5535">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1"/>
            <p:cNvSpPr/>
            <p:nvPr/>
          </p:nvSpPr>
          <p:spPr>
            <a:xfrm>
              <a:off x="5922550" y="3888225"/>
              <a:ext cx="138375" cy="104350"/>
            </a:xfrm>
            <a:custGeom>
              <a:rect b="b" l="l" r="r" t="t"/>
              <a:pathLst>
                <a:path extrusionOk="0" h="4174" w="5535">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1"/>
            <p:cNvSpPr/>
            <p:nvPr/>
          </p:nvSpPr>
          <p:spPr>
            <a:xfrm>
              <a:off x="6287850" y="3523250"/>
              <a:ext cx="137975" cy="104575"/>
            </a:xfrm>
            <a:custGeom>
              <a:rect b="b" l="l" r="r" t="t"/>
              <a:pathLst>
                <a:path extrusionOk="0" h="4183" w="5519">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1"/>
            <p:cNvSpPr/>
            <p:nvPr/>
          </p:nvSpPr>
          <p:spPr>
            <a:xfrm>
              <a:off x="5923050" y="4253375"/>
              <a:ext cx="137950" cy="104550"/>
            </a:xfrm>
            <a:custGeom>
              <a:rect b="b" l="l" r="r" t="t"/>
              <a:pathLst>
                <a:path extrusionOk="0" h="4182" w="5518">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1"/>
            <p:cNvSpPr/>
            <p:nvPr/>
          </p:nvSpPr>
          <p:spPr>
            <a:xfrm>
              <a:off x="6299400" y="3889675"/>
              <a:ext cx="47700" cy="79325"/>
            </a:xfrm>
            <a:custGeom>
              <a:rect b="b" l="l" r="r" t="t"/>
              <a:pathLst>
                <a:path extrusionOk="0" h="3173" w="1908">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1"/>
            <p:cNvSpPr/>
            <p:nvPr/>
          </p:nvSpPr>
          <p:spPr>
            <a:xfrm>
              <a:off x="4845200" y="5350075"/>
              <a:ext cx="79300" cy="43000"/>
            </a:xfrm>
            <a:custGeom>
              <a:rect b="b" l="l" r="r" t="t"/>
              <a:pathLst>
                <a:path extrusionOk="0" h="1720" w="3172">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1"/>
            <p:cNvSpPr/>
            <p:nvPr/>
          </p:nvSpPr>
          <p:spPr>
            <a:xfrm>
              <a:off x="5192425" y="4985100"/>
              <a:ext cx="138250" cy="104425"/>
            </a:xfrm>
            <a:custGeom>
              <a:rect b="b" l="l" r="r" t="t"/>
              <a:pathLst>
                <a:path extrusionOk="0" h="4177" w="553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1"/>
            <p:cNvSpPr/>
            <p:nvPr/>
          </p:nvSpPr>
          <p:spPr>
            <a:xfrm>
              <a:off x="4107050" y="4984950"/>
              <a:ext cx="118450" cy="105375"/>
            </a:xfrm>
            <a:custGeom>
              <a:rect b="b" l="l" r="r" t="t"/>
              <a:pathLst>
                <a:path extrusionOk="0" h="4215" w="4738">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1"/>
            <p:cNvSpPr/>
            <p:nvPr/>
          </p:nvSpPr>
          <p:spPr>
            <a:xfrm>
              <a:off x="4097025" y="5349900"/>
              <a:ext cx="138725" cy="104425"/>
            </a:xfrm>
            <a:custGeom>
              <a:rect b="b" l="l" r="r" t="t"/>
              <a:pathLst>
                <a:path extrusionOk="0" h="4177" w="5549">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1"/>
            <p:cNvSpPr/>
            <p:nvPr/>
          </p:nvSpPr>
          <p:spPr>
            <a:xfrm>
              <a:off x="4462325" y="4985100"/>
              <a:ext cx="138375" cy="104400"/>
            </a:xfrm>
            <a:custGeom>
              <a:rect b="b" l="l" r="r" t="t"/>
              <a:pathLst>
                <a:path extrusionOk="0" h="4176" w="5535">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1"/>
            <p:cNvSpPr/>
            <p:nvPr/>
          </p:nvSpPr>
          <p:spPr>
            <a:xfrm>
              <a:off x="4462325" y="5349925"/>
              <a:ext cx="137975" cy="104425"/>
            </a:xfrm>
            <a:custGeom>
              <a:rect b="b" l="l" r="r" t="t"/>
              <a:pathLst>
                <a:path extrusionOk="0" h="4177" w="5519">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1"/>
            <p:cNvSpPr/>
            <p:nvPr/>
          </p:nvSpPr>
          <p:spPr>
            <a:xfrm>
              <a:off x="4827125" y="4985100"/>
              <a:ext cx="138375" cy="103900"/>
            </a:xfrm>
            <a:custGeom>
              <a:rect b="b" l="l" r="r" t="t"/>
              <a:pathLst>
                <a:path extrusionOk="0" h="4156" w="5535">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6" name="Google Shape;926;p31"/>
          <p:cNvGrpSpPr/>
          <p:nvPr/>
        </p:nvGrpSpPr>
        <p:grpSpPr>
          <a:xfrm flipH="1" rot="-8521147">
            <a:off x="6742384" y="3345617"/>
            <a:ext cx="2712826" cy="621429"/>
            <a:chOff x="234200" y="2027925"/>
            <a:chExt cx="7146700" cy="1637100"/>
          </a:xfrm>
        </p:grpSpPr>
        <p:sp>
          <p:nvSpPr>
            <p:cNvPr id="927" name="Google Shape;927;p31"/>
            <p:cNvSpPr/>
            <p:nvPr/>
          </p:nvSpPr>
          <p:spPr>
            <a:xfrm>
              <a:off x="234200" y="3510875"/>
              <a:ext cx="311250" cy="154150"/>
            </a:xfrm>
            <a:custGeom>
              <a:rect b="b" l="l" r="r" t="t"/>
              <a:pathLst>
                <a:path extrusionOk="0" h="6166" w="1245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1"/>
            <p:cNvSpPr/>
            <p:nvPr/>
          </p:nvSpPr>
          <p:spPr>
            <a:xfrm>
              <a:off x="706400" y="2918875"/>
              <a:ext cx="577575" cy="299350"/>
            </a:xfrm>
            <a:custGeom>
              <a:rect b="b" l="l" r="r" t="t"/>
              <a:pathLst>
                <a:path extrusionOk="0" h="11974" w="23103">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1"/>
            <p:cNvSpPr/>
            <p:nvPr/>
          </p:nvSpPr>
          <p:spPr>
            <a:xfrm>
              <a:off x="1324925" y="3370600"/>
              <a:ext cx="297575" cy="139600"/>
            </a:xfrm>
            <a:custGeom>
              <a:rect b="b" l="l" r="r" t="t"/>
              <a:pathLst>
                <a:path extrusionOk="0" h="5584" w="11903">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1"/>
            <p:cNvSpPr/>
            <p:nvPr/>
          </p:nvSpPr>
          <p:spPr>
            <a:xfrm>
              <a:off x="1835650" y="2826000"/>
              <a:ext cx="666825" cy="316950"/>
            </a:xfrm>
            <a:custGeom>
              <a:rect b="b" l="l" r="r" t="t"/>
              <a:pathLst>
                <a:path extrusionOk="0" h="12678" w="26673">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1"/>
            <p:cNvSpPr/>
            <p:nvPr/>
          </p:nvSpPr>
          <p:spPr>
            <a:xfrm>
              <a:off x="2948775" y="2707475"/>
              <a:ext cx="236625" cy="119550"/>
            </a:xfrm>
            <a:custGeom>
              <a:rect b="b" l="l" r="r" t="t"/>
              <a:pathLst>
                <a:path extrusionOk="0" h="4782" w="9465">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1"/>
            <p:cNvSpPr/>
            <p:nvPr/>
          </p:nvSpPr>
          <p:spPr>
            <a:xfrm>
              <a:off x="3072675" y="3192025"/>
              <a:ext cx="529300" cy="291075"/>
            </a:xfrm>
            <a:custGeom>
              <a:rect b="b" l="l" r="r" t="t"/>
              <a:pathLst>
                <a:path extrusionOk="0" h="11643" w="21172">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1"/>
            <p:cNvSpPr/>
            <p:nvPr/>
          </p:nvSpPr>
          <p:spPr>
            <a:xfrm>
              <a:off x="3409275" y="2154825"/>
              <a:ext cx="217575" cy="135250"/>
            </a:xfrm>
            <a:custGeom>
              <a:rect b="b" l="l" r="r" t="t"/>
              <a:pathLst>
                <a:path extrusionOk="0" h="5410" w="8703">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1"/>
            <p:cNvSpPr/>
            <p:nvPr/>
          </p:nvSpPr>
          <p:spPr>
            <a:xfrm>
              <a:off x="3648775" y="2476625"/>
              <a:ext cx="324400" cy="168925"/>
            </a:xfrm>
            <a:custGeom>
              <a:rect b="b" l="l" r="r" t="t"/>
              <a:pathLst>
                <a:path extrusionOk="0" h="6757" w="12976">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1"/>
            <p:cNvSpPr/>
            <p:nvPr/>
          </p:nvSpPr>
          <p:spPr>
            <a:xfrm>
              <a:off x="3804875" y="2648175"/>
              <a:ext cx="773175" cy="407800"/>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1"/>
            <p:cNvSpPr/>
            <p:nvPr/>
          </p:nvSpPr>
          <p:spPr>
            <a:xfrm>
              <a:off x="4308275" y="3203875"/>
              <a:ext cx="536600" cy="279225"/>
            </a:xfrm>
            <a:custGeom>
              <a:rect b="b" l="l" r="r" t="t"/>
              <a:pathLst>
                <a:path extrusionOk="0" h="11169" w="21464">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1"/>
            <p:cNvSpPr/>
            <p:nvPr/>
          </p:nvSpPr>
          <p:spPr>
            <a:xfrm>
              <a:off x="4321925" y="2027925"/>
              <a:ext cx="564400" cy="342625"/>
            </a:xfrm>
            <a:custGeom>
              <a:rect b="b" l="l" r="r" t="t"/>
              <a:pathLst>
                <a:path extrusionOk="0" h="13705" w="22576">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1"/>
            <p:cNvSpPr/>
            <p:nvPr/>
          </p:nvSpPr>
          <p:spPr>
            <a:xfrm>
              <a:off x="5256550" y="3187950"/>
              <a:ext cx="620975" cy="355425"/>
            </a:xfrm>
            <a:custGeom>
              <a:rect b="b" l="l" r="r" t="t"/>
              <a:pathLst>
                <a:path extrusionOk="0" h="14217" w="24839">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1"/>
            <p:cNvSpPr/>
            <p:nvPr/>
          </p:nvSpPr>
          <p:spPr>
            <a:xfrm>
              <a:off x="5290200" y="2689950"/>
              <a:ext cx="400025" cy="215600"/>
            </a:xfrm>
            <a:custGeom>
              <a:rect b="b" l="l" r="r" t="t"/>
              <a:pathLst>
                <a:path extrusionOk="0" h="8624" w="16001">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1"/>
            <p:cNvSpPr/>
            <p:nvPr/>
          </p:nvSpPr>
          <p:spPr>
            <a:xfrm>
              <a:off x="5925800" y="2568125"/>
              <a:ext cx="588800" cy="334100"/>
            </a:xfrm>
            <a:custGeom>
              <a:rect b="b" l="l" r="r" t="t"/>
              <a:pathLst>
                <a:path extrusionOk="0" h="13364" w="23552">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1"/>
            <p:cNvSpPr/>
            <p:nvPr/>
          </p:nvSpPr>
          <p:spPr>
            <a:xfrm>
              <a:off x="6654075" y="3183400"/>
              <a:ext cx="688800" cy="377550"/>
            </a:xfrm>
            <a:custGeom>
              <a:rect b="b" l="l" r="r" t="t"/>
              <a:pathLst>
                <a:path extrusionOk="0" h="15102" w="27552">
                  <a:moveTo>
                    <a:pt x="13725" y="1"/>
                  </a:moveTo>
                  <a:cubicBezTo>
                    <a:pt x="9046" y="1"/>
                    <a:pt x="4460" y="1509"/>
                    <a:pt x="2147" y="4300"/>
                  </a:cubicBezTo>
                  <a:cubicBezTo>
                    <a:pt x="1503" y="5022"/>
                    <a:pt x="1054" y="5880"/>
                    <a:pt x="800" y="6817"/>
                  </a:cubicBezTo>
                  <a:cubicBezTo>
                    <a:pt x="664" y="7499"/>
                    <a:pt x="469" y="8163"/>
                    <a:pt x="254" y="8826"/>
                  </a:cubicBezTo>
                  <a:cubicBezTo>
                    <a:pt x="137" y="9099"/>
                    <a:pt x="59" y="9392"/>
                    <a:pt x="0" y="9685"/>
                  </a:cubicBezTo>
                  <a:cubicBezTo>
                    <a:pt x="20" y="9724"/>
                    <a:pt x="137" y="10114"/>
                    <a:pt x="254" y="10543"/>
                  </a:cubicBezTo>
                  <a:cubicBezTo>
                    <a:pt x="547" y="11538"/>
                    <a:pt x="1191" y="12260"/>
                    <a:pt x="2576" y="13119"/>
                  </a:cubicBezTo>
                  <a:cubicBezTo>
                    <a:pt x="4137" y="14094"/>
                    <a:pt x="6147" y="14641"/>
                    <a:pt x="9054" y="14816"/>
                  </a:cubicBezTo>
                  <a:cubicBezTo>
                    <a:pt x="10400" y="14894"/>
                    <a:pt x="12098" y="15011"/>
                    <a:pt x="12878" y="15070"/>
                  </a:cubicBezTo>
                  <a:cubicBezTo>
                    <a:pt x="13122" y="15091"/>
                    <a:pt x="13398" y="15101"/>
                    <a:pt x="13697" y="15101"/>
                  </a:cubicBezTo>
                  <a:cubicBezTo>
                    <a:pt x="15598" y="15101"/>
                    <a:pt x="18443" y="14695"/>
                    <a:pt x="20078" y="14172"/>
                  </a:cubicBezTo>
                  <a:cubicBezTo>
                    <a:pt x="24956" y="12573"/>
                    <a:pt x="27551" y="9334"/>
                    <a:pt x="26419" y="6251"/>
                  </a:cubicBezTo>
                  <a:cubicBezTo>
                    <a:pt x="25776" y="4514"/>
                    <a:pt x="24644" y="3265"/>
                    <a:pt x="22693" y="2153"/>
                  </a:cubicBezTo>
                  <a:cubicBezTo>
                    <a:pt x="20114" y="695"/>
                    <a:pt x="16898" y="1"/>
                    <a:pt x="13725"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1"/>
            <p:cNvSpPr/>
            <p:nvPr/>
          </p:nvSpPr>
          <p:spPr>
            <a:xfrm>
              <a:off x="6900400" y="2703250"/>
              <a:ext cx="480500" cy="225550"/>
            </a:xfrm>
            <a:custGeom>
              <a:rect b="b" l="l" r="r" t="t"/>
              <a:pathLst>
                <a:path extrusionOk="0" h="9022" w="1922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3" name="Google Shape;943;p31"/>
          <p:cNvSpPr/>
          <p:nvPr/>
        </p:nvSpPr>
        <p:spPr>
          <a:xfrm>
            <a:off x="784074" y="290101"/>
            <a:ext cx="1551198" cy="1464961"/>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D90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4" name="Google Shape;944;p31"/>
          <p:cNvGrpSpPr/>
          <p:nvPr/>
        </p:nvGrpSpPr>
        <p:grpSpPr>
          <a:xfrm flipH="1" rot="10800000">
            <a:off x="1669838" y="210123"/>
            <a:ext cx="8589319" cy="4738713"/>
            <a:chOff x="236225" y="821275"/>
            <a:chExt cx="7149425" cy="4059550"/>
          </a:xfrm>
        </p:grpSpPr>
        <p:sp>
          <p:nvSpPr>
            <p:cNvPr id="945" name="Google Shape;945;p31"/>
            <p:cNvSpPr/>
            <p:nvPr/>
          </p:nvSpPr>
          <p:spPr>
            <a:xfrm>
              <a:off x="280050" y="944225"/>
              <a:ext cx="7020350" cy="3821725"/>
            </a:xfrm>
            <a:custGeom>
              <a:rect b="b" l="l" r="r" t="t"/>
              <a:pathLst>
                <a:path extrusionOk="0" h="152869" w="280814">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1"/>
            <p:cNvSpPr/>
            <p:nvPr/>
          </p:nvSpPr>
          <p:spPr>
            <a:xfrm>
              <a:off x="236225" y="821275"/>
              <a:ext cx="7149425" cy="4059550"/>
            </a:xfrm>
            <a:custGeom>
              <a:rect b="b" l="l" r="r" t="t"/>
              <a:pathLst>
                <a:path extrusionOk="0" h="162382" w="285977">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rgbClr val="DC50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7" name="Google Shape;947;p31"/>
          <p:cNvSpPr/>
          <p:nvPr/>
        </p:nvSpPr>
        <p:spPr>
          <a:xfrm flipH="1" rot="-8521147">
            <a:off x="8282986" y="3299968"/>
            <a:ext cx="293491" cy="154797"/>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1"/>
          <p:cNvSpPr/>
          <p:nvPr/>
        </p:nvSpPr>
        <p:spPr>
          <a:xfrm flipH="1" rot="-8521147">
            <a:off x="8646175" y="3191560"/>
            <a:ext cx="151846" cy="81840"/>
          </a:xfrm>
          <a:custGeom>
            <a:rect b="b" l="l" r="r" t="t"/>
            <a:pathLst>
              <a:path extrusionOk="0" h="8624" w="16001">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1"/>
          <p:cNvSpPr/>
          <p:nvPr/>
        </p:nvSpPr>
        <p:spPr>
          <a:xfrm flipH="1" rot="-8521147">
            <a:off x="8621000" y="3508103"/>
            <a:ext cx="151846" cy="81840"/>
          </a:xfrm>
          <a:custGeom>
            <a:rect b="b" l="l" r="r" t="t"/>
            <a:pathLst>
              <a:path extrusionOk="0" h="8624" w="16001">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1"/>
          <p:cNvSpPr/>
          <p:nvPr/>
        </p:nvSpPr>
        <p:spPr>
          <a:xfrm flipH="1" rot="-8521372">
            <a:off x="8487742" y="2722527"/>
            <a:ext cx="308090" cy="162498"/>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1"/>
          <p:cNvSpPr/>
          <p:nvPr/>
        </p:nvSpPr>
        <p:spPr>
          <a:xfrm>
            <a:off x="-114300" y="1445224"/>
            <a:ext cx="3248100" cy="2171400"/>
          </a:xfrm>
          <a:prstGeom prst="rect">
            <a:avLst/>
          </a:prstGeom>
          <a:solidFill>
            <a:srgbClr val="735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1"/>
          <p:cNvSpPr/>
          <p:nvPr/>
        </p:nvSpPr>
        <p:spPr>
          <a:xfrm flipH="1" rot="-8520759">
            <a:off x="8457466" y="2961056"/>
            <a:ext cx="210916" cy="111245"/>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1"/>
          <p:cNvSpPr txBox="1"/>
          <p:nvPr>
            <p:ph type="ctrTitle"/>
          </p:nvPr>
        </p:nvSpPr>
        <p:spPr>
          <a:xfrm flipH="1">
            <a:off x="-25975" y="1839250"/>
            <a:ext cx="3120600" cy="1735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50">
                <a:solidFill>
                  <a:srgbClr val="FFFFFF"/>
                </a:solidFill>
                <a:latin typeface="Arvo"/>
                <a:ea typeface="Arvo"/>
                <a:cs typeface="Arvo"/>
                <a:sym typeface="Arvo"/>
              </a:rPr>
              <a:t>Disablism can result in </a:t>
            </a:r>
            <a:r>
              <a:rPr b="1" lang="en-GB" sz="1250">
                <a:solidFill>
                  <a:srgbClr val="FFAE03"/>
                </a:solidFill>
                <a:latin typeface="Arvo"/>
                <a:ea typeface="Arvo"/>
                <a:cs typeface="Arvo"/>
                <a:sym typeface="Arvo"/>
              </a:rPr>
              <a:t>bias</a:t>
            </a:r>
            <a:r>
              <a:rPr b="1" lang="en-GB" sz="1250">
                <a:solidFill>
                  <a:srgbClr val="FFFFFF"/>
                </a:solidFill>
                <a:latin typeface="Arvo"/>
                <a:ea typeface="Arvo"/>
                <a:cs typeface="Arvo"/>
                <a:sym typeface="Arvo"/>
              </a:rPr>
              <a:t> </a:t>
            </a:r>
            <a:r>
              <a:rPr lang="en-GB" sz="1250">
                <a:solidFill>
                  <a:srgbClr val="FFFFFF"/>
                </a:solidFill>
                <a:latin typeface="Arvo"/>
                <a:ea typeface="Arvo"/>
                <a:cs typeface="Arvo"/>
                <a:sym typeface="Arvo"/>
              </a:rPr>
              <a:t>against people with disabilities. This means being prejudiced in favour of those without disabilities which means you are more likely to view someone with a disability negatively. Bias can be </a:t>
            </a:r>
            <a:r>
              <a:rPr b="1" lang="en-GB" sz="1250">
                <a:solidFill>
                  <a:srgbClr val="FFAE03"/>
                </a:solidFill>
                <a:latin typeface="Arvo"/>
                <a:ea typeface="Arvo"/>
                <a:cs typeface="Arvo"/>
                <a:sym typeface="Arvo"/>
              </a:rPr>
              <a:t>conscious</a:t>
            </a:r>
            <a:r>
              <a:rPr lang="en-GB" sz="1250">
                <a:solidFill>
                  <a:srgbClr val="FFFFFF"/>
                </a:solidFill>
                <a:latin typeface="Arvo"/>
                <a:ea typeface="Arvo"/>
                <a:cs typeface="Arvo"/>
                <a:sym typeface="Arvo"/>
              </a:rPr>
              <a:t> (aka explicit bias) or </a:t>
            </a:r>
            <a:r>
              <a:rPr b="1" lang="en-GB" sz="1250">
                <a:solidFill>
                  <a:srgbClr val="FFAE03"/>
                </a:solidFill>
                <a:latin typeface="Arvo"/>
                <a:ea typeface="Arvo"/>
                <a:cs typeface="Arvo"/>
                <a:sym typeface="Arvo"/>
              </a:rPr>
              <a:t>unconscious </a:t>
            </a:r>
            <a:r>
              <a:rPr lang="en-GB" sz="1250">
                <a:solidFill>
                  <a:srgbClr val="FFFFFF"/>
                </a:solidFill>
                <a:latin typeface="Arvo"/>
                <a:ea typeface="Arvo"/>
                <a:cs typeface="Arvo"/>
                <a:sym typeface="Arvo"/>
              </a:rPr>
              <a:t>(aka implicit bias).</a:t>
            </a:r>
            <a:r>
              <a:rPr lang="en-GB" sz="1250">
                <a:solidFill>
                  <a:srgbClr val="444444"/>
                </a:solidFill>
                <a:highlight>
                  <a:srgbClr val="FFFFFF"/>
                </a:highlight>
              </a:rPr>
              <a:t> </a:t>
            </a:r>
            <a:endParaRPr sz="1250">
              <a:solidFill>
                <a:srgbClr val="444444"/>
              </a:solidFill>
              <a:highlight>
                <a:srgbClr val="FFFFFF"/>
              </a:highlight>
            </a:endParaRPr>
          </a:p>
          <a:p>
            <a:pPr indent="0" lvl="0" marL="0" rtl="0" algn="l">
              <a:spcBef>
                <a:spcPts val="1000"/>
              </a:spcBef>
              <a:spcAft>
                <a:spcPts val="0"/>
              </a:spcAft>
              <a:buClr>
                <a:schemeClr val="dk1"/>
              </a:buClr>
              <a:buSzPts val="1100"/>
              <a:buFont typeface="Arial"/>
              <a:buNone/>
            </a:pPr>
            <a:r>
              <a:t/>
            </a:r>
            <a:endParaRPr sz="3000">
              <a:solidFill>
                <a:srgbClr val="FFFFFF"/>
              </a:solidFill>
            </a:endParaRPr>
          </a:p>
        </p:txBody>
      </p:sp>
      <p:sp>
        <p:nvSpPr>
          <p:cNvPr id="954" name="Google Shape;954;p31"/>
          <p:cNvSpPr txBox="1"/>
          <p:nvPr>
            <p:ph idx="9" type="subTitle"/>
          </p:nvPr>
        </p:nvSpPr>
        <p:spPr>
          <a:xfrm flipH="1">
            <a:off x="3372447" y="755250"/>
            <a:ext cx="4225200" cy="577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50">
                <a:solidFill>
                  <a:srgbClr val="FFFFFF"/>
                </a:solidFill>
                <a:latin typeface="Arvo"/>
                <a:ea typeface="Arvo"/>
                <a:cs typeface="Arvo"/>
                <a:sym typeface="Arvo"/>
              </a:rPr>
              <a:t>In conscious bias, people</a:t>
            </a:r>
            <a:r>
              <a:rPr b="1" lang="en-GB" sz="1250">
                <a:solidFill>
                  <a:srgbClr val="FFFFFF"/>
                </a:solidFill>
                <a:latin typeface="Arvo"/>
                <a:ea typeface="Arvo"/>
                <a:cs typeface="Arvo"/>
                <a:sym typeface="Arvo"/>
              </a:rPr>
              <a:t> intentionally</a:t>
            </a:r>
            <a:r>
              <a:rPr lang="en-GB" sz="1250">
                <a:solidFill>
                  <a:srgbClr val="FFFFFF"/>
                </a:solidFill>
                <a:latin typeface="Arvo"/>
                <a:ea typeface="Arvo"/>
                <a:cs typeface="Arvo"/>
                <a:sym typeface="Arvo"/>
              </a:rPr>
              <a:t> display negative behaviour against a group in society. </a:t>
            </a:r>
            <a:endParaRPr sz="1250">
              <a:solidFill>
                <a:srgbClr val="FFFFFF"/>
              </a:solidFill>
              <a:latin typeface="Arvo"/>
              <a:ea typeface="Arvo"/>
              <a:cs typeface="Arvo"/>
              <a:sym typeface="Arvo"/>
            </a:endParaRPr>
          </a:p>
          <a:p>
            <a:pPr indent="0" lvl="0" marL="0" rtl="0" algn="l">
              <a:lnSpc>
                <a:spcPct val="115000"/>
              </a:lnSpc>
              <a:spcBef>
                <a:spcPts val="1000"/>
              </a:spcBef>
              <a:spcAft>
                <a:spcPts val="0"/>
              </a:spcAft>
              <a:buNone/>
            </a:pPr>
            <a:r>
              <a:rPr lang="en-GB" sz="1250">
                <a:solidFill>
                  <a:srgbClr val="FFFFFF"/>
                </a:solidFill>
                <a:latin typeface="Arvo"/>
                <a:ea typeface="Arvo"/>
                <a:cs typeface="Arvo"/>
                <a:sym typeface="Arvo"/>
              </a:rPr>
              <a:t>E.g. Rachel refuses to work with Abby, who has epilepsy, on a school project as Rachel thinks Abby will not work as hard. </a:t>
            </a:r>
            <a:endParaRPr sz="1250">
              <a:solidFill>
                <a:srgbClr val="FFFFFF"/>
              </a:solidFill>
              <a:latin typeface="Arvo"/>
              <a:ea typeface="Arvo"/>
              <a:cs typeface="Arvo"/>
              <a:sym typeface="Arvo"/>
            </a:endParaRPr>
          </a:p>
          <a:p>
            <a:pPr indent="0" lvl="0" marL="0" rtl="0" algn="ctr">
              <a:spcBef>
                <a:spcPts val="1000"/>
              </a:spcBef>
              <a:spcAft>
                <a:spcPts val="0"/>
              </a:spcAft>
              <a:buNone/>
            </a:pPr>
            <a:r>
              <a:t/>
            </a:r>
            <a:endParaRPr sz="2400"/>
          </a:p>
        </p:txBody>
      </p:sp>
      <p:sp>
        <p:nvSpPr>
          <p:cNvPr id="955" name="Google Shape;955;p31"/>
          <p:cNvSpPr/>
          <p:nvPr/>
        </p:nvSpPr>
        <p:spPr>
          <a:xfrm>
            <a:off x="3455650" y="2373375"/>
            <a:ext cx="4142100" cy="107400"/>
          </a:xfrm>
          <a:prstGeom prst="rect">
            <a:avLst/>
          </a:prstGeom>
          <a:solidFill>
            <a:srgbClr val="FFA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6" name="Google Shape;956;p31"/>
          <p:cNvGrpSpPr/>
          <p:nvPr/>
        </p:nvGrpSpPr>
        <p:grpSpPr>
          <a:xfrm>
            <a:off x="1436830" y="3269355"/>
            <a:ext cx="1657792" cy="1390519"/>
            <a:chOff x="1173550" y="238600"/>
            <a:chExt cx="5252825" cy="5215750"/>
          </a:xfrm>
        </p:grpSpPr>
        <p:sp>
          <p:nvSpPr>
            <p:cNvPr id="957" name="Google Shape;957;p31"/>
            <p:cNvSpPr/>
            <p:nvPr/>
          </p:nvSpPr>
          <p:spPr>
            <a:xfrm>
              <a:off x="1903800" y="968225"/>
              <a:ext cx="138375" cy="104400"/>
            </a:xfrm>
            <a:custGeom>
              <a:rect b="b" l="l" r="r" t="t"/>
              <a:pathLst>
                <a:path extrusionOk="0" h="4176" w="5535">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1"/>
            <p:cNvSpPr/>
            <p:nvPr/>
          </p:nvSpPr>
          <p:spPr>
            <a:xfrm>
              <a:off x="2268975" y="968425"/>
              <a:ext cx="138375" cy="104200"/>
            </a:xfrm>
            <a:custGeom>
              <a:rect b="b" l="l" r="r" t="t"/>
              <a:pathLst>
                <a:path extrusionOk="0" h="4168" w="5535">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1"/>
            <p:cNvSpPr/>
            <p:nvPr/>
          </p:nvSpPr>
          <p:spPr>
            <a:xfrm>
              <a:off x="2634075" y="603900"/>
              <a:ext cx="138225" cy="104375"/>
            </a:xfrm>
            <a:custGeom>
              <a:rect b="b" l="l" r="r" t="t"/>
              <a:pathLst>
                <a:path extrusionOk="0" h="4175" w="5529">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1"/>
            <p:cNvSpPr/>
            <p:nvPr/>
          </p:nvSpPr>
          <p:spPr>
            <a:xfrm>
              <a:off x="2999575" y="239125"/>
              <a:ext cx="137875" cy="103900"/>
            </a:xfrm>
            <a:custGeom>
              <a:rect b="b" l="l" r="r" t="t"/>
              <a:pathLst>
                <a:path extrusionOk="0" h="4156" w="5515">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1"/>
            <p:cNvSpPr/>
            <p:nvPr/>
          </p:nvSpPr>
          <p:spPr>
            <a:xfrm>
              <a:off x="2634275" y="968475"/>
              <a:ext cx="138025" cy="104150"/>
            </a:xfrm>
            <a:custGeom>
              <a:rect b="b" l="l" r="r" t="t"/>
              <a:pathLst>
                <a:path extrusionOk="0" h="4166" w="5521">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1"/>
            <p:cNvSpPr/>
            <p:nvPr/>
          </p:nvSpPr>
          <p:spPr>
            <a:xfrm>
              <a:off x="2999575" y="603275"/>
              <a:ext cx="137575" cy="104200"/>
            </a:xfrm>
            <a:custGeom>
              <a:rect b="b" l="l" r="r" t="t"/>
              <a:pathLst>
                <a:path extrusionOk="0" h="4168" w="5503">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1"/>
            <p:cNvSpPr/>
            <p:nvPr/>
          </p:nvSpPr>
          <p:spPr>
            <a:xfrm>
              <a:off x="3364950" y="239050"/>
              <a:ext cx="137975" cy="104075"/>
            </a:xfrm>
            <a:custGeom>
              <a:rect b="b" l="l" r="r" t="t"/>
              <a:pathLst>
                <a:path extrusionOk="0" h="4163" w="5519">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1"/>
            <p:cNvSpPr/>
            <p:nvPr/>
          </p:nvSpPr>
          <p:spPr>
            <a:xfrm>
              <a:off x="2999575" y="968475"/>
              <a:ext cx="138025" cy="104150"/>
            </a:xfrm>
            <a:custGeom>
              <a:rect b="b" l="l" r="r" t="t"/>
              <a:pathLst>
                <a:path extrusionOk="0" h="4166" w="5521">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1"/>
            <p:cNvSpPr/>
            <p:nvPr/>
          </p:nvSpPr>
          <p:spPr>
            <a:xfrm>
              <a:off x="3364675" y="603400"/>
              <a:ext cx="137725" cy="103925"/>
            </a:xfrm>
            <a:custGeom>
              <a:rect b="b" l="l" r="r" t="t"/>
              <a:pathLst>
                <a:path extrusionOk="0" h="4157" w="5509">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1"/>
            <p:cNvSpPr/>
            <p:nvPr/>
          </p:nvSpPr>
          <p:spPr>
            <a:xfrm>
              <a:off x="3729350" y="238600"/>
              <a:ext cx="138375" cy="104425"/>
            </a:xfrm>
            <a:custGeom>
              <a:rect b="b" l="l" r="r" t="t"/>
              <a:pathLst>
                <a:path extrusionOk="0" h="4177" w="5535">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1"/>
            <p:cNvSpPr/>
            <p:nvPr/>
          </p:nvSpPr>
          <p:spPr>
            <a:xfrm>
              <a:off x="3364450" y="968675"/>
              <a:ext cx="138475" cy="104425"/>
            </a:xfrm>
            <a:custGeom>
              <a:rect b="b" l="l" r="r" t="t"/>
              <a:pathLst>
                <a:path extrusionOk="0" h="4177" w="5539">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1"/>
            <p:cNvSpPr/>
            <p:nvPr/>
          </p:nvSpPr>
          <p:spPr>
            <a:xfrm>
              <a:off x="3729200" y="603150"/>
              <a:ext cx="138225" cy="104675"/>
            </a:xfrm>
            <a:custGeom>
              <a:rect b="b" l="l" r="r" t="t"/>
              <a:pathLst>
                <a:path extrusionOk="0" h="4187" w="5529">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1"/>
            <p:cNvSpPr/>
            <p:nvPr/>
          </p:nvSpPr>
          <p:spPr>
            <a:xfrm>
              <a:off x="3729850" y="968225"/>
              <a:ext cx="137875" cy="104400"/>
            </a:xfrm>
            <a:custGeom>
              <a:rect b="b" l="l" r="r" t="t"/>
              <a:pathLst>
                <a:path extrusionOk="0" h="4176" w="5515">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1"/>
            <p:cNvSpPr/>
            <p:nvPr/>
          </p:nvSpPr>
          <p:spPr>
            <a:xfrm>
              <a:off x="2269525" y="603875"/>
              <a:ext cx="137975" cy="104425"/>
            </a:xfrm>
            <a:custGeom>
              <a:rect b="b" l="l" r="r" t="t"/>
              <a:pathLst>
                <a:path extrusionOk="0" h="4177" w="5519">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1"/>
            <p:cNvSpPr/>
            <p:nvPr/>
          </p:nvSpPr>
          <p:spPr>
            <a:xfrm>
              <a:off x="2675425" y="300325"/>
              <a:ext cx="79300" cy="42550"/>
            </a:xfrm>
            <a:custGeom>
              <a:rect b="b" l="l" r="r" t="t"/>
              <a:pathLst>
                <a:path extrusionOk="0" h="1702" w="3172">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1"/>
            <p:cNvSpPr/>
            <p:nvPr/>
          </p:nvSpPr>
          <p:spPr>
            <a:xfrm>
              <a:off x="1252825" y="1724425"/>
              <a:ext cx="48200" cy="79325"/>
            </a:xfrm>
            <a:custGeom>
              <a:rect b="b" l="l" r="r" t="t"/>
              <a:pathLst>
                <a:path extrusionOk="0" h="3173" w="1928">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1"/>
            <p:cNvSpPr/>
            <p:nvPr/>
          </p:nvSpPr>
          <p:spPr>
            <a:xfrm>
              <a:off x="1539150" y="1335525"/>
              <a:ext cx="138225" cy="104425"/>
            </a:xfrm>
            <a:custGeom>
              <a:rect b="b" l="l" r="r" t="t"/>
              <a:pathLst>
                <a:path extrusionOk="0" h="4177" w="5529">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1"/>
            <p:cNvSpPr/>
            <p:nvPr/>
          </p:nvSpPr>
          <p:spPr>
            <a:xfrm>
              <a:off x="1174050" y="2065650"/>
              <a:ext cx="138375" cy="104350"/>
            </a:xfrm>
            <a:custGeom>
              <a:rect b="b" l="l" r="r" t="t"/>
              <a:pathLst>
                <a:path extrusionOk="0" h="4174" w="5535">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1"/>
            <p:cNvSpPr/>
            <p:nvPr/>
          </p:nvSpPr>
          <p:spPr>
            <a:xfrm>
              <a:off x="1550400" y="1700625"/>
              <a:ext cx="114925" cy="103350"/>
            </a:xfrm>
            <a:custGeom>
              <a:rect b="b" l="l" r="r" t="t"/>
              <a:pathLst>
                <a:path extrusionOk="0" h="4134" w="4597">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1"/>
            <p:cNvSpPr/>
            <p:nvPr/>
          </p:nvSpPr>
          <p:spPr>
            <a:xfrm>
              <a:off x="1903950" y="1335525"/>
              <a:ext cx="138725" cy="104350"/>
            </a:xfrm>
            <a:custGeom>
              <a:rect b="b" l="l" r="r" t="t"/>
              <a:pathLst>
                <a:path extrusionOk="0" h="4174" w="5549">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1"/>
            <p:cNvSpPr/>
            <p:nvPr/>
          </p:nvSpPr>
          <p:spPr>
            <a:xfrm>
              <a:off x="1174050" y="2430100"/>
              <a:ext cx="137575" cy="104425"/>
            </a:xfrm>
            <a:custGeom>
              <a:rect b="b" l="l" r="r" t="t"/>
              <a:pathLst>
                <a:path extrusionOk="0" h="4177" w="5503">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1"/>
            <p:cNvSpPr/>
            <p:nvPr/>
          </p:nvSpPr>
          <p:spPr>
            <a:xfrm>
              <a:off x="1538850" y="2065050"/>
              <a:ext cx="138100" cy="104525"/>
            </a:xfrm>
            <a:custGeom>
              <a:rect b="b" l="l" r="r" t="t"/>
              <a:pathLst>
                <a:path extrusionOk="0" h="4181" w="5524">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1"/>
            <p:cNvSpPr/>
            <p:nvPr/>
          </p:nvSpPr>
          <p:spPr>
            <a:xfrm>
              <a:off x="1903800" y="1699900"/>
              <a:ext cx="138375" cy="104350"/>
            </a:xfrm>
            <a:custGeom>
              <a:rect b="b" l="l" r="r" t="t"/>
              <a:pathLst>
                <a:path extrusionOk="0" h="4174" w="5535">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1"/>
            <p:cNvSpPr/>
            <p:nvPr/>
          </p:nvSpPr>
          <p:spPr>
            <a:xfrm>
              <a:off x="1174050" y="2795025"/>
              <a:ext cx="138525" cy="104125"/>
            </a:xfrm>
            <a:custGeom>
              <a:rect b="b" l="l" r="r" t="t"/>
              <a:pathLst>
                <a:path extrusionOk="0" h="4165" w="5541">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1"/>
            <p:cNvSpPr/>
            <p:nvPr/>
          </p:nvSpPr>
          <p:spPr>
            <a:xfrm>
              <a:off x="1539150" y="2429950"/>
              <a:ext cx="138225" cy="104425"/>
            </a:xfrm>
            <a:custGeom>
              <a:rect b="b" l="l" r="r" t="t"/>
              <a:pathLst>
                <a:path extrusionOk="0" h="4177" w="5529">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1"/>
            <p:cNvSpPr/>
            <p:nvPr/>
          </p:nvSpPr>
          <p:spPr>
            <a:xfrm>
              <a:off x="1903675" y="2065150"/>
              <a:ext cx="138875" cy="104400"/>
            </a:xfrm>
            <a:custGeom>
              <a:rect b="b" l="l" r="r" t="t"/>
              <a:pathLst>
                <a:path extrusionOk="0" h="4176" w="5555">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1"/>
            <p:cNvSpPr/>
            <p:nvPr/>
          </p:nvSpPr>
          <p:spPr>
            <a:xfrm>
              <a:off x="1539425" y="2795725"/>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1"/>
            <p:cNvSpPr/>
            <p:nvPr/>
          </p:nvSpPr>
          <p:spPr>
            <a:xfrm>
              <a:off x="1903675" y="2429950"/>
              <a:ext cx="138725" cy="104425"/>
            </a:xfrm>
            <a:custGeom>
              <a:rect b="b" l="l" r="r" t="t"/>
              <a:pathLst>
                <a:path extrusionOk="0" h="4177" w="5549">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1"/>
            <p:cNvSpPr/>
            <p:nvPr/>
          </p:nvSpPr>
          <p:spPr>
            <a:xfrm>
              <a:off x="1903950" y="2795200"/>
              <a:ext cx="138225" cy="103975"/>
            </a:xfrm>
            <a:custGeom>
              <a:rect b="b" l="l" r="r" t="t"/>
              <a:pathLst>
                <a:path extrusionOk="0" h="4159" w="5529">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1"/>
            <p:cNvSpPr/>
            <p:nvPr/>
          </p:nvSpPr>
          <p:spPr>
            <a:xfrm>
              <a:off x="2999075" y="1700850"/>
              <a:ext cx="138525" cy="104150"/>
            </a:xfrm>
            <a:custGeom>
              <a:rect b="b" l="l" r="r" t="t"/>
              <a:pathLst>
                <a:path extrusionOk="0" h="4166" w="5541">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1"/>
            <p:cNvSpPr/>
            <p:nvPr/>
          </p:nvSpPr>
          <p:spPr>
            <a:xfrm>
              <a:off x="3375425" y="1335525"/>
              <a:ext cx="110625" cy="103700"/>
            </a:xfrm>
            <a:custGeom>
              <a:rect b="b" l="l" r="r" t="t"/>
              <a:pathLst>
                <a:path extrusionOk="0" h="4148" w="4425">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1"/>
            <p:cNvSpPr/>
            <p:nvPr/>
          </p:nvSpPr>
          <p:spPr>
            <a:xfrm>
              <a:off x="2268975" y="2795075"/>
              <a:ext cx="138525" cy="104600"/>
            </a:xfrm>
            <a:custGeom>
              <a:rect b="b" l="l" r="r" t="t"/>
              <a:pathLst>
                <a:path extrusionOk="0" h="4184" w="5541">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1"/>
            <p:cNvSpPr/>
            <p:nvPr/>
          </p:nvSpPr>
          <p:spPr>
            <a:xfrm>
              <a:off x="2634275" y="2429950"/>
              <a:ext cx="138250" cy="104425"/>
            </a:xfrm>
            <a:custGeom>
              <a:rect b="b" l="l" r="r" t="t"/>
              <a:pathLst>
                <a:path extrusionOk="0" h="4177" w="553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1"/>
            <p:cNvSpPr/>
            <p:nvPr/>
          </p:nvSpPr>
          <p:spPr>
            <a:xfrm>
              <a:off x="3016300" y="2065900"/>
              <a:ext cx="110275" cy="103350"/>
            </a:xfrm>
            <a:custGeom>
              <a:rect b="b" l="l" r="r" t="t"/>
              <a:pathLst>
                <a:path extrusionOk="0" h="4134" w="4411">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1"/>
            <p:cNvSpPr/>
            <p:nvPr/>
          </p:nvSpPr>
          <p:spPr>
            <a:xfrm>
              <a:off x="3375925" y="1700625"/>
              <a:ext cx="114950" cy="103350"/>
            </a:xfrm>
            <a:custGeom>
              <a:rect b="b" l="l" r="r" t="t"/>
              <a:pathLst>
                <a:path extrusionOk="0" h="4134" w="4598">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1"/>
            <p:cNvSpPr/>
            <p:nvPr/>
          </p:nvSpPr>
          <p:spPr>
            <a:xfrm>
              <a:off x="3729475" y="1335525"/>
              <a:ext cx="138250" cy="104350"/>
            </a:xfrm>
            <a:custGeom>
              <a:rect b="b" l="l" r="r" t="t"/>
              <a:pathLst>
                <a:path extrusionOk="0" h="4174" w="553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1"/>
            <p:cNvSpPr/>
            <p:nvPr/>
          </p:nvSpPr>
          <p:spPr>
            <a:xfrm>
              <a:off x="2634275" y="2795525"/>
              <a:ext cx="138025" cy="104150"/>
            </a:xfrm>
            <a:custGeom>
              <a:rect b="b" l="l" r="r" t="t"/>
              <a:pathLst>
                <a:path extrusionOk="0" h="4166" w="5521">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1"/>
            <p:cNvSpPr/>
            <p:nvPr/>
          </p:nvSpPr>
          <p:spPr>
            <a:xfrm>
              <a:off x="2999575" y="2430100"/>
              <a:ext cx="137575" cy="104425"/>
            </a:xfrm>
            <a:custGeom>
              <a:rect b="b" l="l" r="r" t="t"/>
              <a:pathLst>
                <a:path extrusionOk="0" h="4177" w="5503">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1"/>
            <p:cNvSpPr/>
            <p:nvPr/>
          </p:nvSpPr>
          <p:spPr>
            <a:xfrm>
              <a:off x="3364400" y="2065050"/>
              <a:ext cx="138100" cy="104525"/>
            </a:xfrm>
            <a:custGeom>
              <a:rect b="b" l="l" r="r" t="t"/>
              <a:pathLst>
                <a:path extrusionOk="0" h="4181" w="5524">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1"/>
            <p:cNvSpPr/>
            <p:nvPr/>
          </p:nvSpPr>
          <p:spPr>
            <a:xfrm>
              <a:off x="3729850" y="1699900"/>
              <a:ext cx="137875" cy="104350"/>
            </a:xfrm>
            <a:custGeom>
              <a:rect b="b" l="l" r="r" t="t"/>
              <a:pathLst>
                <a:path extrusionOk="0" h="4174" w="5515">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1"/>
            <p:cNvSpPr/>
            <p:nvPr/>
          </p:nvSpPr>
          <p:spPr>
            <a:xfrm>
              <a:off x="2999575" y="2795025"/>
              <a:ext cx="138025" cy="104125"/>
            </a:xfrm>
            <a:custGeom>
              <a:rect b="b" l="l" r="r" t="t"/>
              <a:pathLst>
                <a:path extrusionOk="0" h="4165" w="5521">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1"/>
            <p:cNvSpPr/>
            <p:nvPr/>
          </p:nvSpPr>
          <p:spPr>
            <a:xfrm>
              <a:off x="3364675" y="2429950"/>
              <a:ext cx="137725" cy="104425"/>
            </a:xfrm>
            <a:custGeom>
              <a:rect b="b" l="l" r="r" t="t"/>
              <a:pathLst>
                <a:path extrusionOk="0" h="4177" w="5509">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1"/>
            <p:cNvSpPr/>
            <p:nvPr/>
          </p:nvSpPr>
          <p:spPr>
            <a:xfrm>
              <a:off x="3729200" y="2065150"/>
              <a:ext cx="138375" cy="104400"/>
            </a:xfrm>
            <a:custGeom>
              <a:rect b="b" l="l" r="r" t="t"/>
              <a:pathLst>
                <a:path extrusionOk="0" h="4176" w="5535">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1"/>
            <p:cNvSpPr/>
            <p:nvPr/>
          </p:nvSpPr>
          <p:spPr>
            <a:xfrm>
              <a:off x="3364450" y="2795725"/>
              <a:ext cx="138475" cy="104425"/>
            </a:xfrm>
            <a:custGeom>
              <a:rect b="b" l="l" r="r" t="t"/>
              <a:pathLst>
                <a:path extrusionOk="0" h="4177" w="5539">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1"/>
            <p:cNvSpPr/>
            <p:nvPr/>
          </p:nvSpPr>
          <p:spPr>
            <a:xfrm>
              <a:off x="3729200" y="2429950"/>
              <a:ext cx="138225" cy="104425"/>
            </a:xfrm>
            <a:custGeom>
              <a:rect b="b" l="l" r="r" t="t"/>
              <a:pathLst>
                <a:path extrusionOk="0" h="4177" w="5529">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1"/>
            <p:cNvSpPr/>
            <p:nvPr/>
          </p:nvSpPr>
          <p:spPr>
            <a:xfrm>
              <a:off x="3729975" y="2795200"/>
              <a:ext cx="137750" cy="103975"/>
            </a:xfrm>
            <a:custGeom>
              <a:rect b="b" l="l" r="r" t="t"/>
              <a:pathLst>
                <a:path extrusionOk="0" h="4159" w="551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1"/>
            <p:cNvSpPr/>
            <p:nvPr/>
          </p:nvSpPr>
          <p:spPr>
            <a:xfrm>
              <a:off x="2279000" y="1334900"/>
              <a:ext cx="118450" cy="105375"/>
            </a:xfrm>
            <a:custGeom>
              <a:rect b="b" l="l" r="r" t="t"/>
              <a:pathLst>
                <a:path extrusionOk="0" h="4215" w="4738">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1"/>
            <p:cNvSpPr/>
            <p:nvPr/>
          </p:nvSpPr>
          <p:spPr>
            <a:xfrm>
              <a:off x="2280525" y="1700525"/>
              <a:ext cx="110100" cy="103525"/>
            </a:xfrm>
            <a:custGeom>
              <a:rect b="b" l="l" r="r" t="t"/>
              <a:pathLst>
                <a:path extrusionOk="0" h="4141" w="4404">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1"/>
            <p:cNvSpPr/>
            <p:nvPr/>
          </p:nvSpPr>
          <p:spPr>
            <a:xfrm>
              <a:off x="2651500" y="1335700"/>
              <a:ext cx="109750" cy="103600"/>
            </a:xfrm>
            <a:custGeom>
              <a:rect b="b" l="l" r="r" t="t"/>
              <a:pathLst>
                <a:path extrusionOk="0" h="4144" w="439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1"/>
            <p:cNvSpPr/>
            <p:nvPr/>
          </p:nvSpPr>
          <p:spPr>
            <a:xfrm>
              <a:off x="2280525" y="2065500"/>
              <a:ext cx="109750" cy="103725"/>
            </a:xfrm>
            <a:custGeom>
              <a:rect b="b" l="l" r="r" t="t"/>
              <a:pathLst>
                <a:path extrusionOk="0" h="4149" w="439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1"/>
            <p:cNvSpPr/>
            <p:nvPr/>
          </p:nvSpPr>
          <p:spPr>
            <a:xfrm>
              <a:off x="2634825" y="1700800"/>
              <a:ext cx="137975" cy="104225"/>
            </a:xfrm>
            <a:custGeom>
              <a:rect b="b" l="l" r="r" t="t"/>
              <a:pathLst>
                <a:path extrusionOk="0" h="4169" w="5519">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1"/>
            <p:cNvSpPr/>
            <p:nvPr/>
          </p:nvSpPr>
          <p:spPr>
            <a:xfrm>
              <a:off x="2999075" y="1335550"/>
              <a:ext cx="138525" cy="104525"/>
            </a:xfrm>
            <a:custGeom>
              <a:rect b="b" l="l" r="r" t="t"/>
              <a:pathLst>
                <a:path extrusionOk="0" h="4181" w="5541">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1"/>
            <p:cNvSpPr/>
            <p:nvPr/>
          </p:nvSpPr>
          <p:spPr>
            <a:xfrm>
              <a:off x="2268975" y="2429975"/>
              <a:ext cx="138450" cy="104425"/>
            </a:xfrm>
            <a:custGeom>
              <a:rect b="b" l="l" r="r" t="t"/>
              <a:pathLst>
                <a:path extrusionOk="0" h="4177" w="5538">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1"/>
            <p:cNvSpPr/>
            <p:nvPr/>
          </p:nvSpPr>
          <p:spPr>
            <a:xfrm>
              <a:off x="2651500" y="2065850"/>
              <a:ext cx="110250" cy="103450"/>
            </a:xfrm>
            <a:custGeom>
              <a:rect b="b" l="l" r="r" t="t"/>
              <a:pathLst>
                <a:path extrusionOk="0" h="4138" w="441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1"/>
            <p:cNvSpPr/>
            <p:nvPr/>
          </p:nvSpPr>
          <p:spPr>
            <a:xfrm>
              <a:off x="4097025" y="968425"/>
              <a:ext cx="138875" cy="104200"/>
            </a:xfrm>
            <a:custGeom>
              <a:rect b="b" l="l" r="r" t="t"/>
              <a:pathLst>
                <a:path extrusionOk="0" h="4168" w="5555">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1"/>
            <p:cNvSpPr/>
            <p:nvPr/>
          </p:nvSpPr>
          <p:spPr>
            <a:xfrm>
              <a:off x="4462600" y="603900"/>
              <a:ext cx="138250" cy="104375"/>
            </a:xfrm>
            <a:custGeom>
              <a:rect b="b" l="l" r="r" t="t"/>
              <a:pathLst>
                <a:path extrusionOk="0" h="4175" w="553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1"/>
            <p:cNvSpPr/>
            <p:nvPr/>
          </p:nvSpPr>
          <p:spPr>
            <a:xfrm>
              <a:off x="4845200" y="300325"/>
              <a:ext cx="79300" cy="42625"/>
            </a:xfrm>
            <a:custGeom>
              <a:rect b="b" l="l" r="r" t="t"/>
              <a:pathLst>
                <a:path extrusionOk="0" h="1705" w="3172">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1"/>
            <p:cNvSpPr/>
            <p:nvPr/>
          </p:nvSpPr>
          <p:spPr>
            <a:xfrm>
              <a:off x="4462325" y="968475"/>
              <a:ext cx="138025" cy="104150"/>
            </a:xfrm>
            <a:custGeom>
              <a:rect b="b" l="l" r="r" t="t"/>
              <a:pathLst>
                <a:path extrusionOk="0" h="4166" w="5521">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1"/>
            <p:cNvSpPr/>
            <p:nvPr/>
          </p:nvSpPr>
          <p:spPr>
            <a:xfrm>
              <a:off x="4840175" y="602850"/>
              <a:ext cx="115450" cy="103525"/>
            </a:xfrm>
            <a:custGeom>
              <a:rect b="b" l="l" r="r" t="t"/>
              <a:pathLst>
                <a:path extrusionOk="0" h="4141" w="4618">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1"/>
            <p:cNvSpPr/>
            <p:nvPr/>
          </p:nvSpPr>
          <p:spPr>
            <a:xfrm>
              <a:off x="4827125" y="968475"/>
              <a:ext cx="139025" cy="104150"/>
            </a:xfrm>
            <a:custGeom>
              <a:rect b="b" l="l" r="r" t="t"/>
              <a:pathLst>
                <a:path extrusionOk="0" h="4166" w="5561">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1"/>
            <p:cNvSpPr/>
            <p:nvPr/>
          </p:nvSpPr>
          <p:spPr>
            <a:xfrm>
              <a:off x="5192725" y="603400"/>
              <a:ext cx="137725" cy="103925"/>
            </a:xfrm>
            <a:custGeom>
              <a:rect b="b" l="l" r="r" t="t"/>
              <a:pathLst>
                <a:path extrusionOk="0" h="4157" w="5509">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1"/>
            <p:cNvSpPr/>
            <p:nvPr/>
          </p:nvSpPr>
          <p:spPr>
            <a:xfrm>
              <a:off x="5193000" y="968675"/>
              <a:ext cx="137950" cy="104425"/>
            </a:xfrm>
            <a:custGeom>
              <a:rect b="b" l="l" r="r" t="t"/>
              <a:pathLst>
                <a:path extrusionOk="0" h="4177" w="5518">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1"/>
            <p:cNvSpPr/>
            <p:nvPr/>
          </p:nvSpPr>
          <p:spPr>
            <a:xfrm>
              <a:off x="5557375" y="968225"/>
              <a:ext cx="138375" cy="104400"/>
            </a:xfrm>
            <a:custGeom>
              <a:rect b="b" l="l" r="r" t="t"/>
              <a:pathLst>
                <a:path extrusionOk="0" h="4176" w="5535">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1"/>
            <p:cNvSpPr/>
            <p:nvPr/>
          </p:nvSpPr>
          <p:spPr>
            <a:xfrm>
              <a:off x="4097150" y="238600"/>
              <a:ext cx="138875" cy="104425"/>
            </a:xfrm>
            <a:custGeom>
              <a:rect b="b" l="l" r="r" t="t"/>
              <a:pathLst>
                <a:path extrusionOk="0" h="4177" w="5555">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1"/>
            <p:cNvSpPr/>
            <p:nvPr/>
          </p:nvSpPr>
          <p:spPr>
            <a:xfrm>
              <a:off x="4097525" y="603300"/>
              <a:ext cx="137950" cy="104575"/>
            </a:xfrm>
            <a:custGeom>
              <a:rect b="b" l="l" r="r" t="t"/>
              <a:pathLst>
                <a:path extrusionOk="0" h="4183" w="5518">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1"/>
            <p:cNvSpPr/>
            <p:nvPr/>
          </p:nvSpPr>
          <p:spPr>
            <a:xfrm>
              <a:off x="4462475" y="238600"/>
              <a:ext cx="138375" cy="104425"/>
            </a:xfrm>
            <a:custGeom>
              <a:rect b="b" l="l" r="r" t="t"/>
              <a:pathLst>
                <a:path extrusionOk="0" h="4177" w="5535">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1"/>
            <p:cNvSpPr/>
            <p:nvPr/>
          </p:nvSpPr>
          <p:spPr>
            <a:xfrm>
              <a:off x="4827625" y="1700850"/>
              <a:ext cx="138025" cy="104150"/>
            </a:xfrm>
            <a:custGeom>
              <a:rect b="b" l="l" r="r" t="t"/>
              <a:pathLst>
                <a:path extrusionOk="0" h="4166" w="5521">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1"/>
            <p:cNvSpPr/>
            <p:nvPr/>
          </p:nvSpPr>
          <p:spPr>
            <a:xfrm>
              <a:off x="5203475" y="1335525"/>
              <a:ext cx="110600" cy="103700"/>
            </a:xfrm>
            <a:custGeom>
              <a:rect b="b" l="l" r="r" t="t"/>
              <a:pathLst>
                <a:path extrusionOk="0" h="4148" w="4424">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1"/>
            <p:cNvSpPr/>
            <p:nvPr/>
          </p:nvSpPr>
          <p:spPr>
            <a:xfrm>
              <a:off x="4097025" y="2795075"/>
              <a:ext cx="139000" cy="104600"/>
            </a:xfrm>
            <a:custGeom>
              <a:rect b="b" l="l" r="r" t="t"/>
              <a:pathLst>
                <a:path extrusionOk="0" h="4184" w="556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1"/>
            <p:cNvSpPr/>
            <p:nvPr/>
          </p:nvSpPr>
          <p:spPr>
            <a:xfrm>
              <a:off x="4462325" y="2429950"/>
              <a:ext cx="138225" cy="104425"/>
            </a:xfrm>
            <a:custGeom>
              <a:rect b="b" l="l" r="r" t="t"/>
              <a:pathLst>
                <a:path extrusionOk="0" h="4177" w="5529">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1"/>
            <p:cNvSpPr/>
            <p:nvPr/>
          </p:nvSpPr>
          <p:spPr>
            <a:xfrm>
              <a:off x="4844500" y="2065900"/>
              <a:ext cx="110100" cy="103350"/>
            </a:xfrm>
            <a:custGeom>
              <a:rect b="b" l="l" r="r" t="t"/>
              <a:pathLst>
                <a:path extrusionOk="0" h="4134" w="4404">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1"/>
            <p:cNvSpPr/>
            <p:nvPr/>
          </p:nvSpPr>
          <p:spPr>
            <a:xfrm>
              <a:off x="5203975" y="1700625"/>
              <a:ext cx="114950" cy="103350"/>
            </a:xfrm>
            <a:custGeom>
              <a:rect b="b" l="l" r="r" t="t"/>
              <a:pathLst>
                <a:path extrusionOk="0" h="4134" w="4598">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1"/>
            <p:cNvSpPr/>
            <p:nvPr/>
          </p:nvSpPr>
          <p:spPr>
            <a:xfrm>
              <a:off x="5557525" y="1335525"/>
              <a:ext cx="138225" cy="104350"/>
            </a:xfrm>
            <a:custGeom>
              <a:rect b="b" l="l" r="r" t="t"/>
              <a:pathLst>
                <a:path extrusionOk="0" h="4174" w="5529">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1"/>
            <p:cNvSpPr/>
            <p:nvPr/>
          </p:nvSpPr>
          <p:spPr>
            <a:xfrm>
              <a:off x="4462325" y="2795525"/>
              <a:ext cx="138025" cy="104150"/>
            </a:xfrm>
            <a:custGeom>
              <a:rect b="b" l="l" r="r" t="t"/>
              <a:pathLst>
                <a:path extrusionOk="0" h="4166" w="5521">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1"/>
            <p:cNvSpPr/>
            <p:nvPr/>
          </p:nvSpPr>
          <p:spPr>
            <a:xfrm>
              <a:off x="4827625" y="2430100"/>
              <a:ext cx="137575" cy="104425"/>
            </a:xfrm>
            <a:custGeom>
              <a:rect b="b" l="l" r="r" t="t"/>
              <a:pathLst>
                <a:path extrusionOk="0" h="4177" w="5503">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1"/>
            <p:cNvSpPr/>
            <p:nvPr/>
          </p:nvSpPr>
          <p:spPr>
            <a:xfrm>
              <a:off x="5192425" y="2065050"/>
              <a:ext cx="138100" cy="104525"/>
            </a:xfrm>
            <a:custGeom>
              <a:rect b="b" l="l" r="r" t="t"/>
              <a:pathLst>
                <a:path extrusionOk="0" h="4181" w="5524">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1"/>
            <p:cNvSpPr/>
            <p:nvPr/>
          </p:nvSpPr>
          <p:spPr>
            <a:xfrm>
              <a:off x="5557375" y="1699900"/>
              <a:ext cx="138375" cy="104350"/>
            </a:xfrm>
            <a:custGeom>
              <a:rect b="b" l="l" r="r" t="t"/>
              <a:pathLst>
                <a:path extrusionOk="0" h="4174" w="5535">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1"/>
            <p:cNvSpPr/>
            <p:nvPr/>
          </p:nvSpPr>
          <p:spPr>
            <a:xfrm>
              <a:off x="4827125" y="2795025"/>
              <a:ext cx="139025" cy="104125"/>
            </a:xfrm>
            <a:custGeom>
              <a:rect b="b" l="l" r="r" t="t"/>
              <a:pathLst>
                <a:path extrusionOk="0" h="4165" w="5561">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1"/>
            <p:cNvSpPr/>
            <p:nvPr/>
          </p:nvSpPr>
          <p:spPr>
            <a:xfrm>
              <a:off x="5192725" y="2429950"/>
              <a:ext cx="137725" cy="104425"/>
            </a:xfrm>
            <a:custGeom>
              <a:rect b="b" l="l" r="r" t="t"/>
              <a:pathLst>
                <a:path extrusionOk="0" h="4177" w="5509">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1"/>
            <p:cNvSpPr/>
            <p:nvPr/>
          </p:nvSpPr>
          <p:spPr>
            <a:xfrm>
              <a:off x="5557250" y="2065150"/>
              <a:ext cx="138375" cy="104400"/>
            </a:xfrm>
            <a:custGeom>
              <a:rect b="b" l="l" r="r" t="t"/>
              <a:pathLst>
                <a:path extrusionOk="0" h="4176" w="5535">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1"/>
            <p:cNvSpPr/>
            <p:nvPr/>
          </p:nvSpPr>
          <p:spPr>
            <a:xfrm>
              <a:off x="5193000" y="2795725"/>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1"/>
            <p:cNvSpPr/>
            <p:nvPr/>
          </p:nvSpPr>
          <p:spPr>
            <a:xfrm>
              <a:off x="5557250" y="2429950"/>
              <a:ext cx="138725" cy="104425"/>
            </a:xfrm>
            <a:custGeom>
              <a:rect b="b" l="l" r="r" t="t"/>
              <a:pathLst>
                <a:path extrusionOk="0" h="4177" w="5549">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1"/>
            <p:cNvSpPr/>
            <p:nvPr/>
          </p:nvSpPr>
          <p:spPr>
            <a:xfrm>
              <a:off x="5557525" y="2795200"/>
              <a:ext cx="138225" cy="103975"/>
            </a:xfrm>
            <a:custGeom>
              <a:rect b="b" l="l" r="r" t="t"/>
              <a:pathLst>
                <a:path extrusionOk="0" h="4159" w="5529">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1"/>
            <p:cNvSpPr/>
            <p:nvPr/>
          </p:nvSpPr>
          <p:spPr>
            <a:xfrm>
              <a:off x="4107050" y="1334900"/>
              <a:ext cx="118450" cy="105375"/>
            </a:xfrm>
            <a:custGeom>
              <a:rect b="b" l="l" r="r" t="t"/>
              <a:pathLst>
                <a:path extrusionOk="0" h="4215" w="4738">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1"/>
            <p:cNvSpPr/>
            <p:nvPr/>
          </p:nvSpPr>
          <p:spPr>
            <a:xfrm>
              <a:off x="4108550" y="1700525"/>
              <a:ext cx="110100" cy="103525"/>
            </a:xfrm>
            <a:custGeom>
              <a:rect b="b" l="l" r="r" t="t"/>
              <a:pathLst>
                <a:path extrusionOk="0" h="4141" w="4404">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1"/>
            <p:cNvSpPr/>
            <p:nvPr/>
          </p:nvSpPr>
          <p:spPr>
            <a:xfrm>
              <a:off x="4479875" y="1335700"/>
              <a:ext cx="109925" cy="103600"/>
            </a:xfrm>
            <a:custGeom>
              <a:rect b="b" l="l" r="r" t="t"/>
              <a:pathLst>
                <a:path extrusionOk="0" h="4144" w="4397">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1"/>
            <p:cNvSpPr/>
            <p:nvPr/>
          </p:nvSpPr>
          <p:spPr>
            <a:xfrm>
              <a:off x="4108550" y="2065500"/>
              <a:ext cx="109775" cy="103725"/>
            </a:xfrm>
            <a:custGeom>
              <a:rect b="b" l="l" r="r" t="t"/>
              <a:pathLst>
                <a:path extrusionOk="0" h="4149" w="4391">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1"/>
            <p:cNvSpPr/>
            <p:nvPr/>
          </p:nvSpPr>
          <p:spPr>
            <a:xfrm>
              <a:off x="4462750" y="1700325"/>
              <a:ext cx="138100" cy="104700"/>
            </a:xfrm>
            <a:custGeom>
              <a:rect b="b" l="l" r="r" t="t"/>
              <a:pathLst>
                <a:path extrusionOk="0" h="4188" w="5524">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1"/>
            <p:cNvSpPr/>
            <p:nvPr/>
          </p:nvSpPr>
          <p:spPr>
            <a:xfrm>
              <a:off x="4827125" y="1335550"/>
              <a:ext cx="138525" cy="104525"/>
            </a:xfrm>
            <a:custGeom>
              <a:rect b="b" l="l" r="r" t="t"/>
              <a:pathLst>
                <a:path extrusionOk="0" h="4181" w="5541">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1"/>
            <p:cNvSpPr/>
            <p:nvPr/>
          </p:nvSpPr>
          <p:spPr>
            <a:xfrm>
              <a:off x="4097525" y="2429975"/>
              <a:ext cx="137950" cy="104425"/>
            </a:xfrm>
            <a:custGeom>
              <a:rect b="b" l="l" r="r" t="t"/>
              <a:pathLst>
                <a:path extrusionOk="0" h="4177" w="5518">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1"/>
            <p:cNvSpPr/>
            <p:nvPr/>
          </p:nvSpPr>
          <p:spPr>
            <a:xfrm>
              <a:off x="4479550" y="2065850"/>
              <a:ext cx="110250" cy="103450"/>
            </a:xfrm>
            <a:custGeom>
              <a:rect b="b" l="l" r="r" t="t"/>
              <a:pathLst>
                <a:path extrusionOk="0" h="4138" w="441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1"/>
            <p:cNvSpPr/>
            <p:nvPr/>
          </p:nvSpPr>
          <p:spPr>
            <a:xfrm>
              <a:off x="5922550" y="2795075"/>
              <a:ext cx="138525" cy="104600"/>
            </a:xfrm>
            <a:custGeom>
              <a:rect b="b" l="l" r="r" t="t"/>
              <a:pathLst>
                <a:path extrusionOk="0" h="4184" w="5541">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1"/>
            <p:cNvSpPr/>
            <p:nvPr/>
          </p:nvSpPr>
          <p:spPr>
            <a:xfrm>
              <a:off x="6288000" y="2430450"/>
              <a:ext cx="138375" cy="104425"/>
            </a:xfrm>
            <a:custGeom>
              <a:rect b="b" l="l" r="r" t="t"/>
              <a:pathLst>
                <a:path extrusionOk="0" h="4177" w="5535">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1"/>
            <p:cNvSpPr/>
            <p:nvPr/>
          </p:nvSpPr>
          <p:spPr>
            <a:xfrm>
              <a:off x="6287850" y="2795525"/>
              <a:ext cx="138025" cy="104150"/>
            </a:xfrm>
            <a:custGeom>
              <a:rect b="b" l="l" r="r" t="t"/>
              <a:pathLst>
                <a:path extrusionOk="0" h="4166" w="5521">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1"/>
            <p:cNvSpPr/>
            <p:nvPr/>
          </p:nvSpPr>
          <p:spPr>
            <a:xfrm>
              <a:off x="5932575" y="1334900"/>
              <a:ext cx="118450" cy="105375"/>
            </a:xfrm>
            <a:custGeom>
              <a:rect b="b" l="l" r="r" t="t"/>
              <a:pathLst>
                <a:path extrusionOk="0" h="4215" w="4738">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1"/>
            <p:cNvSpPr/>
            <p:nvPr/>
          </p:nvSpPr>
          <p:spPr>
            <a:xfrm>
              <a:off x="5922825" y="1700325"/>
              <a:ext cx="138250" cy="104425"/>
            </a:xfrm>
            <a:custGeom>
              <a:rect b="b" l="l" r="r" t="t"/>
              <a:pathLst>
                <a:path extrusionOk="0" h="4177" w="553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1"/>
            <p:cNvSpPr/>
            <p:nvPr/>
          </p:nvSpPr>
          <p:spPr>
            <a:xfrm>
              <a:off x="5922700" y="2065650"/>
              <a:ext cx="138375" cy="104350"/>
            </a:xfrm>
            <a:custGeom>
              <a:rect b="b" l="l" r="r" t="t"/>
              <a:pathLst>
                <a:path extrusionOk="0" h="4174" w="5535">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1"/>
            <p:cNvSpPr/>
            <p:nvPr/>
          </p:nvSpPr>
          <p:spPr>
            <a:xfrm>
              <a:off x="6299900" y="1724425"/>
              <a:ext cx="47700" cy="79325"/>
            </a:xfrm>
            <a:custGeom>
              <a:rect b="b" l="l" r="r" t="t"/>
              <a:pathLst>
                <a:path extrusionOk="0" h="3173" w="1908">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1"/>
            <p:cNvSpPr/>
            <p:nvPr/>
          </p:nvSpPr>
          <p:spPr>
            <a:xfrm>
              <a:off x="5923050" y="2429975"/>
              <a:ext cx="137950" cy="104425"/>
            </a:xfrm>
            <a:custGeom>
              <a:rect b="b" l="l" r="r" t="t"/>
              <a:pathLst>
                <a:path extrusionOk="0" h="4177" w="5518">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1"/>
            <p:cNvSpPr/>
            <p:nvPr/>
          </p:nvSpPr>
          <p:spPr>
            <a:xfrm>
              <a:off x="6287350" y="2065075"/>
              <a:ext cx="138375" cy="104475"/>
            </a:xfrm>
            <a:custGeom>
              <a:rect b="b" l="l" r="r" t="t"/>
              <a:pathLst>
                <a:path extrusionOk="0" h="4179" w="5535">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1"/>
            <p:cNvSpPr/>
            <p:nvPr/>
          </p:nvSpPr>
          <p:spPr>
            <a:xfrm>
              <a:off x="1174050" y="3523125"/>
              <a:ext cx="138525" cy="104150"/>
            </a:xfrm>
            <a:custGeom>
              <a:rect b="b" l="l" r="r" t="t"/>
              <a:pathLst>
                <a:path extrusionOk="0" h="4166" w="5541">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1"/>
            <p:cNvSpPr/>
            <p:nvPr/>
          </p:nvSpPr>
          <p:spPr>
            <a:xfrm>
              <a:off x="1539275" y="3159025"/>
              <a:ext cx="138100" cy="104200"/>
            </a:xfrm>
            <a:custGeom>
              <a:rect b="b" l="l" r="r" t="t"/>
              <a:pathLst>
                <a:path extrusionOk="0" h="4168" w="5524">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1"/>
            <p:cNvSpPr/>
            <p:nvPr/>
          </p:nvSpPr>
          <p:spPr>
            <a:xfrm>
              <a:off x="1252825" y="3889175"/>
              <a:ext cx="48200" cy="79825"/>
            </a:xfrm>
            <a:custGeom>
              <a:rect b="b" l="l" r="r" t="t"/>
              <a:pathLst>
                <a:path extrusionOk="0" h="3193" w="1928">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1"/>
            <p:cNvSpPr/>
            <p:nvPr/>
          </p:nvSpPr>
          <p:spPr>
            <a:xfrm>
              <a:off x="1550400" y="3523825"/>
              <a:ext cx="114925" cy="103675"/>
            </a:xfrm>
            <a:custGeom>
              <a:rect b="b" l="l" r="r" t="t"/>
              <a:pathLst>
                <a:path extrusionOk="0" h="4147" w="4597">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1"/>
            <p:cNvSpPr/>
            <p:nvPr/>
          </p:nvSpPr>
          <p:spPr>
            <a:xfrm>
              <a:off x="1903950" y="3158550"/>
              <a:ext cx="138725" cy="104425"/>
            </a:xfrm>
            <a:custGeom>
              <a:rect b="b" l="l" r="r" t="t"/>
              <a:pathLst>
                <a:path extrusionOk="0" h="4177" w="5549">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1"/>
            <p:cNvSpPr/>
            <p:nvPr/>
          </p:nvSpPr>
          <p:spPr>
            <a:xfrm>
              <a:off x="1538850" y="3888200"/>
              <a:ext cx="137975" cy="104425"/>
            </a:xfrm>
            <a:custGeom>
              <a:rect b="b" l="l" r="r" t="t"/>
              <a:pathLst>
                <a:path extrusionOk="0" h="4177" w="5519">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1"/>
            <p:cNvSpPr/>
            <p:nvPr/>
          </p:nvSpPr>
          <p:spPr>
            <a:xfrm>
              <a:off x="1903950" y="3523300"/>
              <a:ext cx="138225" cy="103975"/>
            </a:xfrm>
            <a:custGeom>
              <a:rect b="b" l="l" r="r" t="t"/>
              <a:pathLst>
                <a:path extrusionOk="0" h="4159" w="5529">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1"/>
            <p:cNvSpPr/>
            <p:nvPr/>
          </p:nvSpPr>
          <p:spPr>
            <a:xfrm>
              <a:off x="1539000" y="4253475"/>
              <a:ext cx="138375" cy="104400"/>
            </a:xfrm>
            <a:custGeom>
              <a:rect b="b" l="l" r="r" t="t"/>
              <a:pathLst>
                <a:path extrusionOk="0" h="4176" w="5535">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1"/>
            <p:cNvSpPr/>
            <p:nvPr/>
          </p:nvSpPr>
          <p:spPr>
            <a:xfrm>
              <a:off x="1903675" y="3888175"/>
              <a:ext cx="138725" cy="104425"/>
            </a:xfrm>
            <a:custGeom>
              <a:rect b="b" l="l" r="r" t="t"/>
              <a:pathLst>
                <a:path extrusionOk="0" h="4177" w="5549">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1"/>
            <p:cNvSpPr/>
            <p:nvPr/>
          </p:nvSpPr>
          <p:spPr>
            <a:xfrm>
              <a:off x="1903675" y="4253225"/>
              <a:ext cx="138725" cy="104675"/>
            </a:xfrm>
            <a:custGeom>
              <a:rect b="b" l="l" r="r" t="t"/>
              <a:pathLst>
                <a:path extrusionOk="0" h="4187" w="5549">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1"/>
            <p:cNvSpPr/>
            <p:nvPr/>
          </p:nvSpPr>
          <p:spPr>
            <a:xfrm>
              <a:off x="1903800" y="4618275"/>
              <a:ext cx="138375" cy="104425"/>
            </a:xfrm>
            <a:custGeom>
              <a:rect b="b" l="l" r="r" t="t"/>
              <a:pathLst>
                <a:path extrusionOk="0" h="4177" w="5535">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1"/>
            <p:cNvSpPr/>
            <p:nvPr/>
          </p:nvSpPr>
          <p:spPr>
            <a:xfrm>
              <a:off x="1173550" y="3158325"/>
              <a:ext cx="138875" cy="104150"/>
            </a:xfrm>
            <a:custGeom>
              <a:rect b="b" l="l" r="r" t="t"/>
              <a:pathLst>
                <a:path extrusionOk="0" h="4166" w="5555">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1"/>
            <p:cNvSpPr/>
            <p:nvPr/>
          </p:nvSpPr>
          <p:spPr>
            <a:xfrm>
              <a:off x="2999075" y="3523875"/>
              <a:ext cx="138525" cy="104150"/>
            </a:xfrm>
            <a:custGeom>
              <a:rect b="b" l="l" r="r" t="t"/>
              <a:pathLst>
                <a:path extrusionOk="0" h="4166" w="5541">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1"/>
            <p:cNvSpPr/>
            <p:nvPr/>
          </p:nvSpPr>
          <p:spPr>
            <a:xfrm>
              <a:off x="3364825" y="3159025"/>
              <a:ext cx="138100" cy="104200"/>
            </a:xfrm>
            <a:custGeom>
              <a:rect b="b" l="l" r="r" t="t"/>
              <a:pathLst>
                <a:path extrusionOk="0" h="4168" w="5524">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1"/>
            <p:cNvSpPr/>
            <p:nvPr/>
          </p:nvSpPr>
          <p:spPr>
            <a:xfrm>
              <a:off x="2268975" y="4618300"/>
              <a:ext cx="138525" cy="104400"/>
            </a:xfrm>
            <a:custGeom>
              <a:rect b="b" l="l" r="r" t="t"/>
              <a:pathLst>
                <a:path extrusionOk="0" h="4176" w="5541">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1"/>
            <p:cNvSpPr/>
            <p:nvPr/>
          </p:nvSpPr>
          <p:spPr>
            <a:xfrm>
              <a:off x="2634275" y="4253475"/>
              <a:ext cx="138375" cy="104400"/>
            </a:xfrm>
            <a:custGeom>
              <a:rect b="b" l="l" r="r" t="t"/>
              <a:pathLst>
                <a:path extrusionOk="0" h="4176" w="5535">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1"/>
            <p:cNvSpPr/>
            <p:nvPr/>
          </p:nvSpPr>
          <p:spPr>
            <a:xfrm>
              <a:off x="3016300" y="3888925"/>
              <a:ext cx="110275" cy="103625"/>
            </a:xfrm>
            <a:custGeom>
              <a:rect b="b" l="l" r="r" t="t"/>
              <a:pathLst>
                <a:path extrusionOk="0" h="4145" w="4411">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1"/>
            <p:cNvSpPr/>
            <p:nvPr/>
          </p:nvSpPr>
          <p:spPr>
            <a:xfrm>
              <a:off x="3375925" y="3523825"/>
              <a:ext cx="114950" cy="103675"/>
            </a:xfrm>
            <a:custGeom>
              <a:rect b="b" l="l" r="r" t="t"/>
              <a:pathLst>
                <a:path extrusionOk="0" h="4147" w="4598">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1"/>
            <p:cNvSpPr/>
            <p:nvPr/>
          </p:nvSpPr>
          <p:spPr>
            <a:xfrm>
              <a:off x="3729475" y="3158550"/>
              <a:ext cx="138250" cy="104425"/>
            </a:xfrm>
            <a:custGeom>
              <a:rect b="b" l="l" r="r" t="t"/>
              <a:pathLst>
                <a:path extrusionOk="0" h="4177" w="553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1"/>
            <p:cNvSpPr/>
            <p:nvPr/>
          </p:nvSpPr>
          <p:spPr>
            <a:xfrm>
              <a:off x="2634275" y="4618550"/>
              <a:ext cx="138025" cy="104150"/>
            </a:xfrm>
            <a:custGeom>
              <a:rect b="b" l="l" r="r" t="t"/>
              <a:pathLst>
                <a:path extrusionOk="0" h="4166" w="5521">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1"/>
            <p:cNvSpPr/>
            <p:nvPr/>
          </p:nvSpPr>
          <p:spPr>
            <a:xfrm>
              <a:off x="2999575" y="4253175"/>
              <a:ext cx="137575" cy="104375"/>
            </a:xfrm>
            <a:custGeom>
              <a:rect b="b" l="l" r="r" t="t"/>
              <a:pathLst>
                <a:path extrusionOk="0" h="4175" w="5503">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1"/>
            <p:cNvSpPr/>
            <p:nvPr/>
          </p:nvSpPr>
          <p:spPr>
            <a:xfrm>
              <a:off x="3364400" y="3888200"/>
              <a:ext cx="137950" cy="104425"/>
            </a:xfrm>
            <a:custGeom>
              <a:rect b="b" l="l" r="r" t="t"/>
              <a:pathLst>
                <a:path extrusionOk="0" h="4177" w="5518">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1"/>
            <p:cNvSpPr/>
            <p:nvPr/>
          </p:nvSpPr>
          <p:spPr>
            <a:xfrm>
              <a:off x="3729975" y="3523300"/>
              <a:ext cx="137750" cy="103975"/>
            </a:xfrm>
            <a:custGeom>
              <a:rect b="b" l="l" r="r" t="t"/>
              <a:pathLst>
                <a:path extrusionOk="0" h="4159" w="551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1"/>
            <p:cNvSpPr/>
            <p:nvPr/>
          </p:nvSpPr>
          <p:spPr>
            <a:xfrm>
              <a:off x="2999575" y="4618050"/>
              <a:ext cx="138025" cy="104125"/>
            </a:xfrm>
            <a:custGeom>
              <a:rect b="b" l="l" r="r" t="t"/>
              <a:pathLst>
                <a:path extrusionOk="0" h="4165" w="5521">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1"/>
            <p:cNvSpPr/>
            <p:nvPr/>
          </p:nvSpPr>
          <p:spPr>
            <a:xfrm>
              <a:off x="3364525" y="4253475"/>
              <a:ext cx="137875" cy="104400"/>
            </a:xfrm>
            <a:custGeom>
              <a:rect b="b" l="l" r="r" t="t"/>
              <a:pathLst>
                <a:path extrusionOk="0" h="4176" w="5515">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1"/>
            <p:cNvSpPr/>
            <p:nvPr/>
          </p:nvSpPr>
          <p:spPr>
            <a:xfrm>
              <a:off x="3729200" y="3888175"/>
              <a:ext cx="138225" cy="104425"/>
            </a:xfrm>
            <a:custGeom>
              <a:rect b="b" l="l" r="r" t="t"/>
              <a:pathLst>
                <a:path extrusionOk="0" h="4177" w="5529">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1"/>
            <p:cNvSpPr/>
            <p:nvPr/>
          </p:nvSpPr>
          <p:spPr>
            <a:xfrm>
              <a:off x="3364450" y="4619250"/>
              <a:ext cx="138475" cy="104425"/>
            </a:xfrm>
            <a:custGeom>
              <a:rect b="b" l="l" r="r" t="t"/>
              <a:pathLst>
                <a:path extrusionOk="0" h="4177" w="5539">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1"/>
            <p:cNvSpPr/>
            <p:nvPr/>
          </p:nvSpPr>
          <p:spPr>
            <a:xfrm>
              <a:off x="3729200" y="4253225"/>
              <a:ext cx="138225" cy="104675"/>
            </a:xfrm>
            <a:custGeom>
              <a:rect b="b" l="l" r="r" t="t"/>
              <a:pathLst>
                <a:path extrusionOk="0" h="4187" w="5529">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1"/>
            <p:cNvSpPr/>
            <p:nvPr/>
          </p:nvSpPr>
          <p:spPr>
            <a:xfrm>
              <a:off x="3729850" y="4618275"/>
              <a:ext cx="137875" cy="104425"/>
            </a:xfrm>
            <a:custGeom>
              <a:rect b="b" l="l" r="r" t="t"/>
              <a:pathLst>
                <a:path extrusionOk="0" h="4177" w="5515">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1"/>
            <p:cNvSpPr/>
            <p:nvPr/>
          </p:nvSpPr>
          <p:spPr>
            <a:xfrm>
              <a:off x="2279000" y="3158000"/>
              <a:ext cx="118450" cy="105600"/>
            </a:xfrm>
            <a:custGeom>
              <a:rect b="b" l="l" r="r" t="t"/>
              <a:pathLst>
                <a:path extrusionOk="0" h="4224" w="4738">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1"/>
            <p:cNvSpPr/>
            <p:nvPr/>
          </p:nvSpPr>
          <p:spPr>
            <a:xfrm>
              <a:off x="2280525" y="3523750"/>
              <a:ext cx="110100" cy="103350"/>
            </a:xfrm>
            <a:custGeom>
              <a:rect b="b" l="l" r="r" t="t"/>
              <a:pathLst>
                <a:path extrusionOk="0" h="4134" w="4404">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1"/>
            <p:cNvSpPr/>
            <p:nvPr/>
          </p:nvSpPr>
          <p:spPr>
            <a:xfrm>
              <a:off x="2651500" y="3158975"/>
              <a:ext cx="109750" cy="103575"/>
            </a:xfrm>
            <a:custGeom>
              <a:rect b="b" l="l" r="r" t="t"/>
              <a:pathLst>
                <a:path extrusionOk="0" h="4143" w="439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1"/>
            <p:cNvSpPr/>
            <p:nvPr/>
          </p:nvSpPr>
          <p:spPr>
            <a:xfrm>
              <a:off x="2280525" y="3888925"/>
              <a:ext cx="109750" cy="103625"/>
            </a:xfrm>
            <a:custGeom>
              <a:rect b="b" l="l" r="r" t="t"/>
              <a:pathLst>
                <a:path extrusionOk="0" h="4145" w="439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1"/>
            <p:cNvSpPr/>
            <p:nvPr/>
          </p:nvSpPr>
          <p:spPr>
            <a:xfrm>
              <a:off x="2634825" y="3523825"/>
              <a:ext cx="137975" cy="104425"/>
            </a:xfrm>
            <a:custGeom>
              <a:rect b="b" l="l" r="r" t="t"/>
              <a:pathLst>
                <a:path extrusionOk="0" h="4177" w="5519">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1"/>
            <p:cNvSpPr/>
            <p:nvPr/>
          </p:nvSpPr>
          <p:spPr>
            <a:xfrm>
              <a:off x="2999075" y="3159075"/>
              <a:ext cx="138525" cy="104650"/>
            </a:xfrm>
            <a:custGeom>
              <a:rect b="b" l="l" r="r" t="t"/>
              <a:pathLst>
                <a:path extrusionOk="0" h="4186" w="5541">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1"/>
            <p:cNvSpPr/>
            <p:nvPr/>
          </p:nvSpPr>
          <p:spPr>
            <a:xfrm>
              <a:off x="2269475" y="4253375"/>
              <a:ext cx="137950" cy="104050"/>
            </a:xfrm>
            <a:custGeom>
              <a:rect b="b" l="l" r="r" t="t"/>
              <a:pathLst>
                <a:path extrusionOk="0" h="4162" w="5518">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1"/>
            <p:cNvSpPr/>
            <p:nvPr/>
          </p:nvSpPr>
          <p:spPr>
            <a:xfrm>
              <a:off x="2651500" y="3889000"/>
              <a:ext cx="110250" cy="103725"/>
            </a:xfrm>
            <a:custGeom>
              <a:rect b="b" l="l" r="r" t="t"/>
              <a:pathLst>
                <a:path extrusionOk="0" h="4149" w="441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1"/>
            <p:cNvSpPr/>
            <p:nvPr/>
          </p:nvSpPr>
          <p:spPr>
            <a:xfrm>
              <a:off x="2999575" y="5350025"/>
              <a:ext cx="138025" cy="104275"/>
            </a:xfrm>
            <a:custGeom>
              <a:rect b="b" l="l" r="r" t="t"/>
              <a:pathLst>
                <a:path extrusionOk="0" h="4171" w="5521">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1"/>
            <p:cNvSpPr/>
            <p:nvPr/>
          </p:nvSpPr>
          <p:spPr>
            <a:xfrm>
              <a:off x="3364400" y="4985100"/>
              <a:ext cx="138225" cy="104425"/>
            </a:xfrm>
            <a:custGeom>
              <a:rect b="b" l="l" r="r" t="t"/>
              <a:pathLst>
                <a:path extrusionOk="0" h="4177" w="5529">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1"/>
            <p:cNvSpPr/>
            <p:nvPr/>
          </p:nvSpPr>
          <p:spPr>
            <a:xfrm>
              <a:off x="3364400" y="5349925"/>
              <a:ext cx="137950" cy="104425"/>
            </a:xfrm>
            <a:custGeom>
              <a:rect b="b" l="l" r="r" t="t"/>
              <a:pathLst>
                <a:path extrusionOk="0" h="4177" w="5518">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1"/>
            <p:cNvSpPr/>
            <p:nvPr/>
          </p:nvSpPr>
          <p:spPr>
            <a:xfrm>
              <a:off x="3729475" y="4985600"/>
              <a:ext cx="138250" cy="104350"/>
            </a:xfrm>
            <a:custGeom>
              <a:rect b="b" l="l" r="r" t="t"/>
              <a:pathLst>
                <a:path extrusionOk="0" h="4174" w="553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1"/>
            <p:cNvSpPr/>
            <p:nvPr/>
          </p:nvSpPr>
          <p:spPr>
            <a:xfrm>
              <a:off x="3729850" y="5349975"/>
              <a:ext cx="137875" cy="104325"/>
            </a:xfrm>
            <a:custGeom>
              <a:rect b="b" l="l" r="r" t="t"/>
              <a:pathLst>
                <a:path extrusionOk="0" h="4173" w="5515">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1"/>
            <p:cNvSpPr/>
            <p:nvPr/>
          </p:nvSpPr>
          <p:spPr>
            <a:xfrm>
              <a:off x="2269475" y="4985175"/>
              <a:ext cx="137700" cy="104450"/>
            </a:xfrm>
            <a:custGeom>
              <a:rect b="b" l="l" r="r" t="t"/>
              <a:pathLst>
                <a:path extrusionOk="0" h="4178" w="5508">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1"/>
            <p:cNvSpPr/>
            <p:nvPr/>
          </p:nvSpPr>
          <p:spPr>
            <a:xfrm>
              <a:off x="2634275" y="4985100"/>
              <a:ext cx="138375" cy="104400"/>
            </a:xfrm>
            <a:custGeom>
              <a:rect b="b" l="l" r="r" t="t"/>
              <a:pathLst>
                <a:path extrusionOk="0" h="4176" w="5535">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1"/>
            <p:cNvSpPr/>
            <p:nvPr/>
          </p:nvSpPr>
          <p:spPr>
            <a:xfrm>
              <a:off x="2675425" y="5350150"/>
              <a:ext cx="79300" cy="42425"/>
            </a:xfrm>
            <a:custGeom>
              <a:rect b="b" l="l" r="r" t="t"/>
              <a:pathLst>
                <a:path extrusionOk="0" h="1697" w="3172">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1"/>
            <p:cNvSpPr/>
            <p:nvPr/>
          </p:nvSpPr>
          <p:spPr>
            <a:xfrm>
              <a:off x="2999075" y="4985100"/>
              <a:ext cx="138525" cy="104400"/>
            </a:xfrm>
            <a:custGeom>
              <a:rect b="b" l="l" r="r" t="t"/>
              <a:pathLst>
                <a:path extrusionOk="0" h="4176" w="5541">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1"/>
            <p:cNvSpPr/>
            <p:nvPr/>
          </p:nvSpPr>
          <p:spPr>
            <a:xfrm>
              <a:off x="4827625" y="3523875"/>
              <a:ext cx="138025" cy="104150"/>
            </a:xfrm>
            <a:custGeom>
              <a:rect b="b" l="l" r="r" t="t"/>
              <a:pathLst>
                <a:path extrusionOk="0" h="4166" w="5521">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1"/>
            <p:cNvSpPr/>
            <p:nvPr/>
          </p:nvSpPr>
          <p:spPr>
            <a:xfrm>
              <a:off x="5192850" y="3159025"/>
              <a:ext cx="138100" cy="104200"/>
            </a:xfrm>
            <a:custGeom>
              <a:rect b="b" l="l" r="r" t="t"/>
              <a:pathLst>
                <a:path extrusionOk="0" h="4168" w="5524">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1"/>
            <p:cNvSpPr/>
            <p:nvPr/>
          </p:nvSpPr>
          <p:spPr>
            <a:xfrm>
              <a:off x="4097025" y="4618300"/>
              <a:ext cx="139000" cy="104400"/>
            </a:xfrm>
            <a:custGeom>
              <a:rect b="b" l="l" r="r" t="t"/>
              <a:pathLst>
                <a:path extrusionOk="0" h="4176" w="556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1"/>
            <p:cNvSpPr/>
            <p:nvPr/>
          </p:nvSpPr>
          <p:spPr>
            <a:xfrm>
              <a:off x="4462325" y="4253475"/>
              <a:ext cx="138375" cy="104400"/>
            </a:xfrm>
            <a:custGeom>
              <a:rect b="b" l="l" r="r" t="t"/>
              <a:pathLst>
                <a:path extrusionOk="0" h="4176" w="5535">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1"/>
            <p:cNvSpPr/>
            <p:nvPr/>
          </p:nvSpPr>
          <p:spPr>
            <a:xfrm>
              <a:off x="4844500" y="3888925"/>
              <a:ext cx="110100" cy="103625"/>
            </a:xfrm>
            <a:custGeom>
              <a:rect b="b" l="l" r="r" t="t"/>
              <a:pathLst>
                <a:path extrusionOk="0" h="4145" w="4404">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1"/>
            <p:cNvSpPr/>
            <p:nvPr/>
          </p:nvSpPr>
          <p:spPr>
            <a:xfrm>
              <a:off x="5203975" y="3523825"/>
              <a:ext cx="114950" cy="103675"/>
            </a:xfrm>
            <a:custGeom>
              <a:rect b="b" l="l" r="r" t="t"/>
              <a:pathLst>
                <a:path extrusionOk="0" h="4147" w="4598">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1"/>
            <p:cNvSpPr/>
            <p:nvPr/>
          </p:nvSpPr>
          <p:spPr>
            <a:xfrm>
              <a:off x="5557525" y="3158550"/>
              <a:ext cx="138225" cy="104425"/>
            </a:xfrm>
            <a:custGeom>
              <a:rect b="b" l="l" r="r" t="t"/>
              <a:pathLst>
                <a:path extrusionOk="0" h="4177" w="5529">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1"/>
            <p:cNvSpPr/>
            <p:nvPr/>
          </p:nvSpPr>
          <p:spPr>
            <a:xfrm>
              <a:off x="4462325" y="4618550"/>
              <a:ext cx="138025" cy="104150"/>
            </a:xfrm>
            <a:custGeom>
              <a:rect b="b" l="l" r="r" t="t"/>
              <a:pathLst>
                <a:path extrusionOk="0" h="4166" w="5521">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1"/>
            <p:cNvSpPr/>
            <p:nvPr/>
          </p:nvSpPr>
          <p:spPr>
            <a:xfrm>
              <a:off x="4827625" y="4253175"/>
              <a:ext cx="137575" cy="104375"/>
            </a:xfrm>
            <a:custGeom>
              <a:rect b="b" l="l" r="r" t="t"/>
              <a:pathLst>
                <a:path extrusionOk="0" h="4175" w="5503">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1"/>
            <p:cNvSpPr/>
            <p:nvPr/>
          </p:nvSpPr>
          <p:spPr>
            <a:xfrm>
              <a:off x="5192425" y="3888200"/>
              <a:ext cx="137975" cy="104425"/>
            </a:xfrm>
            <a:custGeom>
              <a:rect b="b" l="l" r="r" t="t"/>
              <a:pathLst>
                <a:path extrusionOk="0" h="4177" w="5519">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1"/>
            <p:cNvSpPr/>
            <p:nvPr/>
          </p:nvSpPr>
          <p:spPr>
            <a:xfrm>
              <a:off x="5557525" y="3523300"/>
              <a:ext cx="138225" cy="103975"/>
            </a:xfrm>
            <a:custGeom>
              <a:rect b="b" l="l" r="r" t="t"/>
              <a:pathLst>
                <a:path extrusionOk="0" h="4159" w="5529">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1"/>
            <p:cNvSpPr/>
            <p:nvPr/>
          </p:nvSpPr>
          <p:spPr>
            <a:xfrm>
              <a:off x="4827125" y="4618050"/>
              <a:ext cx="139025" cy="104125"/>
            </a:xfrm>
            <a:custGeom>
              <a:rect b="b" l="l" r="r" t="t"/>
              <a:pathLst>
                <a:path extrusionOk="0" h="4165" w="5561">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1"/>
            <p:cNvSpPr/>
            <p:nvPr/>
          </p:nvSpPr>
          <p:spPr>
            <a:xfrm>
              <a:off x="5192575" y="4253475"/>
              <a:ext cx="137875" cy="104400"/>
            </a:xfrm>
            <a:custGeom>
              <a:rect b="b" l="l" r="r" t="t"/>
              <a:pathLst>
                <a:path extrusionOk="0" h="4176" w="5515">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1"/>
            <p:cNvSpPr/>
            <p:nvPr/>
          </p:nvSpPr>
          <p:spPr>
            <a:xfrm>
              <a:off x="5557250" y="3888175"/>
              <a:ext cx="138225" cy="104425"/>
            </a:xfrm>
            <a:custGeom>
              <a:rect b="b" l="l" r="r" t="t"/>
              <a:pathLst>
                <a:path extrusionOk="0" h="4177" w="5529">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1"/>
            <p:cNvSpPr/>
            <p:nvPr/>
          </p:nvSpPr>
          <p:spPr>
            <a:xfrm>
              <a:off x="5193000" y="4619250"/>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1"/>
            <p:cNvSpPr/>
            <p:nvPr/>
          </p:nvSpPr>
          <p:spPr>
            <a:xfrm>
              <a:off x="5557250" y="4253225"/>
              <a:ext cx="138725" cy="104675"/>
            </a:xfrm>
            <a:custGeom>
              <a:rect b="b" l="l" r="r" t="t"/>
              <a:pathLst>
                <a:path extrusionOk="0" h="4187" w="5549">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1"/>
            <p:cNvSpPr/>
            <p:nvPr/>
          </p:nvSpPr>
          <p:spPr>
            <a:xfrm>
              <a:off x="5557375" y="4618275"/>
              <a:ext cx="138375" cy="104425"/>
            </a:xfrm>
            <a:custGeom>
              <a:rect b="b" l="l" r="r" t="t"/>
              <a:pathLst>
                <a:path extrusionOk="0" h="4177" w="5535">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1"/>
            <p:cNvSpPr/>
            <p:nvPr/>
          </p:nvSpPr>
          <p:spPr>
            <a:xfrm>
              <a:off x="4107050" y="3158000"/>
              <a:ext cx="118450" cy="105600"/>
            </a:xfrm>
            <a:custGeom>
              <a:rect b="b" l="l" r="r" t="t"/>
              <a:pathLst>
                <a:path extrusionOk="0" h="4224" w="4738">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1"/>
            <p:cNvSpPr/>
            <p:nvPr/>
          </p:nvSpPr>
          <p:spPr>
            <a:xfrm>
              <a:off x="4108550" y="3523750"/>
              <a:ext cx="110100" cy="103350"/>
            </a:xfrm>
            <a:custGeom>
              <a:rect b="b" l="l" r="r" t="t"/>
              <a:pathLst>
                <a:path extrusionOk="0" h="4134" w="4404">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1"/>
            <p:cNvSpPr/>
            <p:nvPr/>
          </p:nvSpPr>
          <p:spPr>
            <a:xfrm>
              <a:off x="4479875" y="3158975"/>
              <a:ext cx="109925" cy="103575"/>
            </a:xfrm>
            <a:custGeom>
              <a:rect b="b" l="l" r="r" t="t"/>
              <a:pathLst>
                <a:path extrusionOk="0" h="4143" w="4397">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1"/>
            <p:cNvSpPr/>
            <p:nvPr/>
          </p:nvSpPr>
          <p:spPr>
            <a:xfrm>
              <a:off x="4108550" y="3888925"/>
              <a:ext cx="109775" cy="103625"/>
            </a:xfrm>
            <a:custGeom>
              <a:rect b="b" l="l" r="r" t="t"/>
              <a:pathLst>
                <a:path extrusionOk="0" h="4145" w="4391">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1"/>
            <p:cNvSpPr/>
            <p:nvPr/>
          </p:nvSpPr>
          <p:spPr>
            <a:xfrm>
              <a:off x="4462875" y="3523825"/>
              <a:ext cx="137975" cy="104425"/>
            </a:xfrm>
            <a:custGeom>
              <a:rect b="b" l="l" r="r" t="t"/>
              <a:pathLst>
                <a:path extrusionOk="0" h="4177" w="5519">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1"/>
            <p:cNvSpPr/>
            <p:nvPr/>
          </p:nvSpPr>
          <p:spPr>
            <a:xfrm>
              <a:off x="4827125" y="3159575"/>
              <a:ext cx="138525" cy="104150"/>
            </a:xfrm>
            <a:custGeom>
              <a:rect b="b" l="l" r="r" t="t"/>
              <a:pathLst>
                <a:path extrusionOk="0" h="4166" w="5541">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1"/>
            <p:cNvSpPr/>
            <p:nvPr/>
          </p:nvSpPr>
          <p:spPr>
            <a:xfrm>
              <a:off x="4097525" y="4253375"/>
              <a:ext cx="137950" cy="104550"/>
            </a:xfrm>
            <a:custGeom>
              <a:rect b="b" l="l" r="r" t="t"/>
              <a:pathLst>
                <a:path extrusionOk="0" h="4182" w="5518">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1"/>
            <p:cNvSpPr/>
            <p:nvPr/>
          </p:nvSpPr>
          <p:spPr>
            <a:xfrm>
              <a:off x="4474375" y="3888975"/>
              <a:ext cx="114425" cy="103425"/>
            </a:xfrm>
            <a:custGeom>
              <a:rect b="b" l="l" r="r" t="t"/>
              <a:pathLst>
                <a:path extrusionOk="0" h="4137" w="4577">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1"/>
            <p:cNvSpPr/>
            <p:nvPr/>
          </p:nvSpPr>
          <p:spPr>
            <a:xfrm>
              <a:off x="5932575" y="3158000"/>
              <a:ext cx="118450" cy="105600"/>
            </a:xfrm>
            <a:custGeom>
              <a:rect b="b" l="l" r="r" t="t"/>
              <a:pathLst>
                <a:path extrusionOk="0" h="4224" w="4738">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1"/>
            <p:cNvSpPr/>
            <p:nvPr/>
          </p:nvSpPr>
          <p:spPr>
            <a:xfrm>
              <a:off x="5934100" y="3523750"/>
              <a:ext cx="110100" cy="103350"/>
            </a:xfrm>
            <a:custGeom>
              <a:rect b="b" l="l" r="r" t="t"/>
              <a:pathLst>
                <a:path extrusionOk="0" h="4134" w="4404">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1"/>
            <p:cNvSpPr/>
            <p:nvPr/>
          </p:nvSpPr>
          <p:spPr>
            <a:xfrm>
              <a:off x="6287850" y="3158300"/>
              <a:ext cx="138375" cy="104175"/>
            </a:xfrm>
            <a:custGeom>
              <a:rect b="b" l="l" r="r" t="t"/>
              <a:pathLst>
                <a:path extrusionOk="0" h="4167" w="5535">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1"/>
            <p:cNvSpPr/>
            <p:nvPr/>
          </p:nvSpPr>
          <p:spPr>
            <a:xfrm>
              <a:off x="5922550" y="3888225"/>
              <a:ext cx="138375" cy="104350"/>
            </a:xfrm>
            <a:custGeom>
              <a:rect b="b" l="l" r="r" t="t"/>
              <a:pathLst>
                <a:path extrusionOk="0" h="4174" w="5535">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1"/>
            <p:cNvSpPr/>
            <p:nvPr/>
          </p:nvSpPr>
          <p:spPr>
            <a:xfrm>
              <a:off x="6287850" y="3523250"/>
              <a:ext cx="137975" cy="104575"/>
            </a:xfrm>
            <a:custGeom>
              <a:rect b="b" l="l" r="r" t="t"/>
              <a:pathLst>
                <a:path extrusionOk="0" h="4183" w="5519">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1"/>
            <p:cNvSpPr/>
            <p:nvPr/>
          </p:nvSpPr>
          <p:spPr>
            <a:xfrm>
              <a:off x="5923050" y="4253375"/>
              <a:ext cx="137950" cy="104550"/>
            </a:xfrm>
            <a:custGeom>
              <a:rect b="b" l="l" r="r" t="t"/>
              <a:pathLst>
                <a:path extrusionOk="0" h="4182" w="5518">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1"/>
            <p:cNvSpPr/>
            <p:nvPr/>
          </p:nvSpPr>
          <p:spPr>
            <a:xfrm>
              <a:off x="6299400" y="3889675"/>
              <a:ext cx="47700" cy="79325"/>
            </a:xfrm>
            <a:custGeom>
              <a:rect b="b" l="l" r="r" t="t"/>
              <a:pathLst>
                <a:path extrusionOk="0" h="3173" w="1908">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1"/>
            <p:cNvSpPr/>
            <p:nvPr/>
          </p:nvSpPr>
          <p:spPr>
            <a:xfrm>
              <a:off x="4845200" y="5350075"/>
              <a:ext cx="79300" cy="43000"/>
            </a:xfrm>
            <a:custGeom>
              <a:rect b="b" l="l" r="r" t="t"/>
              <a:pathLst>
                <a:path extrusionOk="0" h="1720" w="3172">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1"/>
            <p:cNvSpPr/>
            <p:nvPr/>
          </p:nvSpPr>
          <p:spPr>
            <a:xfrm>
              <a:off x="5192425" y="4985100"/>
              <a:ext cx="138250" cy="104425"/>
            </a:xfrm>
            <a:custGeom>
              <a:rect b="b" l="l" r="r" t="t"/>
              <a:pathLst>
                <a:path extrusionOk="0" h="4177" w="553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1"/>
            <p:cNvSpPr/>
            <p:nvPr/>
          </p:nvSpPr>
          <p:spPr>
            <a:xfrm>
              <a:off x="4107050" y="4984950"/>
              <a:ext cx="118450" cy="105375"/>
            </a:xfrm>
            <a:custGeom>
              <a:rect b="b" l="l" r="r" t="t"/>
              <a:pathLst>
                <a:path extrusionOk="0" h="4215" w="4738">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1"/>
            <p:cNvSpPr/>
            <p:nvPr/>
          </p:nvSpPr>
          <p:spPr>
            <a:xfrm>
              <a:off x="4097025" y="5349900"/>
              <a:ext cx="138725" cy="104425"/>
            </a:xfrm>
            <a:custGeom>
              <a:rect b="b" l="l" r="r" t="t"/>
              <a:pathLst>
                <a:path extrusionOk="0" h="4177" w="5549">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1"/>
            <p:cNvSpPr/>
            <p:nvPr/>
          </p:nvSpPr>
          <p:spPr>
            <a:xfrm>
              <a:off x="4462325" y="4985100"/>
              <a:ext cx="138375" cy="104400"/>
            </a:xfrm>
            <a:custGeom>
              <a:rect b="b" l="l" r="r" t="t"/>
              <a:pathLst>
                <a:path extrusionOk="0" h="4176" w="5535">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1"/>
            <p:cNvSpPr/>
            <p:nvPr/>
          </p:nvSpPr>
          <p:spPr>
            <a:xfrm>
              <a:off x="4462325" y="5349925"/>
              <a:ext cx="137975" cy="104425"/>
            </a:xfrm>
            <a:custGeom>
              <a:rect b="b" l="l" r="r" t="t"/>
              <a:pathLst>
                <a:path extrusionOk="0" h="4177" w="5519">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1"/>
            <p:cNvSpPr/>
            <p:nvPr/>
          </p:nvSpPr>
          <p:spPr>
            <a:xfrm>
              <a:off x="4827125" y="4985100"/>
              <a:ext cx="138375" cy="103900"/>
            </a:xfrm>
            <a:custGeom>
              <a:rect b="b" l="l" r="r" t="t"/>
              <a:pathLst>
                <a:path extrusionOk="0" h="4156" w="5535">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rgbClr val="9AC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2" name="Google Shape;1142;p31"/>
          <p:cNvSpPr txBox="1"/>
          <p:nvPr>
            <p:ph idx="9" type="subTitle"/>
          </p:nvPr>
        </p:nvSpPr>
        <p:spPr>
          <a:xfrm flipH="1">
            <a:off x="3372450" y="2644950"/>
            <a:ext cx="4225200" cy="2214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50">
                <a:solidFill>
                  <a:srgbClr val="FFFFFF"/>
                </a:solidFill>
                <a:latin typeface="Arvo"/>
                <a:ea typeface="Arvo"/>
                <a:cs typeface="Arvo"/>
                <a:sym typeface="Arvo"/>
              </a:rPr>
              <a:t>In unconscious bias, people can display negative behaviour against a group in society </a:t>
            </a:r>
            <a:r>
              <a:rPr b="1" lang="en-GB" sz="1250">
                <a:solidFill>
                  <a:srgbClr val="FFFFFF"/>
                </a:solidFill>
                <a:latin typeface="Arvo"/>
                <a:ea typeface="Arvo"/>
                <a:cs typeface="Arvo"/>
                <a:sym typeface="Arvo"/>
              </a:rPr>
              <a:t>without realising.</a:t>
            </a:r>
            <a:r>
              <a:rPr lang="en-GB" sz="1250">
                <a:solidFill>
                  <a:srgbClr val="FFFFFF"/>
                </a:solidFill>
                <a:latin typeface="Arvo"/>
                <a:ea typeface="Arvo"/>
                <a:cs typeface="Arvo"/>
                <a:sym typeface="Arvo"/>
              </a:rPr>
              <a:t> </a:t>
            </a:r>
            <a:endParaRPr sz="1250">
              <a:solidFill>
                <a:srgbClr val="FFFFFF"/>
              </a:solidFill>
              <a:latin typeface="Arvo"/>
              <a:ea typeface="Arvo"/>
              <a:cs typeface="Arvo"/>
              <a:sym typeface="Arvo"/>
            </a:endParaRPr>
          </a:p>
          <a:p>
            <a:pPr indent="0" lvl="0" marL="0" rtl="0" algn="l">
              <a:lnSpc>
                <a:spcPct val="90000"/>
              </a:lnSpc>
              <a:spcBef>
                <a:spcPts val="1000"/>
              </a:spcBef>
              <a:spcAft>
                <a:spcPts val="0"/>
              </a:spcAft>
              <a:buNone/>
            </a:pPr>
            <a:r>
              <a:rPr lang="en-GB" sz="1250">
                <a:solidFill>
                  <a:srgbClr val="FFFFFF"/>
                </a:solidFill>
                <a:latin typeface="Arvo"/>
                <a:ea typeface="Arvo"/>
                <a:cs typeface="Arvo"/>
                <a:sym typeface="Arvo"/>
              </a:rPr>
              <a:t>E.g. Adam is partnered with Greg for a school project. Greg has arthritis so Adam offers to do all the work for Greg as Adam thinks Greg will be unable to do it himself.  </a:t>
            </a:r>
            <a:endParaRPr sz="1250">
              <a:solidFill>
                <a:srgbClr val="FFFFFF"/>
              </a:solidFill>
              <a:latin typeface="Arvo"/>
              <a:ea typeface="Arvo"/>
              <a:cs typeface="Arvo"/>
              <a:sym typeface="Arvo"/>
            </a:endParaRPr>
          </a:p>
          <a:p>
            <a:pPr indent="0" lvl="0" marL="0" rtl="0" algn="ctr">
              <a:lnSpc>
                <a:spcPct val="90000"/>
              </a:lnSpc>
              <a:spcBef>
                <a:spcPts val="0"/>
              </a:spcBef>
              <a:spcAft>
                <a:spcPts val="0"/>
              </a:spcAft>
              <a:buNone/>
            </a:pPr>
            <a:r>
              <a:t/>
            </a:r>
            <a:endParaRPr sz="2400">
              <a:solidFill>
                <a:schemeClr val="lt1"/>
              </a:solidFill>
              <a:latin typeface="Arvo"/>
              <a:ea typeface="Arvo"/>
              <a:cs typeface="Arvo"/>
              <a:sym typeface="Arvo"/>
            </a:endParaRPr>
          </a:p>
          <a:p>
            <a:pPr indent="0" lvl="0" marL="0" rtl="0" algn="ctr">
              <a:spcBef>
                <a:spcPts val="0"/>
              </a:spcBef>
              <a:spcAft>
                <a:spcPts val="0"/>
              </a:spcAft>
              <a:buNone/>
            </a:pPr>
            <a:r>
              <a:t/>
            </a:r>
            <a:endParaRPr sz="2400">
              <a:solidFill>
                <a:srgbClr val="FFFFFF"/>
              </a:solidFill>
              <a:latin typeface="Arvo"/>
              <a:ea typeface="Arvo"/>
              <a:cs typeface="Arvo"/>
              <a:sym typeface="Arv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