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7" r:id="rId2"/>
    <p:sldId id="261" r:id="rId3"/>
    <p:sldId id="263" r:id="rId4"/>
    <p:sldId id="264" r:id="rId5"/>
    <p:sldId id="262" r:id="rId6"/>
    <p:sldId id="265" r:id="rId7"/>
    <p:sldId id="266" r:id="rId8"/>
    <p:sldId id="267" r:id="rId9"/>
    <p:sldId id="268" r:id="rId10"/>
    <p:sldId id="25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Book"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121" userDrawn="1">
          <p15:clr>
            <a:srgbClr val="A4A3A4"/>
          </p15:clr>
        </p15:guide>
        <p15:guide id="3" pos="7559" userDrawn="1">
          <p15:clr>
            <a:srgbClr val="A4A3A4"/>
          </p15:clr>
        </p15:guide>
        <p15:guide id="4" orient="horz" pos="42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1D"/>
    <a:srgbClr val="FFCC00"/>
    <a:srgbClr val="7CC359"/>
    <a:srgbClr val="EF2D2D"/>
    <a:srgbClr val="FFF33B"/>
    <a:srgbClr val="FF3300"/>
    <a:srgbClr val="5D3893"/>
    <a:srgbClr val="3399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81" d="100"/>
          <a:sy n="81" d="100"/>
        </p:scale>
        <p:origin x="888" y="62"/>
      </p:cViewPr>
      <p:guideLst>
        <p:guide orient="horz" pos="119"/>
        <p:guide pos="121"/>
        <p:guide pos="7559"/>
        <p:guide orient="horz" pos="42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6571E-2B82-4126-90F8-F21E36C0D12F}" type="datetimeFigureOut">
              <a:rPr lang="en-GB" smtClean="0"/>
              <a:t>23/07/2020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70833-A45F-42D6-A84E-937D7CAFEF63}" type="slidenum">
              <a:rPr lang="en-GB" smtClean="0"/>
              <a:t>‹#›</a:t>
            </a:fld>
            <a:endParaRPr lang="en-GB"/>
          </a:p>
        </p:txBody>
      </p:sp>
    </p:spTree>
    <p:extLst>
      <p:ext uri="{BB962C8B-B14F-4D97-AF65-F5344CB8AC3E}">
        <p14:creationId xmlns:p14="http://schemas.microsoft.com/office/powerpoint/2010/main" val="30866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170833-A45F-42D6-A84E-937D7CAFEF63}" type="slidenum">
              <a:rPr lang="en-GB" smtClean="0"/>
              <a:t>4</a:t>
            </a:fld>
            <a:endParaRPr lang="en-GB"/>
          </a:p>
        </p:txBody>
      </p:sp>
    </p:spTree>
    <p:extLst>
      <p:ext uri="{BB962C8B-B14F-4D97-AF65-F5344CB8AC3E}">
        <p14:creationId xmlns:p14="http://schemas.microsoft.com/office/powerpoint/2010/main" val="250384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07663D-1098-47E7-9B89-B388F5CD034D}"/>
              </a:ext>
            </a:extLst>
          </p:cNvPr>
          <p:cNvSpPr>
            <a:spLocks noGrp="1"/>
          </p:cNvSpPr>
          <p:nvPr>
            <p:ph type="pic" sz="quarter" idx="10"/>
          </p:nvPr>
        </p:nvSpPr>
        <p:spPr>
          <a:xfrm>
            <a:off x="9572" y="12764"/>
            <a:ext cx="3048798" cy="3800229"/>
          </a:xfrm>
          <a:custGeom>
            <a:avLst/>
            <a:gdLst>
              <a:gd name="connsiteX0" fmla="*/ 0 w 3048798"/>
              <a:gd name="connsiteY0" fmla="*/ 0 h 3800229"/>
              <a:gd name="connsiteX1" fmla="*/ 2611660 w 3048798"/>
              <a:gd name="connsiteY1" fmla="*/ 0 h 3800229"/>
              <a:gd name="connsiteX2" fmla="*/ 3048798 w 3048798"/>
              <a:gd name="connsiteY2" fmla="*/ 3623140 h 3800229"/>
              <a:gd name="connsiteX3" fmla="*/ 0 w 3048798"/>
              <a:gd name="connsiteY3" fmla="*/ 3800229 h 3800229"/>
            </a:gdLst>
            <a:ahLst/>
            <a:cxnLst>
              <a:cxn ang="0">
                <a:pos x="connsiteX0" y="connsiteY0"/>
              </a:cxn>
              <a:cxn ang="0">
                <a:pos x="connsiteX1" y="connsiteY1"/>
              </a:cxn>
              <a:cxn ang="0">
                <a:pos x="connsiteX2" y="connsiteY2"/>
              </a:cxn>
              <a:cxn ang="0">
                <a:pos x="connsiteX3" y="connsiteY3"/>
              </a:cxn>
            </a:cxnLst>
            <a:rect l="l" t="t" r="r" b="b"/>
            <a:pathLst>
              <a:path w="3048798" h="3800229">
                <a:moveTo>
                  <a:pt x="0" y="0"/>
                </a:moveTo>
                <a:lnTo>
                  <a:pt x="2611660" y="0"/>
                </a:lnTo>
                <a:lnTo>
                  <a:pt x="3048798" y="3623140"/>
                </a:lnTo>
                <a:lnTo>
                  <a:pt x="0" y="3800229"/>
                </a:lnTo>
                <a:close/>
              </a:path>
            </a:pathLst>
          </a:custGeom>
        </p:spPr>
        <p:txBody>
          <a:bodyPr wrap="square">
            <a:noAutofit/>
          </a:bodyPr>
          <a:lstStyle/>
          <a:p>
            <a:endParaRPr lang="en-IN"/>
          </a:p>
        </p:txBody>
      </p:sp>
      <p:sp>
        <p:nvSpPr>
          <p:cNvPr id="17" name="Picture Placeholder 16">
            <a:extLst>
              <a:ext uri="{FF2B5EF4-FFF2-40B4-BE49-F238E27FC236}">
                <a16:creationId xmlns:a16="http://schemas.microsoft.com/office/drawing/2014/main" id="{EE49E7A2-6764-4D59-8F3C-7A23CA0B6C33}"/>
              </a:ext>
            </a:extLst>
          </p:cNvPr>
          <p:cNvSpPr>
            <a:spLocks noGrp="1"/>
          </p:cNvSpPr>
          <p:nvPr>
            <p:ph type="pic" sz="quarter" idx="11"/>
          </p:nvPr>
        </p:nvSpPr>
        <p:spPr>
          <a:xfrm>
            <a:off x="2621232" y="12764"/>
            <a:ext cx="7085144" cy="3626331"/>
          </a:xfrm>
          <a:custGeom>
            <a:avLst/>
            <a:gdLst>
              <a:gd name="connsiteX0" fmla="*/ 0 w 7085144"/>
              <a:gd name="connsiteY0" fmla="*/ 0 h 3626331"/>
              <a:gd name="connsiteX1" fmla="*/ 7085144 w 7085144"/>
              <a:gd name="connsiteY1" fmla="*/ 0 h 3626331"/>
              <a:gd name="connsiteX2" fmla="*/ 6512398 w 7085144"/>
              <a:gd name="connsiteY2" fmla="*/ 3268963 h 3626331"/>
              <a:gd name="connsiteX3" fmla="*/ 433947 w 7085144"/>
              <a:gd name="connsiteY3" fmla="*/ 3626331 h 3626331"/>
            </a:gdLst>
            <a:ahLst/>
            <a:cxnLst>
              <a:cxn ang="0">
                <a:pos x="connsiteX0" y="connsiteY0"/>
              </a:cxn>
              <a:cxn ang="0">
                <a:pos x="connsiteX1" y="connsiteY1"/>
              </a:cxn>
              <a:cxn ang="0">
                <a:pos x="connsiteX2" y="connsiteY2"/>
              </a:cxn>
              <a:cxn ang="0">
                <a:pos x="connsiteX3" y="connsiteY3"/>
              </a:cxn>
            </a:cxnLst>
            <a:rect l="l" t="t" r="r" b="b"/>
            <a:pathLst>
              <a:path w="7085144" h="3626331">
                <a:moveTo>
                  <a:pt x="0" y="0"/>
                </a:moveTo>
                <a:lnTo>
                  <a:pt x="7085144" y="0"/>
                </a:lnTo>
                <a:lnTo>
                  <a:pt x="6512398" y="3268963"/>
                </a:lnTo>
                <a:lnTo>
                  <a:pt x="433947" y="3626331"/>
                </a:lnTo>
                <a:close/>
              </a:path>
            </a:pathLst>
          </a:custGeom>
        </p:spPr>
        <p:txBody>
          <a:bodyPr wrap="square">
            <a:noAutofit/>
          </a:bodyPr>
          <a:lstStyle/>
          <a:p>
            <a:endParaRPr lang="en-IN"/>
          </a:p>
        </p:txBody>
      </p:sp>
      <p:sp>
        <p:nvSpPr>
          <p:cNvPr id="19" name="Picture Placeholder 18">
            <a:extLst>
              <a:ext uri="{FF2B5EF4-FFF2-40B4-BE49-F238E27FC236}">
                <a16:creationId xmlns:a16="http://schemas.microsoft.com/office/drawing/2014/main" id="{2FDF0E87-D411-4D92-8CE7-F897F0DE4D29}"/>
              </a:ext>
            </a:extLst>
          </p:cNvPr>
          <p:cNvSpPr>
            <a:spLocks noGrp="1"/>
          </p:cNvSpPr>
          <p:nvPr>
            <p:ph type="pic" sz="quarter" idx="12"/>
          </p:nvPr>
        </p:nvSpPr>
        <p:spPr>
          <a:xfrm>
            <a:off x="9136822" y="12764"/>
            <a:ext cx="3055179" cy="3268963"/>
          </a:xfrm>
          <a:custGeom>
            <a:avLst/>
            <a:gdLst>
              <a:gd name="connsiteX0" fmla="*/ 569556 w 3055179"/>
              <a:gd name="connsiteY0" fmla="*/ 0 h 3268963"/>
              <a:gd name="connsiteX1" fmla="*/ 3055179 w 3055179"/>
              <a:gd name="connsiteY1" fmla="*/ 0 h 3268963"/>
              <a:gd name="connsiteX2" fmla="*/ 3055179 w 3055179"/>
              <a:gd name="connsiteY2" fmla="*/ 3088684 h 3268963"/>
              <a:gd name="connsiteX3" fmla="*/ 0 w 3055179"/>
              <a:gd name="connsiteY3" fmla="*/ 3268963 h 3268963"/>
            </a:gdLst>
            <a:ahLst/>
            <a:cxnLst>
              <a:cxn ang="0">
                <a:pos x="connsiteX0" y="connsiteY0"/>
              </a:cxn>
              <a:cxn ang="0">
                <a:pos x="connsiteX1" y="connsiteY1"/>
              </a:cxn>
              <a:cxn ang="0">
                <a:pos x="connsiteX2" y="connsiteY2"/>
              </a:cxn>
              <a:cxn ang="0">
                <a:pos x="connsiteX3" y="connsiteY3"/>
              </a:cxn>
            </a:cxnLst>
            <a:rect l="l" t="t" r="r" b="b"/>
            <a:pathLst>
              <a:path w="3055179" h="3268963">
                <a:moveTo>
                  <a:pt x="569556" y="0"/>
                </a:moveTo>
                <a:lnTo>
                  <a:pt x="3055179" y="0"/>
                </a:lnTo>
                <a:lnTo>
                  <a:pt x="3055179" y="3088684"/>
                </a:lnTo>
                <a:lnTo>
                  <a:pt x="0" y="3268963"/>
                </a:lnTo>
                <a:close/>
              </a:path>
            </a:pathLst>
          </a:custGeom>
        </p:spPr>
        <p:txBody>
          <a:bodyPr wrap="square">
            <a:noAutofit/>
          </a:bodyPr>
          <a:lstStyle/>
          <a:p>
            <a:endParaRPr lang="en-IN"/>
          </a:p>
        </p:txBody>
      </p:sp>
      <p:sp>
        <p:nvSpPr>
          <p:cNvPr id="21" name="Picture Placeholder 20">
            <a:extLst>
              <a:ext uri="{FF2B5EF4-FFF2-40B4-BE49-F238E27FC236}">
                <a16:creationId xmlns:a16="http://schemas.microsoft.com/office/drawing/2014/main" id="{9FF252C3-5A23-4CC1-80A2-C1B6938E3D5B}"/>
              </a:ext>
            </a:extLst>
          </p:cNvPr>
          <p:cNvSpPr>
            <a:spLocks noGrp="1"/>
          </p:cNvSpPr>
          <p:nvPr>
            <p:ph type="pic" sz="quarter" idx="13"/>
          </p:nvPr>
        </p:nvSpPr>
        <p:spPr>
          <a:xfrm>
            <a:off x="9572" y="3635903"/>
            <a:ext cx="3430097" cy="3206742"/>
          </a:xfrm>
          <a:custGeom>
            <a:avLst/>
            <a:gdLst>
              <a:gd name="connsiteX0" fmla="*/ 3048798 w 3430097"/>
              <a:gd name="connsiteY0" fmla="*/ 0 h 3206742"/>
              <a:gd name="connsiteX1" fmla="*/ 3430097 w 3430097"/>
              <a:gd name="connsiteY1" fmla="*/ 3206742 h 3206742"/>
              <a:gd name="connsiteX2" fmla="*/ 0 w 3430097"/>
              <a:gd name="connsiteY2" fmla="*/ 3206742 h 3206742"/>
              <a:gd name="connsiteX3" fmla="*/ 0 w 3430097"/>
              <a:gd name="connsiteY3" fmla="*/ 177089 h 3206742"/>
            </a:gdLst>
            <a:ahLst/>
            <a:cxnLst>
              <a:cxn ang="0">
                <a:pos x="connsiteX0" y="connsiteY0"/>
              </a:cxn>
              <a:cxn ang="0">
                <a:pos x="connsiteX1" y="connsiteY1"/>
              </a:cxn>
              <a:cxn ang="0">
                <a:pos x="connsiteX2" y="connsiteY2"/>
              </a:cxn>
              <a:cxn ang="0">
                <a:pos x="connsiteX3" y="connsiteY3"/>
              </a:cxn>
            </a:cxnLst>
            <a:rect l="l" t="t" r="r" b="b"/>
            <a:pathLst>
              <a:path w="3430097" h="3206742">
                <a:moveTo>
                  <a:pt x="3048798" y="0"/>
                </a:moveTo>
                <a:lnTo>
                  <a:pt x="3430097" y="3206742"/>
                </a:lnTo>
                <a:lnTo>
                  <a:pt x="0" y="3206742"/>
                </a:lnTo>
                <a:lnTo>
                  <a:pt x="0" y="177089"/>
                </a:lnTo>
                <a:close/>
              </a:path>
            </a:pathLst>
          </a:custGeom>
        </p:spPr>
        <p:txBody>
          <a:bodyPr wrap="square">
            <a:noAutofit/>
          </a:bodyPr>
          <a:lstStyle/>
          <a:p>
            <a:endParaRPr lang="en-IN"/>
          </a:p>
        </p:txBody>
      </p:sp>
      <p:sp>
        <p:nvSpPr>
          <p:cNvPr id="23" name="Picture Placeholder 22">
            <a:extLst>
              <a:ext uri="{FF2B5EF4-FFF2-40B4-BE49-F238E27FC236}">
                <a16:creationId xmlns:a16="http://schemas.microsoft.com/office/drawing/2014/main" id="{808B612A-549D-498E-B456-36A52286DE36}"/>
              </a:ext>
            </a:extLst>
          </p:cNvPr>
          <p:cNvSpPr>
            <a:spLocks noGrp="1"/>
          </p:cNvSpPr>
          <p:nvPr>
            <p:ph type="pic" sz="quarter" idx="14"/>
          </p:nvPr>
        </p:nvSpPr>
        <p:spPr>
          <a:xfrm>
            <a:off x="3055179" y="3278535"/>
            <a:ext cx="6078451" cy="3564110"/>
          </a:xfrm>
          <a:custGeom>
            <a:avLst/>
            <a:gdLst>
              <a:gd name="connsiteX0" fmla="*/ 6078451 w 6078451"/>
              <a:gd name="connsiteY0" fmla="*/ 0 h 3564110"/>
              <a:gd name="connsiteX1" fmla="*/ 5454652 w 6078451"/>
              <a:gd name="connsiteY1" fmla="*/ 3564110 h 3564110"/>
              <a:gd name="connsiteX2" fmla="*/ 384490 w 6078451"/>
              <a:gd name="connsiteY2" fmla="*/ 3564110 h 3564110"/>
              <a:gd name="connsiteX3" fmla="*/ 0 w 6078451"/>
              <a:gd name="connsiteY3" fmla="*/ 357368 h 3564110"/>
            </a:gdLst>
            <a:ahLst/>
            <a:cxnLst>
              <a:cxn ang="0">
                <a:pos x="connsiteX0" y="connsiteY0"/>
              </a:cxn>
              <a:cxn ang="0">
                <a:pos x="connsiteX1" y="connsiteY1"/>
              </a:cxn>
              <a:cxn ang="0">
                <a:pos x="connsiteX2" y="connsiteY2"/>
              </a:cxn>
              <a:cxn ang="0">
                <a:pos x="connsiteX3" y="connsiteY3"/>
              </a:cxn>
            </a:cxnLst>
            <a:rect l="l" t="t" r="r" b="b"/>
            <a:pathLst>
              <a:path w="6078451" h="3564110">
                <a:moveTo>
                  <a:pt x="6078451" y="0"/>
                </a:moveTo>
                <a:lnTo>
                  <a:pt x="5454652" y="3564110"/>
                </a:lnTo>
                <a:lnTo>
                  <a:pt x="384490" y="3564110"/>
                </a:lnTo>
                <a:lnTo>
                  <a:pt x="0" y="357368"/>
                </a:lnTo>
                <a:close/>
              </a:path>
            </a:pathLst>
          </a:custGeom>
        </p:spPr>
        <p:txBody>
          <a:bodyPr wrap="square">
            <a:noAutofit/>
          </a:bodyPr>
          <a:lstStyle/>
          <a:p>
            <a:endParaRPr lang="en-IN"/>
          </a:p>
        </p:txBody>
      </p:sp>
      <p:sp>
        <p:nvSpPr>
          <p:cNvPr id="25" name="Picture Placeholder 24">
            <a:extLst>
              <a:ext uri="{FF2B5EF4-FFF2-40B4-BE49-F238E27FC236}">
                <a16:creationId xmlns:a16="http://schemas.microsoft.com/office/drawing/2014/main" id="{3D8C5E16-F704-416B-A39F-AA9F57943211}"/>
              </a:ext>
            </a:extLst>
          </p:cNvPr>
          <p:cNvSpPr>
            <a:spLocks noGrp="1"/>
          </p:cNvSpPr>
          <p:nvPr>
            <p:ph type="pic" sz="quarter" idx="15"/>
          </p:nvPr>
        </p:nvSpPr>
        <p:spPr>
          <a:xfrm>
            <a:off x="8509832" y="3101447"/>
            <a:ext cx="3682169" cy="3741199"/>
          </a:xfrm>
          <a:custGeom>
            <a:avLst/>
            <a:gdLst>
              <a:gd name="connsiteX0" fmla="*/ 3682169 w 3682169"/>
              <a:gd name="connsiteY0" fmla="*/ 0 h 3741199"/>
              <a:gd name="connsiteX1" fmla="*/ 3682169 w 3682169"/>
              <a:gd name="connsiteY1" fmla="*/ 3741199 h 3741199"/>
              <a:gd name="connsiteX2" fmla="*/ 0 w 3682169"/>
              <a:gd name="connsiteY2" fmla="*/ 3741199 h 3741199"/>
              <a:gd name="connsiteX3" fmla="*/ 626990 w 3682169"/>
              <a:gd name="connsiteY3" fmla="*/ 177089 h 3741199"/>
            </a:gdLst>
            <a:ahLst/>
            <a:cxnLst>
              <a:cxn ang="0">
                <a:pos x="connsiteX0" y="connsiteY0"/>
              </a:cxn>
              <a:cxn ang="0">
                <a:pos x="connsiteX1" y="connsiteY1"/>
              </a:cxn>
              <a:cxn ang="0">
                <a:pos x="connsiteX2" y="connsiteY2"/>
              </a:cxn>
              <a:cxn ang="0">
                <a:pos x="connsiteX3" y="connsiteY3"/>
              </a:cxn>
            </a:cxnLst>
            <a:rect l="l" t="t" r="r" b="b"/>
            <a:pathLst>
              <a:path w="3682169" h="3741199">
                <a:moveTo>
                  <a:pt x="3682169" y="0"/>
                </a:moveTo>
                <a:lnTo>
                  <a:pt x="3682169" y="3741199"/>
                </a:lnTo>
                <a:lnTo>
                  <a:pt x="0" y="3741199"/>
                </a:lnTo>
                <a:lnTo>
                  <a:pt x="626990" y="177089"/>
                </a:lnTo>
                <a:close/>
              </a:path>
            </a:pathLst>
          </a:custGeom>
        </p:spPr>
        <p:txBody>
          <a:bodyPr wrap="square">
            <a:noAutofit/>
          </a:bodyPr>
          <a:lstStyle/>
          <a:p>
            <a:endParaRPr lang="en-IN"/>
          </a:p>
        </p:txBody>
      </p:sp>
    </p:spTree>
    <p:extLst>
      <p:ext uri="{BB962C8B-B14F-4D97-AF65-F5344CB8AC3E}">
        <p14:creationId xmlns:p14="http://schemas.microsoft.com/office/powerpoint/2010/main" val="324409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9471C31-30EC-4D74-AC07-726365A76A09}"/>
              </a:ext>
            </a:extLst>
          </p:cNvPr>
          <p:cNvSpPr>
            <a:spLocks noGrp="1"/>
          </p:cNvSpPr>
          <p:nvPr>
            <p:ph type="pic" sz="quarter" idx="10"/>
          </p:nvPr>
        </p:nvSpPr>
        <p:spPr>
          <a:xfrm>
            <a:off x="6381" y="6381"/>
            <a:ext cx="3468084" cy="2443930"/>
          </a:xfrm>
          <a:custGeom>
            <a:avLst/>
            <a:gdLst>
              <a:gd name="connsiteX0" fmla="*/ 0 w 3468084"/>
              <a:gd name="connsiteY0" fmla="*/ 0 h 2443930"/>
              <a:gd name="connsiteX1" fmla="*/ 3468084 w 3468084"/>
              <a:gd name="connsiteY1" fmla="*/ 0 h 2443930"/>
              <a:gd name="connsiteX2" fmla="*/ 3184129 w 3468084"/>
              <a:gd name="connsiteY2" fmla="*/ 2392882 h 2443930"/>
              <a:gd name="connsiteX3" fmla="*/ 0 w 3468084"/>
              <a:gd name="connsiteY3" fmla="*/ 2443930 h 2443930"/>
            </a:gdLst>
            <a:ahLst/>
            <a:cxnLst>
              <a:cxn ang="0">
                <a:pos x="connsiteX0" y="connsiteY0"/>
              </a:cxn>
              <a:cxn ang="0">
                <a:pos x="connsiteX1" y="connsiteY1"/>
              </a:cxn>
              <a:cxn ang="0">
                <a:pos x="connsiteX2" y="connsiteY2"/>
              </a:cxn>
              <a:cxn ang="0">
                <a:pos x="connsiteX3" y="connsiteY3"/>
              </a:cxn>
            </a:cxnLst>
            <a:rect l="l" t="t" r="r" b="b"/>
            <a:pathLst>
              <a:path w="3468084" h="2443930">
                <a:moveTo>
                  <a:pt x="0" y="0"/>
                </a:moveTo>
                <a:lnTo>
                  <a:pt x="3468084" y="0"/>
                </a:lnTo>
                <a:lnTo>
                  <a:pt x="3184129" y="2392882"/>
                </a:lnTo>
                <a:lnTo>
                  <a:pt x="0" y="2443930"/>
                </a:lnTo>
                <a:close/>
              </a:path>
            </a:pathLst>
          </a:custGeom>
        </p:spPr>
        <p:txBody>
          <a:bodyPr wrap="square">
            <a:noAutofit/>
          </a:bodyPr>
          <a:lstStyle/>
          <a:p>
            <a:endParaRPr lang="en-IN"/>
          </a:p>
        </p:txBody>
      </p:sp>
      <p:sp>
        <p:nvSpPr>
          <p:cNvPr id="20" name="Picture Placeholder 19">
            <a:extLst>
              <a:ext uri="{FF2B5EF4-FFF2-40B4-BE49-F238E27FC236}">
                <a16:creationId xmlns:a16="http://schemas.microsoft.com/office/drawing/2014/main" id="{E49E06F5-35CC-46C8-9795-48773BB5CF11}"/>
              </a:ext>
            </a:extLst>
          </p:cNvPr>
          <p:cNvSpPr>
            <a:spLocks noGrp="1"/>
          </p:cNvSpPr>
          <p:nvPr>
            <p:ph type="pic" sz="quarter" idx="11"/>
          </p:nvPr>
        </p:nvSpPr>
        <p:spPr>
          <a:xfrm>
            <a:off x="3190509" y="6381"/>
            <a:ext cx="4867122" cy="2392882"/>
          </a:xfrm>
          <a:custGeom>
            <a:avLst/>
            <a:gdLst>
              <a:gd name="connsiteX0" fmla="*/ 283955 w 4867122"/>
              <a:gd name="connsiteY0" fmla="*/ 0 h 2392882"/>
              <a:gd name="connsiteX1" fmla="*/ 4530524 w 4867122"/>
              <a:gd name="connsiteY1" fmla="*/ 0 h 2392882"/>
              <a:gd name="connsiteX2" fmla="*/ 4867122 w 4867122"/>
              <a:gd name="connsiteY2" fmla="*/ 2316310 h 2392882"/>
              <a:gd name="connsiteX3" fmla="*/ 0 w 4867122"/>
              <a:gd name="connsiteY3" fmla="*/ 2392882 h 2392882"/>
            </a:gdLst>
            <a:ahLst/>
            <a:cxnLst>
              <a:cxn ang="0">
                <a:pos x="connsiteX0" y="connsiteY0"/>
              </a:cxn>
              <a:cxn ang="0">
                <a:pos x="connsiteX1" y="connsiteY1"/>
              </a:cxn>
              <a:cxn ang="0">
                <a:pos x="connsiteX2" y="connsiteY2"/>
              </a:cxn>
              <a:cxn ang="0">
                <a:pos x="connsiteX3" y="connsiteY3"/>
              </a:cxn>
            </a:cxnLst>
            <a:rect l="l" t="t" r="r" b="b"/>
            <a:pathLst>
              <a:path w="4867122" h="2392882">
                <a:moveTo>
                  <a:pt x="283955" y="0"/>
                </a:moveTo>
                <a:lnTo>
                  <a:pt x="4530524" y="0"/>
                </a:lnTo>
                <a:lnTo>
                  <a:pt x="4867122" y="2316310"/>
                </a:lnTo>
                <a:lnTo>
                  <a:pt x="0" y="2392882"/>
                </a:lnTo>
                <a:close/>
              </a:path>
            </a:pathLst>
          </a:custGeom>
        </p:spPr>
        <p:txBody>
          <a:bodyPr wrap="square">
            <a:noAutofit/>
          </a:bodyPr>
          <a:lstStyle/>
          <a:p>
            <a:endParaRPr lang="en-IN"/>
          </a:p>
        </p:txBody>
      </p:sp>
      <p:sp>
        <p:nvSpPr>
          <p:cNvPr id="24" name="Picture Placeholder 23">
            <a:extLst>
              <a:ext uri="{FF2B5EF4-FFF2-40B4-BE49-F238E27FC236}">
                <a16:creationId xmlns:a16="http://schemas.microsoft.com/office/drawing/2014/main" id="{DCE7AC66-7AC7-445E-B54E-A615BF381907}"/>
              </a:ext>
            </a:extLst>
          </p:cNvPr>
          <p:cNvSpPr>
            <a:spLocks noGrp="1"/>
          </p:cNvSpPr>
          <p:nvPr>
            <p:ph type="pic" sz="quarter" idx="12"/>
          </p:nvPr>
        </p:nvSpPr>
        <p:spPr>
          <a:xfrm>
            <a:off x="7721032" y="6381"/>
            <a:ext cx="4481070" cy="2316310"/>
          </a:xfrm>
          <a:custGeom>
            <a:avLst/>
            <a:gdLst>
              <a:gd name="connsiteX0" fmla="*/ 0 w 4481070"/>
              <a:gd name="connsiteY0" fmla="*/ 0 h 2316310"/>
              <a:gd name="connsiteX1" fmla="*/ 4481070 w 4481070"/>
              <a:gd name="connsiteY1" fmla="*/ 0 h 2316310"/>
              <a:gd name="connsiteX2" fmla="*/ 4481070 w 4481070"/>
              <a:gd name="connsiteY2" fmla="*/ 2249309 h 2316310"/>
              <a:gd name="connsiteX3" fmla="*/ 336599 w 4481070"/>
              <a:gd name="connsiteY3" fmla="*/ 2316310 h 2316310"/>
            </a:gdLst>
            <a:ahLst/>
            <a:cxnLst>
              <a:cxn ang="0">
                <a:pos x="connsiteX0" y="connsiteY0"/>
              </a:cxn>
              <a:cxn ang="0">
                <a:pos x="connsiteX1" y="connsiteY1"/>
              </a:cxn>
              <a:cxn ang="0">
                <a:pos x="connsiteX2" y="connsiteY2"/>
              </a:cxn>
              <a:cxn ang="0">
                <a:pos x="connsiteX3" y="connsiteY3"/>
              </a:cxn>
            </a:cxnLst>
            <a:rect l="l" t="t" r="r" b="b"/>
            <a:pathLst>
              <a:path w="4481070" h="2316310">
                <a:moveTo>
                  <a:pt x="0" y="0"/>
                </a:moveTo>
                <a:lnTo>
                  <a:pt x="4481070" y="0"/>
                </a:lnTo>
                <a:lnTo>
                  <a:pt x="4481070" y="2249309"/>
                </a:lnTo>
                <a:lnTo>
                  <a:pt x="336599" y="2316310"/>
                </a:lnTo>
                <a:close/>
              </a:path>
            </a:pathLst>
          </a:custGeom>
        </p:spPr>
        <p:txBody>
          <a:bodyPr wrap="square">
            <a:noAutofit/>
          </a:bodyPr>
          <a:lstStyle/>
          <a:p>
            <a:endParaRPr lang="en-IN"/>
          </a:p>
        </p:txBody>
      </p:sp>
      <p:sp>
        <p:nvSpPr>
          <p:cNvPr id="26" name="Picture Placeholder 25">
            <a:extLst>
              <a:ext uri="{FF2B5EF4-FFF2-40B4-BE49-F238E27FC236}">
                <a16:creationId xmlns:a16="http://schemas.microsoft.com/office/drawing/2014/main" id="{46ECD8B0-EC8B-4B0D-A05E-406E6AEC6894}"/>
              </a:ext>
            </a:extLst>
          </p:cNvPr>
          <p:cNvSpPr>
            <a:spLocks noGrp="1"/>
          </p:cNvSpPr>
          <p:nvPr>
            <p:ph type="pic" sz="quarter" idx="13"/>
          </p:nvPr>
        </p:nvSpPr>
        <p:spPr>
          <a:xfrm>
            <a:off x="6381" y="2402454"/>
            <a:ext cx="3184128" cy="2247714"/>
          </a:xfrm>
          <a:custGeom>
            <a:avLst/>
            <a:gdLst>
              <a:gd name="connsiteX0" fmla="*/ 3184128 w 3184128"/>
              <a:gd name="connsiteY0" fmla="*/ 0 h 2247714"/>
              <a:gd name="connsiteX1" fmla="*/ 2917721 w 3184128"/>
              <a:gd name="connsiteY1" fmla="*/ 2247714 h 2247714"/>
              <a:gd name="connsiteX2" fmla="*/ 0 w 3184128"/>
              <a:gd name="connsiteY2" fmla="*/ 2183904 h 2247714"/>
              <a:gd name="connsiteX3" fmla="*/ 0 w 3184128"/>
              <a:gd name="connsiteY3" fmla="*/ 47858 h 2247714"/>
            </a:gdLst>
            <a:ahLst/>
            <a:cxnLst>
              <a:cxn ang="0">
                <a:pos x="connsiteX0" y="connsiteY0"/>
              </a:cxn>
              <a:cxn ang="0">
                <a:pos x="connsiteX1" y="connsiteY1"/>
              </a:cxn>
              <a:cxn ang="0">
                <a:pos x="connsiteX2" y="connsiteY2"/>
              </a:cxn>
              <a:cxn ang="0">
                <a:pos x="connsiteX3" y="connsiteY3"/>
              </a:cxn>
            </a:cxnLst>
            <a:rect l="l" t="t" r="r" b="b"/>
            <a:pathLst>
              <a:path w="3184128" h="2247714">
                <a:moveTo>
                  <a:pt x="3184128" y="0"/>
                </a:moveTo>
                <a:lnTo>
                  <a:pt x="2917721" y="2247714"/>
                </a:lnTo>
                <a:lnTo>
                  <a:pt x="0" y="2183904"/>
                </a:lnTo>
                <a:lnTo>
                  <a:pt x="0" y="47858"/>
                </a:lnTo>
                <a:close/>
              </a:path>
            </a:pathLst>
          </a:custGeom>
        </p:spPr>
        <p:txBody>
          <a:bodyPr wrap="square">
            <a:noAutofit/>
          </a:bodyPr>
          <a:lstStyle/>
          <a:p>
            <a:endParaRPr lang="en-IN"/>
          </a:p>
        </p:txBody>
      </p:sp>
      <p:sp>
        <p:nvSpPr>
          <p:cNvPr id="31" name="Picture Placeholder 30">
            <a:extLst>
              <a:ext uri="{FF2B5EF4-FFF2-40B4-BE49-F238E27FC236}">
                <a16:creationId xmlns:a16="http://schemas.microsoft.com/office/drawing/2014/main" id="{B5158FB5-4C84-4CCB-9508-C97D0D9E202F}"/>
              </a:ext>
            </a:extLst>
          </p:cNvPr>
          <p:cNvSpPr>
            <a:spLocks noGrp="1"/>
          </p:cNvSpPr>
          <p:nvPr>
            <p:ph type="pic" sz="quarter" idx="14"/>
          </p:nvPr>
        </p:nvSpPr>
        <p:spPr>
          <a:xfrm>
            <a:off x="2924102" y="2322691"/>
            <a:ext cx="5489271" cy="2450311"/>
          </a:xfrm>
          <a:custGeom>
            <a:avLst/>
            <a:gdLst>
              <a:gd name="connsiteX0" fmla="*/ 5133529 w 5489271"/>
              <a:gd name="connsiteY0" fmla="*/ 0 h 2450311"/>
              <a:gd name="connsiteX1" fmla="*/ 5489271 w 5489271"/>
              <a:gd name="connsiteY1" fmla="*/ 2450311 h 2450311"/>
              <a:gd name="connsiteX2" fmla="*/ 0 w 5489271"/>
              <a:gd name="connsiteY2" fmla="*/ 2327477 h 2450311"/>
              <a:gd name="connsiteX3" fmla="*/ 266408 w 5489271"/>
              <a:gd name="connsiteY3" fmla="*/ 79763 h 2450311"/>
            </a:gdLst>
            <a:ahLst/>
            <a:cxnLst>
              <a:cxn ang="0">
                <a:pos x="connsiteX0" y="connsiteY0"/>
              </a:cxn>
              <a:cxn ang="0">
                <a:pos x="connsiteX1" y="connsiteY1"/>
              </a:cxn>
              <a:cxn ang="0">
                <a:pos x="connsiteX2" y="connsiteY2"/>
              </a:cxn>
              <a:cxn ang="0">
                <a:pos x="connsiteX3" y="connsiteY3"/>
              </a:cxn>
            </a:cxnLst>
            <a:rect l="l" t="t" r="r" b="b"/>
            <a:pathLst>
              <a:path w="5489271" h="2450311">
                <a:moveTo>
                  <a:pt x="5133529" y="0"/>
                </a:moveTo>
                <a:lnTo>
                  <a:pt x="5489271" y="2450311"/>
                </a:lnTo>
                <a:lnTo>
                  <a:pt x="0" y="2327477"/>
                </a:lnTo>
                <a:lnTo>
                  <a:pt x="266408" y="79763"/>
                </a:lnTo>
                <a:close/>
              </a:path>
            </a:pathLst>
          </a:custGeom>
        </p:spPr>
        <p:txBody>
          <a:bodyPr wrap="square">
            <a:noAutofit/>
          </a:bodyPr>
          <a:lstStyle/>
          <a:p>
            <a:endParaRPr lang="en-IN"/>
          </a:p>
        </p:txBody>
      </p:sp>
      <p:sp>
        <p:nvSpPr>
          <p:cNvPr id="33" name="Picture Placeholder 32">
            <a:extLst>
              <a:ext uri="{FF2B5EF4-FFF2-40B4-BE49-F238E27FC236}">
                <a16:creationId xmlns:a16="http://schemas.microsoft.com/office/drawing/2014/main" id="{379FC256-B3A2-4CAB-A28D-C3A595A1FD42}"/>
              </a:ext>
            </a:extLst>
          </p:cNvPr>
          <p:cNvSpPr>
            <a:spLocks noGrp="1"/>
          </p:cNvSpPr>
          <p:nvPr>
            <p:ph type="pic" sz="quarter" idx="15"/>
          </p:nvPr>
        </p:nvSpPr>
        <p:spPr>
          <a:xfrm>
            <a:off x="8057631" y="2255690"/>
            <a:ext cx="4144472" cy="2598670"/>
          </a:xfrm>
          <a:custGeom>
            <a:avLst/>
            <a:gdLst>
              <a:gd name="connsiteX0" fmla="*/ 4144472 w 4144472"/>
              <a:gd name="connsiteY0" fmla="*/ 0 h 2598670"/>
              <a:gd name="connsiteX1" fmla="*/ 4144472 w 4144472"/>
              <a:gd name="connsiteY1" fmla="*/ 2598670 h 2598670"/>
              <a:gd name="connsiteX2" fmla="*/ 355742 w 4144472"/>
              <a:gd name="connsiteY2" fmla="*/ 2517312 h 2598670"/>
              <a:gd name="connsiteX3" fmla="*/ 0 w 4144472"/>
              <a:gd name="connsiteY3" fmla="*/ 67001 h 2598670"/>
            </a:gdLst>
            <a:ahLst/>
            <a:cxnLst>
              <a:cxn ang="0">
                <a:pos x="connsiteX0" y="connsiteY0"/>
              </a:cxn>
              <a:cxn ang="0">
                <a:pos x="connsiteX1" y="connsiteY1"/>
              </a:cxn>
              <a:cxn ang="0">
                <a:pos x="connsiteX2" y="connsiteY2"/>
              </a:cxn>
              <a:cxn ang="0">
                <a:pos x="connsiteX3" y="connsiteY3"/>
              </a:cxn>
            </a:cxnLst>
            <a:rect l="l" t="t" r="r" b="b"/>
            <a:pathLst>
              <a:path w="4144472" h="2598670">
                <a:moveTo>
                  <a:pt x="4144472" y="0"/>
                </a:moveTo>
                <a:lnTo>
                  <a:pt x="4144472" y="2598670"/>
                </a:lnTo>
                <a:lnTo>
                  <a:pt x="355742" y="2517312"/>
                </a:lnTo>
                <a:lnTo>
                  <a:pt x="0" y="67001"/>
                </a:lnTo>
                <a:close/>
              </a:path>
            </a:pathLst>
          </a:custGeom>
        </p:spPr>
        <p:txBody>
          <a:bodyPr wrap="square">
            <a:noAutofit/>
          </a:bodyPr>
          <a:lstStyle/>
          <a:p>
            <a:endParaRPr lang="en-IN"/>
          </a:p>
        </p:txBody>
      </p:sp>
      <p:sp>
        <p:nvSpPr>
          <p:cNvPr id="35" name="Picture Placeholder 34">
            <a:extLst>
              <a:ext uri="{FF2B5EF4-FFF2-40B4-BE49-F238E27FC236}">
                <a16:creationId xmlns:a16="http://schemas.microsoft.com/office/drawing/2014/main" id="{D4EA5BC0-8D89-4E30-B562-42DE7DFDD9F8}"/>
              </a:ext>
            </a:extLst>
          </p:cNvPr>
          <p:cNvSpPr>
            <a:spLocks noGrp="1"/>
          </p:cNvSpPr>
          <p:nvPr>
            <p:ph type="pic" sz="quarter" idx="16"/>
          </p:nvPr>
        </p:nvSpPr>
        <p:spPr>
          <a:xfrm>
            <a:off x="6381" y="4586357"/>
            <a:ext cx="2917721" cy="2271643"/>
          </a:xfrm>
          <a:custGeom>
            <a:avLst/>
            <a:gdLst>
              <a:gd name="connsiteX0" fmla="*/ 0 w 2917721"/>
              <a:gd name="connsiteY0" fmla="*/ 0 h 2271643"/>
              <a:gd name="connsiteX1" fmla="*/ 2917721 w 2917721"/>
              <a:gd name="connsiteY1" fmla="*/ 67001 h 2271643"/>
              <a:gd name="connsiteX2" fmla="*/ 2657695 w 2917721"/>
              <a:gd name="connsiteY2" fmla="*/ 2271643 h 2271643"/>
              <a:gd name="connsiteX3" fmla="*/ 0 w 2917721"/>
              <a:gd name="connsiteY3" fmla="*/ 2271643 h 2271643"/>
            </a:gdLst>
            <a:ahLst/>
            <a:cxnLst>
              <a:cxn ang="0">
                <a:pos x="connsiteX0" y="connsiteY0"/>
              </a:cxn>
              <a:cxn ang="0">
                <a:pos x="connsiteX1" y="connsiteY1"/>
              </a:cxn>
              <a:cxn ang="0">
                <a:pos x="connsiteX2" y="connsiteY2"/>
              </a:cxn>
              <a:cxn ang="0">
                <a:pos x="connsiteX3" y="connsiteY3"/>
              </a:cxn>
            </a:cxnLst>
            <a:rect l="l" t="t" r="r" b="b"/>
            <a:pathLst>
              <a:path w="2917721" h="2271643">
                <a:moveTo>
                  <a:pt x="0" y="0"/>
                </a:moveTo>
                <a:lnTo>
                  <a:pt x="2917721" y="67001"/>
                </a:lnTo>
                <a:lnTo>
                  <a:pt x="2657695" y="2271643"/>
                </a:lnTo>
                <a:lnTo>
                  <a:pt x="0" y="2271643"/>
                </a:lnTo>
                <a:close/>
              </a:path>
            </a:pathLst>
          </a:custGeom>
        </p:spPr>
        <p:txBody>
          <a:bodyPr wrap="square">
            <a:noAutofit/>
          </a:bodyPr>
          <a:lstStyle/>
          <a:p>
            <a:endParaRPr lang="en-IN" dirty="0"/>
          </a:p>
        </p:txBody>
      </p:sp>
      <p:sp>
        <p:nvSpPr>
          <p:cNvPr id="38" name="Picture Placeholder 37">
            <a:extLst>
              <a:ext uri="{FF2B5EF4-FFF2-40B4-BE49-F238E27FC236}">
                <a16:creationId xmlns:a16="http://schemas.microsoft.com/office/drawing/2014/main" id="{F77C7743-ECF3-4286-8441-24DFAE11AA9F}"/>
              </a:ext>
            </a:extLst>
          </p:cNvPr>
          <p:cNvSpPr>
            <a:spLocks noGrp="1"/>
          </p:cNvSpPr>
          <p:nvPr>
            <p:ph type="pic" sz="quarter" idx="17"/>
          </p:nvPr>
        </p:nvSpPr>
        <p:spPr>
          <a:xfrm>
            <a:off x="2664075" y="4653358"/>
            <a:ext cx="6052396" cy="2204642"/>
          </a:xfrm>
          <a:custGeom>
            <a:avLst/>
            <a:gdLst>
              <a:gd name="connsiteX0" fmla="*/ 260027 w 6052396"/>
              <a:gd name="connsiteY0" fmla="*/ 0 h 2204642"/>
              <a:gd name="connsiteX1" fmla="*/ 5749297 w 6052396"/>
              <a:gd name="connsiteY1" fmla="*/ 122835 h 2204642"/>
              <a:gd name="connsiteX2" fmla="*/ 6052396 w 6052396"/>
              <a:gd name="connsiteY2" fmla="*/ 2204642 h 2204642"/>
              <a:gd name="connsiteX3" fmla="*/ 0 w 6052396"/>
              <a:gd name="connsiteY3" fmla="*/ 2204642 h 2204642"/>
            </a:gdLst>
            <a:ahLst/>
            <a:cxnLst>
              <a:cxn ang="0">
                <a:pos x="connsiteX0" y="connsiteY0"/>
              </a:cxn>
              <a:cxn ang="0">
                <a:pos x="connsiteX1" y="connsiteY1"/>
              </a:cxn>
              <a:cxn ang="0">
                <a:pos x="connsiteX2" y="connsiteY2"/>
              </a:cxn>
              <a:cxn ang="0">
                <a:pos x="connsiteX3" y="connsiteY3"/>
              </a:cxn>
            </a:cxnLst>
            <a:rect l="l" t="t" r="r" b="b"/>
            <a:pathLst>
              <a:path w="6052396" h="2204642">
                <a:moveTo>
                  <a:pt x="260027" y="0"/>
                </a:moveTo>
                <a:lnTo>
                  <a:pt x="5749297" y="122835"/>
                </a:lnTo>
                <a:lnTo>
                  <a:pt x="6052396" y="2204642"/>
                </a:lnTo>
                <a:lnTo>
                  <a:pt x="0" y="2204642"/>
                </a:lnTo>
                <a:close/>
              </a:path>
            </a:pathLst>
          </a:custGeom>
        </p:spPr>
        <p:txBody>
          <a:bodyPr wrap="square">
            <a:noAutofit/>
          </a:bodyPr>
          <a:lstStyle/>
          <a:p>
            <a:endParaRPr lang="en-IN"/>
          </a:p>
        </p:txBody>
      </p:sp>
      <p:sp>
        <p:nvSpPr>
          <p:cNvPr id="40" name="Picture Placeholder 39">
            <a:extLst>
              <a:ext uri="{FF2B5EF4-FFF2-40B4-BE49-F238E27FC236}">
                <a16:creationId xmlns:a16="http://schemas.microsoft.com/office/drawing/2014/main" id="{6DCD143F-9C5C-473F-9CDB-A72EF81B7AED}"/>
              </a:ext>
            </a:extLst>
          </p:cNvPr>
          <p:cNvSpPr>
            <a:spLocks noGrp="1"/>
          </p:cNvSpPr>
          <p:nvPr>
            <p:ph type="pic" sz="quarter" idx="18"/>
          </p:nvPr>
        </p:nvSpPr>
        <p:spPr>
          <a:xfrm>
            <a:off x="8413373" y="4773002"/>
            <a:ext cx="3788730" cy="2084998"/>
          </a:xfrm>
          <a:custGeom>
            <a:avLst/>
            <a:gdLst>
              <a:gd name="connsiteX0" fmla="*/ 0 w 3788730"/>
              <a:gd name="connsiteY0" fmla="*/ 0 h 2084998"/>
              <a:gd name="connsiteX1" fmla="*/ 3788730 w 3788730"/>
              <a:gd name="connsiteY1" fmla="*/ 81358 h 2084998"/>
              <a:gd name="connsiteX2" fmla="*/ 3788730 w 3788730"/>
              <a:gd name="connsiteY2" fmla="*/ 2084998 h 2084998"/>
              <a:gd name="connsiteX3" fmla="*/ 303098 w 3788730"/>
              <a:gd name="connsiteY3" fmla="*/ 2084998 h 2084998"/>
            </a:gdLst>
            <a:ahLst/>
            <a:cxnLst>
              <a:cxn ang="0">
                <a:pos x="connsiteX0" y="connsiteY0"/>
              </a:cxn>
              <a:cxn ang="0">
                <a:pos x="connsiteX1" y="connsiteY1"/>
              </a:cxn>
              <a:cxn ang="0">
                <a:pos x="connsiteX2" y="connsiteY2"/>
              </a:cxn>
              <a:cxn ang="0">
                <a:pos x="connsiteX3" y="connsiteY3"/>
              </a:cxn>
            </a:cxnLst>
            <a:rect l="l" t="t" r="r" b="b"/>
            <a:pathLst>
              <a:path w="3788730" h="2084998">
                <a:moveTo>
                  <a:pt x="0" y="0"/>
                </a:moveTo>
                <a:lnTo>
                  <a:pt x="3788730" y="81358"/>
                </a:lnTo>
                <a:lnTo>
                  <a:pt x="3788730" y="2084998"/>
                </a:lnTo>
                <a:lnTo>
                  <a:pt x="303098" y="2084998"/>
                </a:lnTo>
                <a:close/>
              </a:path>
            </a:pathLst>
          </a:custGeom>
        </p:spPr>
        <p:txBody>
          <a:bodyPr wrap="square">
            <a:noAutofit/>
          </a:bodyPr>
          <a:lstStyle/>
          <a:p>
            <a:endParaRPr lang="en-IN"/>
          </a:p>
        </p:txBody>
      </p:sp>
    </p:spTree>
    <p:extLst>
      <p:ext uri="{BB962C8B-B14F-4D97-AF65-F5344CB8AC3E}">
        <p14:creationId xmlns:p14="http://schemas.microsoft.com/office/powerpoint/2010/main" val="69101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155A2D-8947-4347-B994-440F5209A24D}"/>
              </a:ext>
            </a:extLst>
          </p:cNvPr>
          <p:cNvSpPr>
            <a:spLocks noGrp="1"/>
          </p:cNvSpPr>
          <p:nvPr>
            <p:ph type="pic" sz="quarter" idx="10"/>
          </p:nvPr>
        </p:nvSpPr>
        <p:spPr>
          <a:xfrm>
            <a:off x="0" y="0"/>
            <a:ext cx="12192000" cy="6858000"/>
          </a:xfrm>
        </p:spPr>
        <p:txBody>
          <a:bodyPr/>
          <a:lstStyle/>
          <a:p>
            <a:endParaRPr lang="en-IN"/>
          </a:p>
        </p:txBody>
      </p:sp>
    </p:spTree>
    <p:extLst>
      <p:ext uri="{BB962C8B-B14F-4D97-AF65-F5344CB8AC3E}">
        <p14:creationId xmlns:p14="http://schemas.microsoft.com/office/powerpoint/2010/main" val="147067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E283010-04B5-4CF7-B509-8550608756B1}"/>
              </a:ext>
            </a:extLst>
          </p:cNvPr>
          <p:cNvSpPr>
            <a:spLocks noGrp="1"/>
          </p:cNvSpPr>
          <p:nvPr>
            <p:ph type="pic" sz="quarter" idx="10"/>
          </p:nvPr>
        </p:nvSpPr>
        <p:spPr>
          <a:xfrm>
            <a:off x="0" y="0"/>
            <a:ext cx="12192000" cy="6858000"/>
          </a:xfrm>
        </p:spPr>
        <p:txBody>
          <a:bodyPr/>
          <a:lstStyle/>
          <a:p>
            <a:endParaRPr lang="en-IN"/>
          </a:p>
        </p:txBody>
      </p:sp>
      <p:sp>
        <p:nvSpPr>
          <p:cNvPr id="14" name="Picture Placeholder 13">
            <a:extLst>
              <a:ext uri="{FF2B5EF4-FFF2-40B4-BE49-F238E27FC236}">
                <a16:creationId xmlns:a16="http://schemas.microsoft.com/office/drawing/2014/main" id="{B58618EE-4354-4CC4-BBF6-3E845FD901AA}"/>
              </a:ext>
            </a:extLst>
          </p:cNvPr>
          <p:cNvSpPr>
            <a:spLocks noGrp="1"/>
          </p:cNvSpPr>
          <p:nvPr>
            <p:ph type="pic" sz="quarter" idx="11"/>
          </p:nvPr>
        </p:nvSpPr>
        <p:spPr>
          <a:xfrm>
            <a:off x="428625" y="2192338"/>
            <a:ext cx="3251200" cy="1711325"/>
          </a:xfrm>
        </p:spPr>
        <p:txBody>
          <a:bodyPr/>
          <a:lstStyle/>
          <a:p>
            <a:endParaRPr lang="en-IN"/>
          </a:p>
        </p:txBody>
      </p:sp>
      <p:sp>
        <p:nvSpPr>
          <p:cNvPr id="15" name="Picture Placeholder 13">
            <a:extLst>
              <a:ext uri="{FF2B5EF4-FFF2-40B4-BE49-F238E27FC236}">
                <a16:creationId xmlns:a16="http://schemas.microsoft.com/office/drawing/2014/main" id="{8C313C87-6016-4ACB-85E0-D6233991CA30}"/>
              </a:ext>
            </a:extLst>
          </p:cNvPr>
          <p:cNvSpPr>
            <a:spLocks noGrp="1"/>
          </p:cNvSpPr>
          <p:nvPr>
            <p:ph type="pic" sz="quarter" idx="12"/>
          </p:nvPr>
        </p:nvSpPr>
        <p:spPr>
          <a:xfrm>
            <a:off x="4470400" y="2192338"/>
            <a:ext cx="3251200" cy="1711325"/>
          </a:xfrm>
        </p:spPr>
        <p:txBody>
          <a:bodyPr/>
          <a:lstStyle/>
          <a:p>
            <a:endParaRPr lang="en-IN"/>
          </a:p>
        </p:txBody>
      </p:sp>
      <p:sp>
        <p:nvSpPr>
          <p:cNvPr id="16" name="Picture Placeholder 13">
            <a:extLst>
              <a:ext uri="{FF2B5EF4-FFF2-40B4-BE49-F238E27FC236}">
                <a16:creationId xmlns:a16="http://schemas.microsoft.com/office/drawing/2014/main" id="{31733AA7-242F-4F90-BE0E-EAB6CEB39BE1}"/>
              </a:ext>
            </a:extLst>
          </p:cNvPr>
          <p:cNvSpPr>
            <a:spLocks noGrp="1"/>
          </p:cNvSpPr>
          <p:nvPr>
            <p:ph type="pic" sz="quarter" idx="13"/>
          </p:nvPr>
        </p:nvSpPr>
        <p:spPr>
          <a:xfrm>
            <a:off x="8512629" y="2192338"/>
            <a:ext cx="3251200" cy="1711325"/>
          </a:xfrm>
        </p:spPr>
        <p:txBody>
          <a:bodyPr/>
          <a:lstStyle/>
          <a:p>
            <a:endParaRPr lang="en-IN"/>
          </a:p>
        </p:txBody>
      </p:sp>
      <p:sp>
        <p:nvSpPr>
          <p:cNvPr id="17" name="Picture Placeholder 13">
            <a:extLst>
              <a:ext uri="{FF2B5EF4-FFF2-40B4-BE49-F238E27FC236}">
                <a16:creationId xmlns:a16="http://schemas.microsoft.com/office/drawing/2014/main" id="{43555430-BABF-45EA-8230-DB2FB042392F}"/>
              </a:ext>
            </a:extLst>
          </p:cNvPr>
          <p:cNvSpPr>
            <a:spLocks noGrp="1"/>
          </p:cNvSpPr>
          <p:nvPr>
            <p:ph type="pic" sz="quarter" idx="14"/>
          </p:nvPr>
        </p:nvSpPr>
        <p:spPr>
          <a:xfrm>
            <a:off x="8512629" y="4696732"/>
            <a:ext cx="3251200" cy="1711325"/>
          </a:xfrm>
        </p:spPr>
        <p:txBody>
          <a:bodyPr/>
          <a:lstStyle/>
          <a:p>
            <a:endParaRPr lang="en-IN"/>
          </a:p>
        </p:txBody>
      </p:sp>
      <p:sp>
        <p:nvSpPr>
          <p:cNvPr id="18" name="Picture Placeholder 13">
            <a:extLst>
              <a:ext uri="{FF2B5EF4-FFF2-40B4-BE49-F238E27FC236}">
                <a16:creationId xmlns:a16="http://schemas.microsoft.com/office/drawing/2014/main" id="{36A17DC6-6C56-4EA4-8573-077BE18DB2F3}"/>
              </a:ext>
            </a:extLst>
          </p:cNvPr>
          <p:cNvSpPr>
            <a:spLocks noGrp="1"/>
          </p:cNvSpPr>
          <p:nvPr>
            <p:ph type="pic" sz="quarter" idx="15"/>
          </p:nvPr>
        </p:nvSpPr>
        <p:spPr>
          <a:xfrm>
            <a:off x="4470400" y="4696732"/>
            <a:ext cx="3251200" cy="1711325"/>
          </a:xfrm>
        </p:spPr>
        <p:txBody>
          <a:bodyPr/>
          <a:lstStyle/>
          <a:p>
            <a:endParaRPr lang="en-IN"/>
          </a:p>
        </p:txBody>
      </p:sp>
      <p:sp>
        <p:nvSpPr>
          <p:cNvPr id="19" name="Picture Placeholder 13">
            <a:extLst>
              <a:ext uri="{FF2B5EF4-FFF2-40B4-BE49-F238E27FC236}">
                <a16:creationId xmlns:a16="http://schemas.microsoft.com/office/drawing/2014/main" id="{6B0F9279-299C-4EC2-89DA-0C3135FE5CA0}"/>
              </a:ext>
            </a:extLst>
          </p:cNvPr>
          <p:cNvSpPr>
            <a:spLocks noGrp="1"/>
          </p:cNvSpPr>
          <p:nvPr>
            <p:ph type="pic" sz="quarter" idx="16"/>
          </p:nvPr>
        </p:nvSpPr>
        <p:spPr>
          <a:xfrm>
            <a:off x="428171" y="4696732"/>
            <a:ext cx="3251200" cy="1711325"/>
          </a:xfrm>
        </p:spPr>
        <p:txBody>
          <a:bodyPr/>
          <a:lstStyle/>
          <a:p>
            <a:endParaRPr lang="en-IN"/>
          </a:p>
        </p:txBody>
      </p:sp>
    </p:spTree>
    <p:extLst>
      <p:ext uri="{BB962C8B-B14F-4D97-AF65-F5344CB8AC3E}">
        <p14:creationId xmlns:p14="http://schemas.microsoft.com/office/powerpoint/2010/main" val="1618358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FCB73-C92F-4D17-9C2A-D06DB4D00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676F7D8-E4AD-414D-A4C1-88C1287C7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2C9305-9304-4B71-AAAF-0B225A798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DFDE1-504C-427F-90D9-DB7CE5D8619B}" type="datetimeFigureOut">
              <a:rPr lang="en-IN" smtClean="0"/>
              <a:t>23-07-2020</a:t>
            </a:fld>
            <a:endParaRPr lang="en-IN"/>
          </a:p>
        </p:txBody>
      </p:sp>
      <p:sp>
        <p:nvSpPr>
          <p:cNvPr id="5" name="Footer Placeholder 4">
            <a:extLst>
              <a:ext uri="{FF2B5EF4-FFF2-40B4-BE49-F238E27FC236}">
                <a16:creationId xmlns:a16="http://schemas.microsoft.com/office/drawing/2014/main" id="{367EC3BA-0FE1-4633-B226-C1B73558F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36FF788-2054-4BCD-AB71-91FFEA78F6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922F-CB85-458D-8E5F-91249F24E80A}" type="slidenum">
              <a:rPr lang="en-IN" smtClean="0"/>
              <a:t>‹#›</a:t>
            </a:fld>
            <a:endParaRPr lang="en-IN"/>
          </a:p>
        </p:txBody>
      </p:sp>
    </p:spTree>
    <p:extLst>
      <p:ext uri="{BB962C8B-B14F-4D97-AF65-F5344CB8AC3E}">
        <p14:creationId xmlns:p14="http://schemas.microsoft.com/office/powerpoint/2010/main" val="314640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mailto:thelunaprojectuk@gmail.com"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E37B0F68-DFCA-4C62-A4EF-AB3FB3A39DC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2744" t="17358" r="12744" b="17358"/>
          <a:stretch/>
        </p:blipFill>
        <p:spPr>
          <a:xfrm>
            <a:off x="7721032" y="6381"/>
            <a:ext cx="4481070" cy="2316310"/>
          </a:xfrm>
        </p:spPr>
      </p:pic>
      <p:pic>
        <p:nvPicPr>
          <p:cNvPr id="86" name="Picture Placeholder 85">
            <a:extLst>
              <a:ext uri="{FF2B5EF4-FFF2-40B4-BE49-F238E27FC236}">
                <a16:creationId xmlns:a16="http://schemas.microsoft.com/office/drawing/2014/main" id="{AE33ECFA-11A2-4563-8FF6-DDBF8808D3E5}"/>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8070" t="5776" r="18070" b="5776"/>
          <a:stretch/>
        </p:blipFill>
        <p:spPr>
          <a:xfrm>
            <a:off x="6381" y="4586357"/>
            <a:ext cx="2917721" cy="2271643"/>
          </a:xfrm>
        </p:spPr>
      </p:pic>
      <p:pic>
        <p:nvPicPr>
          <p:cNvPr id="82" name="Picture Placeholder 81">
            <a:extLst>
              <a:ext uri="{FF2B5EF4-FFF2-40B4-BE49-F238E27FC236}">
                <a16:creationId xmlns:a16="http://schemas.microsoft.com/office/drawing/2014/main" id="{33B4B998-8803-400C-BA87-48BA57B1E23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201" t="20517" r="8201"/>
          <a:stretch/>
        </p:blipFill>
        <p:spPr>
          <a:xfrm>
            <a:off x="0" y="2402454"/>
            <a:ext cx="3190509" cy="2247714"/>
          </a:xfrm>
        </p:spPr>
      </p:pic>
      <p:pic>
        <p:nvPicPr>
          <p:cNvPr id="76" name="Picture Placeholder 75">
            <a:extLst>
              <a:ext uri="{FF2B5EF4-FFF2-40B4-BE49-F238E27FC236}">
                <a16:creationId xmlns:a16="http://schemas.microsoft.com/office/drawing/2014/main" id="{7556A273-BD29-4930-8895-431975C5B612}"/>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7536" t="8652" r="18036" b="22869"/>
          <a:stretch/>
        </p:blipFill>
        <p:spPr>
          <a:xfrm>
            <a:off x="8057631" y="2255690"/>
            <a:ext cx="4144472" cy="2598670"/>
          </a:xfrm>
        </p:spPr>
      </p:pic>
      <p:sp>
        <p:nvSpPr>
          <p:cNvPr id="9" name="Freeform 5">
            <a:extLst>
              <a:ext uri="{FF2B5EF4-FFF2-40B4-BE49-F238E27FC236}">
                <a16:creationId xmlns:a16="http://schemas.microsoft.com/office/drawing/2014/main" id="{77F36632-242B-4DB4-87EF-40FC3518E7DC}"/>
              </a:ext>
            </a:extLst>
          </p:cNvPr>
          <p:cNvSpPr>
            <a:spLocks/>
          </p:cNvSpPr>
          <p:nvPr/>
        </p:nvSpPr>
        <p:spPr bwMode="auto">
          <a:xfrm>
            <a:off x="6381" y="6381"/>
            <a:ext cx="3468084" cy="2443930"/>
          </a:xfrm>
          <a:custGeom>
            <a:avLst/>
            <a:gdLst>
              <a:gd name="T0" fmla="*/ 0 w 2174"/>
              <a:gd name="T1" fmla="*/ 0 h 1532"/>
              <a:gd name="T2" fmla="*/ 2174 w 2174"/>
              <a:gd name="T3" fmla="*/ 0 h 1532"/>
              <a:gd name="T4" fmla="*/ 2174 w 2174"/>
              <a:gd name="T5" fmla="*/ 0 h 1532"/>
              <a:gd name="T6" fmla="*/ 0 w 2174"/>
              <a:gd name="T7" fmla="*/ 0 h 1532"/>
              <a:gd name="T8" fmla="*/ 0 w 2174"/>
              <a:gd name="T9" fmla="*/ 1532 h 1532"/>
              <a:gd name="T10" fmla="*/ 0 w 2174"/>
              <a:gd name="T11" fmla="*/ 1532 h 1532"/>
              <a:gd name="T12" fmla="*/ 0 w 2174"/>
              <a:gd name="T13" fmla="*/ 0 h 1532"/>
            </a:gdLst>
            <a:ahLst/>
            <a:cxnLst>
              <a:cxn ang="0">
                <a:pos x="T0" y="T1"/>
              </a:cxn>
              <a:cxn ang="0">
                <a:pos x="T2" y="T3"/>
              </a:cxn>
              <a:cxn ang="0">
                <a:pos x="T4" y="T5"/>
              </a:cxn>
              <a:cxn ang="0">
                <a:pos x="T6" y="T7"/>
              </a:cxn>
              <a:cxn ang="0">
                <a:pos x="T8" y="T9"/>
              </a:cxn>
              <a:cxn ang="0">
                <a:pos x="T10" y="T11"/>
              </a:cxn>
              <a:cxn ang="0">
                <a:pos x="T12" y="T13"/>
              </a:cxn>
            </a:cxnLst>
            <a:rect l="0" t="0" r="r" b="b"/>
            <a:pathLst>
              <a:path w="2174" h="1532">
                <a:moveTo>
                  <a:pt x="0" y="0"/>
                </a:moveTo>
                <a:lnTo>
                  <a:pt x="2174" y="0"/>
                </a:lnTo>
                <a:lnTo>
                  <a:pt x="2174" y="0"/>
                </a:lnTo>
                <a:lnTo>
                  <a:pt x="0" y="0"/>
                </a:lnTo>
                <a:lnTo>
                  <a:pt x="0" y="1532"/>
                </a:lnTo>
                <a:lnTo>
                  <a:pt x="0" y="153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Rectangle 6">
            <a:extLst>
              <a:ext uri="{FF2B5EF4-FFF2-40B4-BE49-F238E27FC236}">
                <a16:creationId xmlns:a16="http://schemas.microsoft.com/office/drawing/2014/main" id="{FAF7F6CE-45BB-4DAB-BADA-93FECC140ABB}"/>
              </a:ext>
            </a:extLst>
          </p:cNvPr>
          <p:cNvSpPr>
            <a:spLocks noChangeArrowheads="1"/>
          </p:cNvSpPr>
          <p:nvPr/>
        </p:nvSpPr>
        <p:spPr bwMode="auto">
          <a:xfrm>
            <a:off x="3474465" y="6381"/>
            <a:ext cx="4246568" cy="1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66" name="Picture Placeholder 65" descr="A picture containing sky&#10;&#10;Description automatically generated">
            <a:extLst>
              <a:ext uri="{FF2B5EF4-FFF2-40B4-BE49-F238E27FC236}">
                <a16:creationId xmlns:a16="http://schemas.microsoft.com/office/drawing/2014/main" id="{75917839-0F95-490E-9821-1C58C4322C07}"/>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0193" r="10193"/>
          <a:stretch>
            <a:fillRect/>
          </a:stretch>
        </p:blipFill>
        <p:spPr>
          <a:xfrm>
            <a:off x="6381" y="6381"/>
            <a:ext cx="3468084" cy="2443930"/>
          </a:xfrm>
        </p:spPr>
      </p:pic>
      <p:sp>
        <p:nvSpPr>
          <p:cNvPr id="11" name="Rectangle 7">
            <a:extLst>
              <a:ext uri="{FF2B5EF4-FFF2-40B4-BE49-F238E27FC236}">
                <a16:creationId xmlns:a16="http://schemas.microsoft.com/office/drawing/2014/main" id="{E979D997-2895-4E6C-980F-B8F7A4F88EF8}"/>
              </a:ext>
            </a:extLst>
          </p:cNvPr>
          <p:cNvSpPr>
            <a:spLocks noChangeArrowheads="1"/>
          </p:cNvSpPr>
          <p:nvPr/>
        </p:nvSpPr>
        <p:spPr bwMode="auto">
          <a:xfrm>
            <a:off x="6381" y="2450311"/>
            <a:ext cx="1595" cy="21360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8">
            <a:extLst>
              <a:ext uri="{FF2B5EF4-FFF2-40B4-BE49-F238E27FC236}">
                <a16:creationId xmlns:a16="http://schemas.microsoft.com/office/drawing/2014/main" id="{6C11060D-7FD2-4124-8A23-AFD72CDF88D4}"/>
              </a:ext>
            </a:extLst>
          </p:cNvPr>
          <p:cNvSpPr>
            <a:spLocks/>
          </p:cNvSpPr>
          <p:nvPr/>
        </p:nvSpPr>
        <p:spPr bwMode="auto">
          <a:xfrm>
            <a:off x="7721032" y="6381"/>
            <a:ext cx="4481070" cy="2249309"/>
          </a:xfrm>
          <a:custGeom>
            <a:avLst/>
            <a:gdLst>
              <a:gd name="T0" fmla="*/ 2809 w 2809"/>
              <a:gd name="T1" fmla="*/ 0 h 1410"/>
              <a:gd name="T2" fmla="*/ 2809 w 2809"/>
              <a:gd name="T3" fmla="*/ 1410 h 1410"/>
              <a:gd name="T4" fmla="*/ 2809 w 2809"/>
              <a:gd name="T5" fmla="*/ 1410 h 1410"/>
              <a:gd name="T6" fmla="*/ 2809 w 2809"/>
              <a:gd name="T7" fmla="*/ 0 h 1410"/>
              <a:gd name="T8" fmla="*/ 0 w 2809"/>
              <a:gd name="T9" fmla="*/ 0 h 1410"/>
              <a:gd name="T10" fmla="*/ 0 w 2809"/>
              <a:gd name="T11" fmla="*/ 0 h 1410"/>
              <a:gd name="T12" fmla="*/ 2809 w 2809"/>
              <a:gd name="T13" fmla="*/ 0 h 1410"/>
            </a:gdLst>
            <a:ahLst/>
            <a:cxnLst>
              <a:cxn ang="0">
                <a:pos x="T0" y="T1"/>
              </a:cxn>
              <a:cxn ang="0">
                <a:pos x="T2" y="T3"/>
              </a:cxn>
              <a:cxn ang="0">
                <a:pos x="T4" y="T5"/>
              </a:cxn>
              <a:cxn ang="0">
                <a:pos x="T6" y="T7"/>
              </a:cxn>
              <a:cxn ang="0">
                <a:pos x="T8" y="T9"/>
              </a:cxn>
              <a:cxn ang="0">
                <a:pos x="T10" y="T11"/>
              </a:cxn>
              <a:cxn ang="0">
                <a:pos x="T12" y="T13"/>
              </a:cxn>
            </a:cxnLst>
            <a:rect l="0" t="0" r="r" b="b"/>
            <a:pathLst>
              <a:path w="2809" h="1410">
                <a:moveTo>
                  <a:pt x="2809" y="0"/>
                </a:moveTo>
                <a:lnTo>
                  <a:pt x="2809" y="1410"/>
                </a:lnTo>
                <a:lnTo>
                  <a:pt x="2809" y="1410"/>
                </a:lnTo>
                <a:lnTo>
                  <a:pt x="2809" y="0"/>
                </a:lnTo>
                <a:lnTo>
                  <a:pt x="0" y="0"/>
                </a:lnTo>
                <a:lnTo>
                  <a:pt x="0" y="0"/>
                </a:lnTo>
                <a:lnTo>
                  <a:pt x="28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9">
            <a:extLst>
              <a:ext uri="{FF2B5EF4-FFF2-40B4-BE49-F238E27FC236}">
                <a16:creationId xmlns:a16="http://schemas.microsoft.com/office/drawing/2014/main" id="{BAF76534-EA7F-4313-BEF3-8BDB1249C9E8}"/>
              </a:ext>
            </a:extLst>
          </p:cNvPr>
          <p:cNvSpPr>
            <a:spLocks/>
          </p:cNvSpPr>
          <p:nvPr/>
        </p:nvSpPr>
        <p:spPr bwMode="auto">
          <a:xfrm>
            <a:off x="2660885" y="6858000"/>
            <a:ext cx="6058777" cy="0"/>
          </a:xfrm>
          <a:custGeom>
            <a:avLst/>
            <a:gdLst>
              <a:gd name="T0" fmla="*/ 2 w 3798"/>
              <a:gd name="T1" fmla="*/ 0 w 3798"/>
              <a:gd name="T2" fmla="*/ 3798 w 3798"/>
              <a:gd name="T3" fmla="*/ 3796 w 3798"/>
              <a:gd name="T4" fmla="*/ 2 w 3798"/>
            </a:gdLst>
            <a:ahLst/>
            <a:cxnLst>
              <a:cxn ang="0">
                <a:pos x="T0" y="0"/>
              </a:cxn>
              <a:cxn ang="0">
                <a:pos x="T1" y="0"/>
              </a:cxn>
              <a:cxn ang="0">
                <a:pos x="T2" y="0"/>
              </a:cxn>
              <a:cxn ang="0">
                <a:pos x="T3" y="0"/>
              </a:cxn>
              <a:cxn ang="0">
                <a:pos x="T4" y="0"/>
              </a:cxn>
            </a:cxnLst>
            <a:rect l="0" t="0" r="r" b="b"/>
            <a:pathLst>
              <a:path w="3798">
                <a:moveTo>
                  <a:pt x="2" y="0"/>
                </a:moveTo>
                <a:lnTo>
                  <a:pt x="0" y="0"/>
                </a:lnTo>
                <a:lnTo>
                  <a:pt x="3798" y="0"/>
                </a:lnTo>
                <a:lnTo>
                  <a:pt x="3796"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10">
            <a:extLst>
              <a:ext uri="{FF2B5EF4-FFF2-40B4-BE49-F238E27FC236}">
                <a16:creationId xmlns:a16="http://schemas.microsoft.com/office/drawing/2014/main" id="{D4E1542A-9B5B-4F4F-ADE4-334AC9427D52}"/>
              </a:ext>
            </a:extLst>
          </p:cNvPr>
          <p:cNvSpPr>
            <a:spLocks/>
          </p:cNvSpPr>
          <p:nvPr/>
        </p:nvSpPr>
        <p:spPr bwMode="auto">
          <a:xfrm>
            <a:off x="6381" y="4586357"/>
            <a:ext cx="2657694" cy="2271643"/>
          </a:xfrm>
          <a:custGeom>
            <a:avLst/>
            <a:gdLst>
              <a:gd name="T0" fmla="*/ 0 w 1666"/>
              <a:gd name="T1" fmla="*/ 1424 h 1424"/>
              <a:gd name="T2" fmla="*/ 0 w 1666"/>
              <a:gd name="T3" fmla="*/ 0 h 1424"/>
              <a:gd name="T4" fmla="*/ 0 w 1666"/>
              <a:gd name="T5" fmla="*/ 0 h 1424"/>
              <a:gd name="T6" fmla="*/ 0 w 1666"/>
              <a:gd name="T7" fmla="*/ 1424 h 1424"/>
              <a:gd name="T8" fmla="*/ 1664 w 1666"/>
              <a:gd name="T9" fmla="*/ 1424 h 1424"/>
              <a:gd name="T10" fmla="*/ 1666 w 1666"/>
              <a:gd name="T11" fmla="*/ 1424 h 1424"/>
              <a:gd name="T12" fmla="*/ 0 w 1666"/>
              <a:gd name="T13" fmla="*/ 1424 h 1424"/>
            </a:gdLst>
            <a:ahLst/>
            <a:cxnLst>
              <a:cxn ang="0">
                <a:pos x="T0" y="T1"/>
              </a:cxn>
              <a:cxn ang="0">
                <a:pos x="T2" y="T3"/>
              </a:cxn>
              <a:cxn ang="0">
                <a:pos x="T4" y="T5"/>
              </a:cxn>
              <a:cxn ang="0">
                <a:pos x="T6" y="T7"/>
              </a:cxn>
              <a:cxn ang="0">
                <a:pos x="T8" y="T9"/>
              </a:cxn>
              <a:cxn ang="0">
                <a:pos x="T10" y="T11"/>
              </a:cxn>
              <a:cxn ang="0">
                <a:pos x="T12" y="T13"/>
              </a:cxn>
            </a:cxnLst>
            <a:rect l="0" t="0" r="r" b="b"/>
            <a:pathLst>
              <a:path w="1666" h="1424">
                <a:moveTo>
                  <a:pt x="0" y="1424"/>
                </a:moveTo>
                <a:lnTo>
                  <a:pt x="0" y="0"/>
                </a:lnTo>
                <a:lnTo>
                  <a:pt x="0" y="0"/>
                </a:lnTo>
                <a:lnTo>
                  <a:pt x="0" y="1424"/>
                </a:lnTo>
                <a:lnTo>
                  <a:pt x="1664" y="1424"/>
                </a:lnTo>
                <a:lnTo>
                  <a:pt x="1666" y="1424"/>
                </a:lnTo>
                <a:lnTo>
                  <a:pt x="0" y="14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Rectangle 11">
            <a:extLst>
              <a:ext uri="{FF2B5EF4-FFF2-40B4-BE49-F238E27FC236}">
                <a16:creationId xmlns:a16="http://schemas.microsoft.com/office/drawing/2014/main" id="{CF5006E8-1FAD-4614-A058-6896E1D199F4}"/>
              </a:ext>
            </a:extLst>
          </p:cNvPr>
          <p:cNvSpPr>
            <a:spLocks noChangeArrowheads="1"/>
          </p:cNvSpPr>
          <p:nvPr/>
        </p:nvSpPr>
        <p:spPr bwMode="auto">
          <a:xfrm>
            <a:off x="12202103" y="2255690"/>
            <a:ext cx="1595" cy="2598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2">
            <a:extLst>
              <a:ext uri="{FF2B5EF4-FFF2-40B4-BE49-F238E27FC236}">
                <a16:creationId xmlns:a16="http://schemas.microsoft.com/office/drawing/2014/main" id="{DB23758C-35D1-4AEA-B005-3D5216AFFA13}"/>
              </a:ext>
            </a:extLst>
          </p:cNvPr>
          <p:cNvSpPr>
            <a:spLocks/>
          </p:cNvSpPr>
          <p:nvPr/>
        </p:nvSpPr>
        <p:spPr bwMode="auto">
          <a:xfrm>
            <a:off x="8716471" y="4854360"/>
            <a:ext cx="3485631" cy="2003640"/>
          </a:xfrm>
          <a:custGeom>
            <a:avLst/>
            <a:gdLst>
              <a:gd name="T0" fmla="*/ 2185 w 2185"/>
              <a:gd name="T1" fmla="*/ 1256 h 1256"/>
              <a:gd name="T2" fmla="*/ 0 w 2185"/>
              <a:gd name="T3" fmla="*/ 1256 h 1256"/>
              <a:gd name="T4" fmla="*/ 2 w 2185"/>
              <a:gd name="T5" fmla="*/ 1256 h 1256"/>
              <a:gd name="T6" fmla="*/ 2185 w 2185"/>
              <a:gd name="T7" fmla="*/ 1256 h 1256"/>
              <a:gd name="T8" fmla="*/ 2185 w 2185"/>
              <a:gd name="T9" fmla="*/ 0 h 1256"/>
              <a:gd name="T10" fmla="*/ 2185 w 2185"/>
              <a:gd name="T11" fmla="*/ 0 h 1256"/>
              <a:gd name="T12" fmla="*/ 2185 w 2185"/>
              <a:gd name="T13" fmla="*/ 1256 h 1256"/>
            </a:gdLst>
            <a:ahLst/>
            <a:cxnLst>
              <a:cxn ang="0">
                <a:pos x="T0" y="T1"/>
              </a:cxn>
              <a:cxn ang="0">
                <a:pos x="T2" y="T3"/>
              </a:cxn>
              <a:cxn ang="0">
                <a:pos x="T4" y="T5"/>
              </a:cxn>
              <a:cxn ang="0">
                <a:pos x="T6" y="T7"/>
              </a:cxn>
              <a:cxn ang="0">
                <a:pos x="T8" y="T9"/>
              </a:cxn>
              <a:cxn ang="0">
                <a:pos x="T10" y="T11"/>
              </a:cxn>
              <a:cxn ang="0">
                <a:pos x="T12" y="T13"/>
              </a:cxn>
            </a:cxnLst>
            <a:rect l="0" t="0" r="r" b="b"/>
            <a:pathLst>
              <a:path w="2185" h="1256">
                <a:moveTo>
                  <a:pt x="2185" y="1256"/>
                </a:moveTo>
                <a:lnTo>
                  <a:pt x="0" y="1256"/>
                </a:lnTo>
                <a:lnTo>
                  <a:pt x="2" y="1256"/>
                </a:lnTo>
                <a:lnTo>
                  <a:pt x="2185" y="1256"/>
                </a:lnTo>
                <a:lnTo>
                  <a:pt x="2185" y="0"/>
                </a:lnTo>
                <a:lnTo>
                  <a:pt x="2185" y="0"/>
                </a:lnTo>
                <a:lnTo>
                  <a:pt x="2185" y="1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68" name="Picture Placeholder 67">
            <a:extLst>
              <a:ext uri="{FF2B5EF4-FFF2-40B4-BE49-F238E27FC236}">
                <a16:creationId xmlns:a16="http://schemas.microsoft.com/office/drawing/2014/main" id="{CF996B25-213E-413B-94EB-03AF994CB08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803" r="23401" b="33824"/>
          <a:stretch/>
        </p:blipFill>
        <p:spPr>
          <a:xfrm>
            <a:off x="3190509" y="6381"/>
            <a:ext cx="4867122" cy="2392882"/>
          </a:xfrm>
        </p:spPr>
      </p:pic>
      <p:pic>
        <p:nvPicPr>
          <p:cNvPr id="74" name="Picture Placeholder 73" descr="A screen shot of a computer&#10;&#10;Description automatically generated">
            <a:extLst>
              <a:ext uri="{FF2B5EF4-FFF2-40B4-BE49-F238E27FC236}">
                <a16:creationId xmlns:a16="http://schemas.microsoft.com/office/drawing/2014/main" id="{AE295AED-B6A8-4068-897A-1E6791C2A50D}"/>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5807" t="16562" r="5807" b="16562"/>
          <a:stretch/>
        </p:blipFill>
        <p:spPr>
          <a:xfrm>
            <a:off x="2924102" y="2322691"/>
            <a:ext cx="5489271" cy="2450311"/>
          </a:xfrm>
        </p:spPr>
      </p:pic>
      <p:pic>
        <p:nvPicPr>
          <p:cNvPr id="78" name="Picture Placeholder 77">
            <a:extLst>
              <a:ext uri="{FF2B5EF4-FFF2-40B4-BE49-F238E27FC236}">
                <a16:creationId xmlns:a16="http://schemas.microsoft.com/office/drawing/2014/main" id="{D3A817FD-78C7-4BAA-B271-3FBD12063FC1}"/>
              </a:ext>
            </a:extLst>
          </p:cNvPr>
          <p:cNvPicPr>
            <a:picLocks noGrp="1" noChangeAspect="1"/>
          </p:cNvPicPr>
          <p:nvPr>
            <p:ph type="pic" sz="quarter" idx="17"/>
          </p:nvPr>
        </p:nvPicPr>
        <p:blipFill rotWithShape="1">
          <a:blip r:embed="rId7">
            <a:extLst>
              <a:ext uri="{28A0092B-C50C-407E-A947-70E740481C1C}">
                <a14:useLocalDpi xmlns:a14="http://schemas.microsoft.com/office/drawing/2010/main" val="0"/>
              </a:ext>
            </a:extLst>
          </a:blip>
          <a:srcRect l="1603" t="18580" r="1603" b="18580"/>
          <a:stretch/>
        </p:blipFill>
        <p:spPr>
          <a:xfrm>
            <a:off x="2664075" y="4653358"/>
            <a:ext cx="6052396" cy="2204642"/>
          </a:xfrm>
        </p:spPr>
      </p:pic>
      <p:pic>
        <p:nvPicPr>
          <p:cNvPr id="80" name="Picture Placeholder 79" descr="A picture containing sky&#10;&#10;Description automatically generated">
            <a:extLst>
              <a:ext uri="{FF2B5EF4-FFF2-40B4-BE49-F238E27FC236}">
                <a16:creationId xmlns:a16="http://schemas.microsoft.com/office/drawing/2014/main" id="{CE6960F7-1E0A-42E8-9A04-A34D2E33BAB1}"/>
              </a:ext>
            </a:extLst>
          </p:cNvPr>
          <p:cNvPicPr>
            <a:picLocks noGrp="1" noChangeAspect="1"/>
          </p:cNvPicPr>
          <p:nvPr>
            <p:ph type="pic" sz="quarter" idx="18"/>
          </p:nvPr>
        </p:nvPicPr>
        <p:blipFill rotWithShape="1">
          <a:blip r:embed="rId5">
            <a:extLst>
              <a:ext uri="{28A0092B-C50C-407E-A947-70E740481C1C}">
                <a14:useLocalDpi xmlns:a14="http://schemas.microsoft.com/office/drawing/2010/main" val="0"/>
              </a:ext>
            </a:extLst>
          </a:blip>
          <a:srcRect l="7905" t="8717" r="7905" b="8717"/>
          <a:stretch/>
        </p:blipFill>
        <p:spPr>
          <a:xfrm>
            <a:off x="8413373" y="4773002"/>
            <a:ext cx="3788730" cy="2084998"/>
          </a:xfrm>
        </p:spPr>
      </p:pic>
      <p:sp>
        <p:nvSpPr>
          <p:cNvPr id="26" name="Freeform 22">
            <a:extLst>
              <a:ext uri="{FF2B5EF4-FFF2-40B4-BE49-F238E27FC236}">
                <a16:creationId xmlns:a16="http://schemas.microsoft.com/office/drawing/2014/main" id="{8269ED3E-5F49-417F-9F5D-8FDA5D5A09DE}"/>
              </a:ext>
            </a:extLst>
          </p:cNvPr>
          <p:cNvSpPr>
            <a:spLocks noEditPoints="1"/>
          </p:cNvSpPr>
          <p:nvPr/>
        </p:nvSpPr>
        <p:spPr bwMode="auto">
          <a:xfrm>
            <a:off x="0" y="0"/>
            <a:ext cx="12195722" cy="6853214"/>
          </a:xfrm>
          <a:custGeom>
            <a:avLst/>
            <a:gdLst>
              <a:gd name="T0" fmla="*/ 4784 w 7645"/>
              <a:gd name="T1" fmla="*/ 0 h 4296"/>
              <a:gd name="T2" fmla="*/ 2125 w 7645"/>
              <a:gd name="T3" fmla="*/ 0 h 4296"/>
              <a:gd name="T4" fmla="*/ 0 w 7645"/>
              <a:gd name="T5" fmla="*/ 1429 h 4296"/>
              <a:gd name="T6" fmla="*/ 0 w 7645"/>
              <a:gd name="T7" fmla="*/ 2767 h 4296"/>
              <a:gd name="T8" fmla="*/ 0 w 7645"/>
              <a:gd name="T9" fmla="*/ 4296 h 4296"/>
              <a:gd name="T10" fmla="*/ 1770 w 7645"/>
              <a:gd name="T11" fmla="*/ 4296 h 4296"/>
              <a:gd name="T12" fmla="*/ 5565 w 7645"/>
              <a:gd name="T13" fmla="*/ 4296 h 4296"/>
              <a:gd name="T14" fmla="*/ 7645 w 7645"/>
              <a:gd name="T15" fmla="*/ 3089 h 4296"/>
              <a:gd name="T16" fmla="*/ 7645 w 7645"/>
              <a:gd name="T17" fmla="*/ 1460 h 4296"/>
              <a:gd name="T18" fmla="*/ 7645 w 7645"/>
              <a:gd name="T19" fmla="*/ 0 h 4296"/>
              <a:gd name="T20" fmla="*/ 4796 w 7645"/>
              <a:gd name="T21" fmla="*/ 70 h 4296"/>
              <a:gd name="T22" fmla="*/ 2109 w 7645"/>
              <a:gd name="T23" fmla="*/ 1416 h 4296"/>
              <a:gd name="T24" fmla="*/ 4796 w 7645"/>
              <a:gd name="T25" fmla="*/ 70 h 4296"/>
              <a:gd name="T26" fmla="*/ 5208 w 7645"/>
              <a:gd name="T27" fmla="*/ 2880 h 4296"/>
              <a:gd name="T28" fmla="*/ 2092 w 7645"/>
              <a:gd name="T29" fmla="*/ 1550 h 4296"/>
              <a:gd name="T30" fmla="*/ 123 w 7645"/>
              <a:gd name="T31" fmla="*/ 70 h 4296"/>
              <a:gd name="T32" fmla="*/ 1942 w 7645"/>
              <a:gd name="T33" fmla="*/ 1412 h 4296"/>
              <a:gd name="T34" fmla="*/ 123 w 7645"/>
              <a:gd name="T35" fmla="*/ 70 h 4296"/>
              <a:gd name="T36" fmla="*/ 1923 w 7645"/>
              <a:gd name="T37" fmla="*/ 1552 h 4296"/>
              <a:gd name="T38" fmla="*/ 123 w 7645"/>
              <a:gd name="T39" fmla="*/ 2769 h 4296"/>
              <a:gd name="T40" fmla="*/ 123 w 7645"/>
              <a:gd name="T41" fmla="*/ 4226 h 4296"/>
              <a:gd name="T42" fmla="*/ 1756 w 7645"/>
              <a:gd name="T43" fmla="*/ 2973 h 4296"/>
              <a:gd name="T44" fmla="*/ 123 w 7645"/>
              <a:gd name="T45" fmla="*/ 4226 h 4296"/>
              <a:gd name="T46" fmla="*/ 1923 w 7645"/>
              <a:gd name="T47" fmla="*/ 2976 h 4296"/>
              <a:gd name="T48" fmla="*/ 5400 w 7645"/>
              <a:gd name="T49" fmla="*/ 4226 h 4296"/>
              <a:gd name="T50" fmla="*/ 7523 w 7645"/>
              <a:gd name="T51" fmla="*/ 4226 h 4296"/>
              <a:gd name="T52" fmla="*/ 5373 w 7645"/>
              <a:gd name="T53" fmla="*/ 3053 h 4296"/>
              <a:gd name="T54" fmla="*/ 7523 w 7645"/>
              <a:gd name="T55" fmla="*/ 4226 h 4296"/>
              <a:gd name="T56" fmla="*/ 5350 w 7645"/>
              <a:gd name="T57" fmla="*/ 2884 h 4296"/>
              <a:gd name="T58" fmla="*/ 7523 w 7645"/>
              <a:gd name="T59" fmla="*/ 1462 h 4296"/>
              <a:gd name="T60" fmla="*/ 5128 w 7645"/>
              <a:gd name="T61" fmla="*/ 1362 h 4296"/>
              <a:gd name="T62" fmla="*/ 7523 w 7645"/>
              <a:gd name="T63" fmla="*/ 70 h 4296"/>
              <a:gd name="T64" fmla="*/ 5128 w 7645"/>
              <a:gd name="T65" fmla="*/ 1362 h 4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45" h="4296">
                <a:moveTo>
                  <a:pt x="4940" y="0"/>
                </a:moveTo>
                <a:lnTo>
                  <a:pt x="4784" y="0"/>
                </a:lnTo>
                <a:lnTo>
                  <a:pt x="2280" y="0"/>
                </a:lnTo>
                <a:lnTo>
                  <a:pt x="2125" y="0"/>
                </a:lnTo>
                <a:lnTo>
                  <a:pt x="0" y="0"/>
                </a:lnTo>
                <a:lnTo>
                  <a:pt x="0" y="1429"/>
                </a:lnTo>
                <a:lnTo>
                  <a:pt x="0" y="1582"/>
                </a:lnTo>
                <a:lnTo>
                  <a:pt x="0" y="2767"/>
                </a:lnTo>
                <a:lnTo>
                  <a:pt x="0" y="2921"/>
                </a:lnTo>
                <a:lnTo>
                  <a:pt x="0" y="4296"/>
                </a:lnTo>
                <a:lnTo>
                  <a:pt x="1614" y="4296"/>
                </a:lnTo>
                <a:lnTo>
                  <a:pt x="1770" y="4296"/>
                </a:lnTo>
                <a:lnTo>
                  <a:pt x="5410" y="4296"/>
                </a:lnTo>
                <a:lnTo>
                  <a:pt x="5565" y="4296"/>
                </a:lnTo>
                <a:lnTo>
                  <a:pt x="7645" y="4296"/>
                </a:lnTo>
                <a:lnTo>
                  <a:pt x="7645" y="3089"/>
                </a:lnTo>
                <a:lnTo>
                  <a:pt x="7645" y="2936"/>
                </a:lnTo>
                <a:lnTo>
                  <a:pt x="7645" y="1460"/>
                </a:lnTo>
                <a:lnTo>
                  <a:pt x="7645" y="1306"/>
                </a:lnTo>
                <a:lnTo>
                  <a:pt x="7645" y="0"/>
                </a:lnTo>
                <a:lnTo>
                  <a:pt x="4940" y="0"/>
                </a:lnTo>
                <a:close/>
                <a:moveTo>
                  <a:pt x="4796" y="70"/>
                </a:moveTo>
                <a:lnTo>
                  <a:pt x="4986" y="1364"/>
                </a:lnTo>
                <a:lnTo>
                  <a:pt x="2109" y="1416"/>
                </a:lnTo>
                <a:lnTo>
                  <a:pt x="2271" y="70"/>
                </a:lnTo>
                <a:lnTo>
                  <a:pt x="4796" y="70"/>
                </a:lnTo>
                <a:close/>
                <a:moveTo>
                  <a:pt x="5007" y="1504"/>
                </a:moveTo>
                <a:lnTo>
                  <a:pt x="5208" y="2880"/>
                </a:lnTo>
                <a:lnTo>
                  <a:pt x="1942" y="2810"/>
                </a:lnTo>
                <a:lnTo>
                  <a:pt x="2092" y="1550"/>
                </a:lnTo>
                <a:lnTo>
                  <a:pt x="5007" y="1504"/>
                </a:lnTo>
                <a:close/>
                <a:moveTo>
                  <a:pt x="123" y="70"/>
                </a:moveTo>
                <a:lnTo>
                  <a:pt x="2117" y="70"/>
                </a:lnTo>
                <a:lnTo>
                  <a:pt x="1942" y="1412"/>
                </a:lnTo>
                <a:lnTo>
                  <a:pt x="123" y="1427"/>
                </a:lnTo>
                <a:lnTo>
                  <a:pt x="123" y="70"/>
                </a:lnTo>
                <a:close/>
                <a:moveTo>
                  <a:pt x="123" y="1580"/>
                </a:moveTo>
                <a:lnTo>
                  <a:pt x="1923" y="1552"/>
                </a:lnTo>
                <a:lnTo>
                  <a:pt x="1768" y="2806"/>
                </a:lnTo>
                <a:lnTo>
                  <a:pt x="123" y="2769"/>
                </a:lnTo>
                <a:lnTo>
                  <a:pt x="123" y="1580"/>
                </a:lnTo>
                <a:close/>
                <a:moveTo>
                  <a:pt x="123" y="4226"/>
                </a:moveTo>
                <a:lnTo>
                  <a:pt x="123" y="2923"/>
                </a:lnTo>
                <a:lnTo>
                  <a:pt x="1756" y="2973"/>
                </a:lnTo>
                <a:lnTo>
                  <a:pt x="1622" y="4226"/>
                </a:lnTo>
                <a:lnTo>
                  <a:pt x="123" y="4226"/>
                </a:lnTo>
                <a:close/>
                <a:moveTo>
                  <a:pt x="1777" y="4226"/>
                </a:moveTo>
                <a:lnTo>
                  <a:pt x="1923" y="2976"/>
                </a:lnTo>
                <a:lnTo>
                  <a:pt x="5231" y="3055"/>
                </a:lnTo>
                <a:lnTo>
                  <a:pt x="5400" y="4226"/>
                </a:lnTo>
                <a:lnTo>
                  <a:pt x="1777" y="4226"/>
                </a:lnTo>
                <a:close/>
                <a:moveTo>
                  <a:pt x="7523" y="4226"/>
                </a:moveTo>
                <a:lnTo>
                  <a:pt x="5556" y="4226"/>
                </a:lnTo>
                <a:lnTo>
                  <a:pt x="5373" y="3053"/>
                </a:lnTo>
                <a:lnTo>
                  <a:pt x="7523" y="3088"/>
                </a:lnTo>
                <a:lnTo>
                  <a:pt x="7523" y="4226"/>
                </a:lnTo>
                <a:close/>
                <a:moveTo>
                  <a:pt x="7523" y="2932"/>
                </a:moveTo>
                <a:lnTo>
                  <a:pt x="5350" y="2884"/>
                </a:lnTo>
                <a:lnTo>
                  <a:pt x="5143" y="1500"/>
                </a:lnTo>
                <a:lnTo>
                  <a:pt x="7523" y="1462"/>
                </a:lnTo>
                <a:lnTo>
                  <a:pt x="7523" y="2932"/>
                </a:lnTo>
                <a:close/>
                <a:moveTo>
                  <a:pt x="5128" y="1362"/>
                </a:moveTo>
                <a:lnTo>
                  <a:pt x="4951" y="70"/>
                </a:lnTo>
                <a:lnTo>
                  <a:pt x="7523" y="70"/>
                </a:lnTo>
                <a:lnTo>
                  <a:pt x="7523" y="1308"/>
                </a:lnTo>
                <a:lnTo>
                  <a:pt x="5128" y="1362"/>
                </a:lnTo>
                <a:close/>
              </a:path>
            </a:pathLst>
          </a:custGeom>
          <a:solidFill>
            <a:srgbClr val="FFFFFF"/>
          </a:solidFill>
          <a:ln w="285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4" name="Group 203">
            <a:extLst>
              <a:ext uri="{FF2B5EF4-FFF2-40B4-BE49-F238E27FC236}">
                <a16:creationId xmlns:a16="http://schemas.microsoft.com/office/drawing/2014/main" id="{138E184A-1152-4B16-BACC-E94AC50A96BB}"/>
              </a:ext>
            </a:extLst>
          </p:cNvPr>
          <p:cNvGrpSpPr/>
          <p:nvPr/>
        </p:nvGrpSpPr>
        <p:grpSpPr>
          <a:xfrm>
            <a:off x="7098473" y="5131151"/>
            <a:ext cx="1341438" cy="1489074"/>
            <a:chOff x="8075612" y="-2038349"/>
            <a:chExt cx="1341438" cy="1489074"/>
          </a:xfrm>
        </p:grpSpPr>
        <p:sp>
          <p:nvSpPr>
            <p:cNvPr id="95" name="Freeform 30">
              <a:extLst>
                <a:ext uri="{FF2B5EF4-FFF2-40B4-BE49-F238E27FC236}">
                  <a16:creationId xmlns:a16="http://schemas.microsoft.com/office/drawing/2014/main" id="{54F04786-C9C1-483A-80D8-7DF12C5DD246}"/>
                </a:ext>
              </a:extLst>
            </p:cNvPr>
            <p:cNvSpPr>
              <a:spLocks/>
            </p:cNvSpPr>
            <p:nvPr/>
          </p:nvSpPr>
          <p:spPr bwMode="auto">
            <a:xfrm>
              <a:off x="8148637" y="-1971674"/>
              <a:ext cx="1035050" cy="1422399"/>
            </a:xfrm>
            <a:custGeom>
              <a:avLst/>
              <a:gdLst>
                <a:gd name="T0" fmla="*/ 444 w 444"/>
                <a:gd name="T1" fmla="*/ 222 h 609"/>
                <a:gd name="T2" fmla="*/ 222 w 444"/>
                <a:gd name="T3" fmla="*/ 0 h 609"/>
                <a:gd name="T4" fmla="*/ 0 w 444"/>
                <a:gd name="T5" fmla="*/ 222 h 609"/>
                <a:gd name="T6" fmla="*/ 220 w 444"/>
                <a:gd name="T7" fmla="*/ 444 h 609"/>
                <a:gd name="T8" fmla="*/ 303 w 444"/>
                <a:gd name="T9" fmla="*/ 427 h 609"/>
                <a:gd name="T10" fmla="*/ 303 w 444"/>
                <a:gd name="T11" fmla="*/ 427 h 609"/>
                <a:gd name="T12" fmla="*/ 305 w 444"/>
                <a:gd name="T13" fmla="*/ 550 h 609"/>
                <a:gd name="T14" fmla="*/ 361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5"/>
                    <a:pt x="97" y="444"/>
                    <a:pt x="220" y="444"/>
                  </a:cubicBezTo>
                  <a:cubicBezTo>
                    <a:pt x="250" y="444"/>
                    <a:pt x="279" y="438"/>
                    <a:pt x="303" y="427"/>
                  </a:cubicBezTo>
                  <a:cubicBezTo>
                    <a:pt x="303" y="427"/>
                    <a:pt x="303" y="427"/>
                    <a:pt x="303" y="427"/>
                  </a:cubicBezTo>
                  <a:cubicBezTo>
                    <a:pt x="303" y="427"/>
                    <a:pt x="343" y="491"/>
                    <a:pt x="305" y="550"/>
                  </a:cubicBezTo>
                  <a:cubicBezTo>
                    <a:pt x="268" y="609"/>
                    <a:pt x="396" y="462"/>
                    <a:pt x="361" y="395"/>
                  </a:cubicBezTo>
                  <a:cubicBezTo>
                    <a:pt x="361" y="395"/>
                    <a:pt x="361" y="395"/>
                    <a:pt x="361" y="395"/>
                  </a:cubicBezTo>
                  <a:cubicBezTo>
                    <a:pt x="412" y="354"/>
                    <a:pt x="444" y="292"/>
                    <a:pt x="444"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31">
              <a:extLst>
                <a:ext uri="{FF2B5EF4-FFF2-40B4-BE49-F238E27FC236}">
                  <a16:creationId xmlns:a16="http://schemas.microsoft.com/office/drawing/2014/main" id="{F35D2402-11BD-427F-A11B-83586519C65F}"/>
                </a:ext>
              </a:extLst>
            </p:cNvPr>
            <p:cNvSpPr>
              <a:spLocks/>
            </p:cNvSpPr>
            <p:nvPr/>
          </p:nvSpPr>
          <p:spPr bwMode="auto">
            <a:xfrm>
              <a:off x="8115300" y="-2038349"/>
              <a:ext cx="1035050" cy="1423987"/>
            </a:xfrm>
            <a:custGeom>
              <a:avLst/>
              <a:gdLst>
                <a:gd name="T0" fmla="*/ 444 w 444"/>
                <a:gd name="T1" fmla="*/ 222 h 609"/>
                <a:gd name="T2" fmla="*/ 222 w 444"/>
                <a:gd name="T3" fmla="*/ 0 h 609"/>
                <a:gd name="T4" fmla="*/ 0 w 444"/>
                <a:gd name="T5" fmla="*/ 222 h 609"/>
                <a:gd name="T6" fmla="*/ 218 w 444"/>
                <a:gd name="T7" fmla="*/ 444 h 609"/>
                <a:gd name="T8" fmla="*/ 299 w 444"/>
                <a:gd name="T9" fmla="*/ 427 h 609"/>
                <a:gd name="T10" fmla="*/ 299 w 444"/>
                <a:gd name="T11" fmla="*/ 427 h 609"/>
                <a:gd name="T12" fmla="*/ 303 w 444"/>
                <a:gd name="T13" fmla="*/ 550 h 609"/>
                <a:gd name="T14" fmla="*/ 360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4"/>
                    <a:pt x="95" y="444"/>
                    <a:pt x="218" y="444"/>
                  </a:cubicBezTo>
                  <a:cubicBezTo>
                    <a:pt x="248" y="444"/>
                    <a:pt x="275" y="438"/>
                    <a:pt x="299" y="427"/>
                  </a:cubicBezTo>
                  <a:cubicBezTo>
                    <a:pt x="299" y="427"/>
                    <a:pt x="299" y="427"/>
                    <a:pt x="299" y="427"/>
                  </a:cubicBezTo>
                  <a:cubicBezTo>
                    <a:pt x="299" y="427"/>
                    <a:pt x="341" y="491"/>
                    <a:pt x="303" y="550"/>
                  </a:cubicBezTo>
                  <a:cubicBezTo>
                    <a:pt x="266" y="609"/>
                    <a:pt x="395" y="462"/>
                    <a:pt x="360" y="395"/>
                  </a:cubicBezTo>
                  <a:cubicBezTo>
                    <a:pt x="360" y="395"/>
                    <a:pt x="361" y="395"/>
                    <a:pt x="361" y="395"/>
                  </a:cubicBezTo>
                  <a:cubicBezTo>
                    <a:pt x="411" y="354"/>
                    <a:pt x="444" y="292"/>
                    <a:pt x="444" y="222"/>
                  </a:cubicBez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6" name="Freeform 51">
              <a:extLst>
                <a:ext uri="{FF2B5EF4-FFF2-40B4-BE49-F238E27FC236}">
                  <a16:creationId xmlns:a16="http://schemas.microsoft.com/office/drawing/2014/main" id="{0316BAC1-8BCF-4743-8642-40D38B7E0890}"/>
                </a:ext>
              </a:extLst>
            </p:cNvPr>
            <p:cNvSpPr>
              <a:spLocks/>
            </p:cNvSpPr>
            <p:nvPr/>
          </p:nvSpPr>
          <p:spPr bwMode="auto">
            <a:xfrm>
              <a:off x="8418512" y="-1801812"/>
              <a:ext cx="368300" cy="598487"/>
            </a:xfrm>
            <a:custGeom>
              <a:avLst/>
              <a:gdLst>
                <a:gd name="T0" fmla="*/ 39 w 158"/>
                <a:gd name="T1" fmla="*/ 17 h 256"/>
                <a:gd name="T2" fmla="*/ 158 w 158"/>
                <a:gd name="T3" fmla="*/ 0 h 256"/>
                <a:gd name="T4" fmla="*/ 152 w 158"/>
                <a:gd name="T5" fmla="*/ 74 h 256"/>
                <a:gd name="T6" fmla="*/ 146 w 158"/>
                <a:gd name="T7" fmla="*/ 74 h 256"/>
                <a:gd name="T8" fmla="*/ 96 w 158"/>
                <a:gd name="T9" fmla="*/ 80 h 256"/>
                <a:gd name="T10" fmla="*/ 93 w 158"/>
                <a:gd name="T11" fmla="*/ 92 h 256"/>
                <a:gd name="T12" fmla="*/ 92 w 158"/>
                <a:gd name="T13" fmla="*/ 97 h 256"/>
                <a:gd name="T14" fmla="*/ 140 w 158"/>
                <a:gd name="T15" fmla="*/ 87 h 256"/>
                <a:gd name="T16" fmla="*/ 136 w 158"/>
                <a:gd name="T17" fmla="*/ 147 h 256"/>
                <a:gd name="T18" fmla="*/ 130 w 158"/>
                <a:gd name="T19" fmla="*/ 148 h 256"/>
                <a:gd name="T20" fmla="*/ 80 w 158"/>
                <a:gd name="T21" fmla="*/ 157 h 256"/>
                <a:gd name="T22" fmla="*/ 79 w 158"/>
                <a:gd name="T23" fmla="*/ 164 h 256"/>
                <a:gd name="T24" fmla="*/ 79 w 158"/>
                <a:gd name="T25" fmla="*/ 165 h 256"/>
                <a:gd name="T26" fmla="*/ 135 w 158"/>
                <a:gd name="T27" fmla="*/ 157 h 256"/>
                <a:gd name="T28" fmla="*/ 130 w 158"/>
                <a:gd name="T29" fmla="*/ 231 h 256"/>
                <a:gd name="T30" fmla="*/ 123 w 158"/>
                <a:gd name="T31" fmla="*/ 232 h 256"/>
                <a:gd name="T32" fmla="*/ 12 w 158"/>
                <a:gd name="T33" fmla="*/ 253 h 256"/>
                <a:gd name="T34" fmla="*/ 0 w 158"/>
                <a:gd name="T35" fmla="*/ 256 h 256"/>
                <a:gd name="T36" fmla="*/ 39 w 158"/>
                <a:gd name="T37" fmla="*/ 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56">
                  <a:moveTo>
                    <a:pt x="39" y="17"/>
                  </a:moveTo>
                  <a:cubicBezTo>
                    <a:pt x="158" y="0"/>
                    <a:pt x="158" y="0"/>
                    <a:pt x="158" y="0"/>
                  </a:cubicBezTo>
                  <a:cubicBezTo>
                    <a:pt x="152" y="74"/>
                    <a:pt x="152" y="74"/>
                    <a:pt x="152" y="74"/>
                  </a:cubicBezTo>
                  <a:cubicBezTo>
                    <a:pt x="146" y="74"/>
                    <a:pt x="146" y="74"/>
                    <a:pt x="146" y="74"/>
                  </a:cubicBezTo>
                  <a:cubicBezTo>
                    <a:pt x="128" y="76"/>
                    <a:pt x="111" y="78"/>
                    <a:pt x="96" y="80"/>
                  </a:cubicBezTo>
                  <a:cubicBezTo>
                    <a:pt x="95" y="84"/>
                    <a:pt x="94" y="88"/>
                    <a:pt x="93" y="92"/>
                  </a:cubicBezTo>
                  <a:cubicBezTo>
                    <a:pt x="92" y="97"/>
                    <a:pt x="92" y="97"/>
                    <a:pt x="92" y="97"/>
                  </a:cubicBezTo>
                  <a:cubicBezTo>
                    <a:pt x="140" y="87"/>
                    <a:pt x="140" y="87"/>
                    <a:pt x="140" y="87"/>
                  </a:cubicBezTo>
                  <a:cubicBezTo>
                    <a:pt x="136" y="147"/>
                    <a:pt x="136" y="147"/>
                    <a:pt x="136" y="147"/>
                  </a:cubicBezTo>
                  <a:cubicBezTo>
                    <a:pt x="130" y="148"/>
                    <a:pt x="130" y="148"/>
                    <a:pt x="130" y="148"/>
                  </a:cubicBezTo>
                  <a:cubicBezTo>
                    <a:pt x="109" y="151"/>
                    <a:pt x="93" y="154"/>
                    <a:pt x="80" y="157"/>
                  </a:cubicBezTo>
                  <a:cubicBezTo>
                    <a:pt x="80" y="160"/>
                    <a:pt x="79" y="162"/>
                    <a:pt x="79" y="164"/>
                  </a:cubicBezTo>
                  <a:cubicBezTo>
                    <a:pt x="79" y="165"/>
                    <a:pt x="79" y="165"/>
                    <a:pt x="79" y="165"/>
                  </a:cubicBezTo>
                  <a:cubicBezTo>
                    <a:pt x="135" y="157"/>
                    <a:pt x="135" y="157"/>
                    <a:pt x="135" y="157"/>
                  </a:cubicBezTo>
                  <a:cubicBezTo>
                    <a:pt x="130" y="231"/>
                    <a:pt x="130" y="231"/>
                    <a:pt x="130" y="231"/>
                  </a:cubicBezTo>
                  <a:cubicBezTo>
                    <a:pt x="123" y="232"/>
                    <a:pt x="123" y="232"/>
                    <a:pt x="123" y="232"/>
                  </a:cubicBezTo>
                  <a:cubicBezTo>
                    <a:pt x="94" y="234"/>
                    <a:pt x="56" y="241"/>
                    <a:pt x="12" y="253"/>
                  </a:cubicBezTo>
                  <a:cubicBezTo>
                    <a:pt x="0" y="256"/>
                    <a:pt x="0" y="256"/>
                    <a:pt x="0" y="256"/>
                  </a:cubicBezTo>
                  <a:lnTo>
                    <a:pt x="39" y="17"/>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52">
              <a:extLst>
                <a:ext uri="{FF2B5EF4-FFF2-40B4-BE49-F238E27FC236}">
                  <a16:creationId xmlns:a16="http://schemas.microsoft.com/office/drawing/2014/main" id="{EF3B2881-9785-4078-837C-270C0B7EDE86}"/>
                </a:ext>
              </a:extLst>
            </p:cNvPr>
            <p:cNvSpPr>
              <a:spLocks noEditPoints="1"/>
            </p:cNvSpPr>
            <p:nvPr/>
          </p:nvSpPr>
          <p:spPr bwMode="auto">
            <a:xfrm>
              <a:off x="8394700" y="-1825624"/>
              <a:ext cx="411163" cy="647700"/>
            </a:xfrm>
            <a:custGeom>
              <a:avLst/>
              <a:gdLst>
                <a:gd name="T0" fmla="*/ 159 w 176"/>
                <a:gd name="T1" fmla="*/ 19 h 277"/>
                <a:gd name="T2" fmla="*/ 155 w 176"/>
                <a:gd name="T3" fmla="*/ 76 h 277"/>
                <a:gd name="T4" fmla="*/ 99 w 176"/>
                <a:gd name="T5" fmla="*/ 83 h 277"/>
                <a:gd name="T6" fmla="*/ 95 w 176"/>
                <a:gd name="T7" fmla="*/ 101 h 277"/>
                <a:gd name="T8" fmla="*/ 92 w 176"/>
                <a:gd name="T9" fmla="*/ 118 h 277"/>
                <a:gd name="T10" fmla="*/ 141 w 176"/>
                <a:gd name="T11" fmla="*/ 107 h 277"/>
                <a:gd name="T12" fmla="*/ 138 w 176"/>
                <a:gd name="T13" fmla="*/ 150 h 277"/>
                <a:gd name="T14" fmla="*/ 83 w 176"/>
                <a:gd name="T15" fmla="*/ 161 h 277"/>
                <a:gd name="T16" fmla="*/ 81 w 176"/>
                <a:gd name="T17" fmla="*/ 173 h 277"/>
                <a:gd name="T18" fmla="*/ 79 w 176"/>
                <a:gd name="T19" fmla="*/ 185 h 277"/>
                <a:gd name="T20" fmla="*/ 136 w 176"/>
                <a:gd name="T21" fmla="*/ 177 h 277"/>
                <a:gd name="T22" fmla="*/ 132 w 176"/>
                <a:gd name="T23" fmla="*/ 234 h 277"/>
                <a:gd name="T24" fmla="*/ 20 w 176"/>
                <a:gd name="T25" fmla="*/ 255 h 277"/>
                <a:gd name="T26" fmla="*/ 56 w 176"/>
                <a:gd name="T27" fmla="*/ 34 h 277"/>
                <a:gd name="T28" fmla="*/ 159 w 176"/>
                <a:gd name="T29" fmla="*/ 19 h 277"/>
                <a:gd name="T30" fmla="*/ 176 w 176"/>
                <a:gd name="T31" fmla="*/ 0 h 277"/>
                <a:gd name="T32" fmla="*/ 157 w 176"/>
                <a:gd name="T33" fmla="*/ 3 h 277"/>
                <a:gd name="T34" fmla="*/ 54 w 176"/>
                <a:gd name="T35" fmla="*/ 18 h 277"/>
                <a:gd name="T36" fmla="*/ 42 w 176"/>
                <a:gd name="T37" fmla="*/ 20 h 277"/>
                <a:gd name="T38" fmla="*/ 41 w 176"/>
                <a:gd name="T39" fmla="*/ 32 h 277"/>
                <a:gd name="T40" fmla="*/ 4 w 176"/>
                <a:gd name="T41" fmla="*/ 253 h 277"/>
                <a:gd name="T42" fmla="*/ 0 w 176"/>
                <a:gd name="T43" fmla="*/ 277 h 277"/>
                <a:gd name="T44" fmla="*/ 24 w 176"/>
                <a:gd name="T45" fmla="*/ 271 h 277"/>
                <a:gd name="T46" fmla="*/ 133 w 176"/>
                <a:gd name="T47" fmla="*/ 250 h 277"/>
                <a:gd name="T48" fmla="*/ 147 w 176"/>
                <a:gd name="T49" fmla="*/ 249 h 277"/>
                <a:gd name="T50" fmla="*/ 148 w 176"/>
                <a:gd name="T51" fmla="*/ 235 h 277"/>
                <a:gd name="T52" fmla="*/ 152 w 176"/>
                <a:gd name="T53" fmla="*/ 178 h 277"/>
                <a:gd name="T54" fmla="*/ 153 w 176"/>
                <a:gd name="T55" fmla="*/ 163 h 277"/>
                <a:gd name="T56" fmla="*/ 153 w 176"/>
                <a:gd name="T57" fmla="*/ 163 h 277"/>
                <a:gd name="T58" fmla="*/ 154 w 176"/>
                <a:gd name="T59" fmla="*/ 151 h 277"/>
                <a:gd name="T60" fmla="*/ 157 w 176"/>
                <a:gd name="T61" fmla="*/ 108 h 277"/>
                <a:gd name="T62" fmla="*/ 158 w 176"/>
                <a:gd name="T63" fmla="*/ 92 h 277"/>
                <a:gd name="T64" fmla="*/ 170 w 176"/>
                <a:gd name="T65" fmla="*/ 91 h 277"/>
                <a:gd name="T66" fmla="*/ 171 w 176"/>
                <a:gd name="T67" fmla="*/ 78 h 277"/>
                <a:gd name="T68" fmla="*/ 175 w 176"/>
                <a:gd name="T69" fmla="*/ 20 h 277"/>
                <a:gd name="T70" fmla="*/ 176 w 176"/>
                <a:gd name="T7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77">
                  <a:moveTo>
                    <a:pt x="159" y="19"/>
                  </a:moveTo>
                  <a:cubicBezTo>
                    <a:pt x="155" y="76"/>
                    <a:pt x="155" y="76"/>
                    <a:pt x="155" y="76"/>
                  </a:cubicBezTo>
                  <a:cubicBezTo>
                    <a:pt x="135" y="78"/>
                    <a:pt x="116" y="80"/>
                    <a:pt x="99" y="83"/>
                  </a:cubicBezTo>
                  <a:cubicBezTo>
                    <a:pt x="98" y="89"/>
                    <a:pt x="96" y="95"/>
                    <a:pt x="95" y="101"/>
                  </a:cubicBezTo>
                  <a:cubicBezTo>
                    <a:pt x="92" y="118"/>
                    <a:pt x="92" y="118"/>
                    <a:pt x="92" y="118"/>
                  </a:cubicBezTo>
                  <a:cubicBezTo>
                    <a:pt x="141" y="107"/>
                    <a:pt x="141" y="107"/>
                    <a:pt x="141" y="107"/>
                  </a:cubicBezTo>
                  <a:cubicBezTo>
                    <a:pt x="138" y="150"/>
                    <a:pt x="138" y="150"/>
                    <a:pt x="138" y="150"/>
                  </a:cubicBezTo>
                  <a:cubicBezTo>
                    <a:pt x="115" y="154"/>
                    <a:pt x="97" y="158"/>
                    <a:pt x="83" y="161"/>
                  </a:cubicBezTo>
                  <a:cubicBezTo>
                    <a:pt x="82" y="165"/>
                    <a:pt x="82" y="169"/>
                    <a:pt x="81" y="173"/>
                  </a:cubicBezTo>
                  <a:cubicBezTo>
                    <a:pt x="79" y="185"/>
                    <a:pt x="79" y="185"/>
                    <a:pt x="79" y="185"/>
                  </a:cubicBezTo>
                  <a:cubicBezTo>
                    <a:pt x="136" y="177"/>
                    <a:pt x="136" y="177"/>
                    <a:pt x="136" y="177"/>
                  </a:cubicBezTo>
                  <a:cubicBezTo>
                    <a:pt x="132" y="234"/>
                    <a:pt x="132" y="234"/>
                    <a:pt x="132" y="234"/>
                  </a:cubicBezTo>
                  <a:cubicBezTo>
                    <a:pt x="103" y="236"/>
                    <a:pt x="65" y="244"/>
                    <a:pt x="20" y="255"/>
                  </a:cubicBezTo>
                  <a:cubicBezTo>
                    <a:pt x="56" y="34"/>
                    <a:pt x="56" y="34"/>
                    <a:pt x="56" y="34"/>
                  </a:cubicBezTo>
                  <a:cubicBezTo>
                    <a:pt x="159" y="19"/>
                    <a:pt x="159" y="19"/>
                    <a:pt x="159" y="19"/>
                  </a:cubicBezTo>
                  <a:moveTo>
                    <a:pt x="176" y="0"/>
                  </a:moveTo>
                  <a:cubicBezTo>
                    <a:pt x="157" y="3"/>
                    <a:pt x="157" y="3"/>
                    <a:pt x="157" y="3"/>
                  </a:cubicBezTo>
                  <a:cubicBezTo>
                    <a:pt x="54" y="18"/>
                    <a:pt x="54" y="18"/>
                    <a:pt x="54" y="18"/>
                  </a:cubicBezTo>
                  <a:cubicBezTo>
                    <a:pt x="42" y="20"/>
                    <a:pt x="42" y="20"/>
                    <a:pt x="42" y="20"/>
                  </a:cubicBezTo>
                  <a:cubicBezTo>
                    <a:pt x="41" y="32"/>
                    <a:pt x="41" y="32"/>
                    <a:pt x="41" y="32"/>
                  </a:cubicBezTo>
                  <a:cubicBezTo>
                    <a:pt x="4" y="253"/>
                    <a:pt x="4" y="253"/>
                    <a:pt x="4" y="253"/>
                  </a:cubicBezTo>
                  <a:cubicBezTo>
                    <a:pt x="0" y="277"/>
                    <a:pt x="0" y="277"/>
                    <a:pt x="0" y="277"/>
                  </a:cubicBezTo>
                  <a:cubicBezTo>
                    <a:pt x="24" y="271"/>
                    <a:pt x="24" y="271"/>
                    <a:pt x="24" y="271"/>
                  </a:cubicBezTo>
                  <a:cubicBezTo>
                    <a:pt x="68" y="259"/>
                    <a:pt x="105" y="252"/>
                    <a:pt x="133" y="250"/>
                  </a:cubicBezTo>
                  <a:cubicBezTo>
                    <a:pt x="147" y="249"/>
                    <a:pt x="147" y="249"/>
                    <a:pt x="147" y="249"/>
                  </a:cubicBezTo>
                  <a:cubicBezTo>
                    <a:pt x="148" y="235"/>
                    <a:pt x="148" y="235"/>
                    <a:pt x="148" y="235"/>
                  </a:cubicBezTo>
                  <a:cubicBezTo>
                    <a:pt x="152" y="178"/>
                    <a:pt x="152" y="178"/>
                    <a:pt x="152" y="178"/>
                  </a:cubicBezTo>
                  <a:cubicBezTo>
                    <a:pt x="153" y="163"/>
                    <a:pt x="153" y="163"/>
                    <a:pt x="153" y="163"/>
                  </a:cubicBezTo>
                  <a:cubicBezTo>
                    <a:pt x="153" y="163"/>
                    <a:pt x="153" y="163"/>
                    <a:pt x="153" y="163"/>
                  </a:cubicBezTo>
                  <a:cubicBezTo>
                    <a:pt x="154" y="151"/>
                    <a:pt x="154" y="151"/>
                    <a:pt x="154" y="151"/>
                  </a:cubicBezTo>
                  <a:cubicBezTo>
                    <a:pt x="157" y="108"/>
                    <a:pt x="157" y="108"/>
                    <a:pt x="157" y="108"/>
                  </a:cubicBezTo>
                  <a:cubicBezTo>
                    <a:pt x="158" y="92"/>
                    <a:pt x="158" y="92"/>
                    <a:pt x="158" y="92"/>
                  </a:cubicBezTo>
                  <a:cubicBezTo>
                    <a:pt x="170" y="91"/>
                    <a:pt x="170" y="91"/>
                    <a:pt x="170" y="91"/>
                  </a:cubicBezTo>
                  <a:cubicBezTo>
                    <a:pt x="171" y="78"/>
                    <a:pt x="171" y="78"/>
                    <a:pt x="171" y="78"/>
                  </a:cubicBezTo>
                  <a:cubicBezTo>
                    <a:pt x="175" y="20"/>
                    <a:pt x="175" y="20"/>
                    <a:pt x="175" y="20"/>
                  </a:cubicBezTo>
                  <a:cubicBezTo>
                    <a:pt x="176" y="0"/>
                    <a:pt x="176" y="0"/>
                    <a:pt x="17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53">
              <a:extLst>
                <a:ext uri="{FF2B5EF4-FFF2-40B4-BE49-F238E27FC236}">
                  <a16:creationId xmlns:a16="http://schemas.microsoft.com/office/drawing/2014/main" id="{CB06B46D-A967-4870-A3D0-AAEEFB3994A7}"/>
                </a:ext>
              </a:extLst>
            </p:cNvPr>
            <p:cNvSpPr>
              <a:spLocks noEditPoints="1"/>
            </p:cNvSpPr>
            <p:nvPr/>
          </p:nvSpPr>
          <p:spPr bwMode="auto">
            <a:xfrm>
              <a:off x="8701087" y="-1787524"/>
              <a:ext cx="374650" cy="590550"/>
            </a:xfrm>
            <a:custGeom>
              <a:avLst/>
              <a:gdLst>
                <a:gd name="T0" fmla="*/ 46 w 161"/>
                <a:gd name="T1" fmla="*/ 253 h 253"/>
                <a:gd name="T2" fmla="*/ 10 w 161"/>
                <a:gd name="T3" fmla="*/ 243 h 253"/>
                <a:gd name="T4" fmla="*/ 4 w 161"/>
                <a:gd name="T5" fmla="*/ 240 h 253"/>
                <a:gd name="T6" fmla="*/ 7 w 161"/>
                <a:gd name="T7" fmla="*/ 233 h 253"/>
                <a:gd name="T8" fmla="*/ 32 w 161"/>
                <a:gd name="T9" fmla="*/ 178 h 253"/>
                <a:gd name="T10" fmla="*/ 34 w 161"/>
                <a:gd name="T11" fmla="*/ 173 h 253"/>
                <a:gd name="T12" fmla="*/ 15 w 161"/>
                <a:gd name="T13" fmla="*/ 168 h 253"/>
                <a:gd name="T14" fmla="*/ 2 w 161"/>
                <a:gd name="T15" fmla="*/ 135 h 253"/>
                <a:gd name="T16" fmla="*/ 48 w 161"/>
                <a:gd name="T17" fmla="*/ 51 h 253"/>
                <a:gd name="T18" fmla="*/ 124 w 161"/>
                <a:gd name="T19" fmla="*/ 0 h 253"/>
                <a:gd name="T20" fmla="*/ 127 w 161"/>
                <a:gd name="T21" fmla="*/ 0 h 253"/>
                <a:gd name="T22" fmla="*/ 161 w 161"/>
                <a:gd name="T23" fmla="*/ 52 h 253"/>
                <a:gd name="T24" fmla="*/ 160 w 161"/>
                <a:gd name="T25" fmla="*/ 77 h 253"/>
                <a:gd name="T26" fmla="*/ 159 w 161"/>
                <a:gd name="T27" fmla="*/ 82 h 253"/>
                <a:gd name="T28" fmla="*/ 155 w 161"/>
                <a:gd name="T29" fmla="*/ 83 h 253"/>
                <a:gd name="T30" fmla="*/ 131 w 161"/>
                <a:gd name="T31" fmla="*/ 92 h 253"/>
                <a:gd name="T32" fmla="*/ 97 w 161"/>
                <a:gd name="T33" fmla="*/ 105 h 253"/>
                <a:gd name="T34" fmla="*/ 97 w 161"/>
                <a:gd name="T35" fmla="*/ 94 h 253"/>
                <a:gd name="T36" fmla="*/ 97 w 161"/>
                <a:gd name="T37" fmla="*/ 87 h 253"/>
                <a:gd name="T38" fmla="*/ 81 w 161"/>
                <a:gd name="T39" fmla="*/ 97 h 253"/>
                <a:gd name="T40" fmla="*/ 76 w 161"/>
                <a:gd name="T41" fmla="*/ 108 h 253"/>
                <a:gd name="T42" fmla="*/ 79 w 161"/>
                <a:gd name="T43" fmla="*/ 109 h 253"/>
                <a:gd name="T44" fmla="*/ 93 w 161"/>
                <a:gd name="T45" fmla="*/ 107 h 253"/>
                <a:gd name="T46" fmla="*/ 118 w 161"/>
                <a:gd name="T47" fmla="*/ 104 h 253"/>
                <a:gd name="T48" fmla="*/ 156 w 161"/>
                <a:gd name="T49" fmla="*/ 128 h 253"/>
                <a:gd name="T50" fmla="*/ 158 w 161"/>
                <a:gd name="T51" fmla="*/ 142 h 253"/>
                <a:gd name="T52" fmla="*/ 142 w 161"/>
                <a:gd name="T53" fmla="*/ 188 h 253"/>
                <a:gd name="T54" fmla="*/ 85 w 161"/>
                <a:gd name="T55" fmla="*/ 241 h 253"/>
                <a:gd name="T56" fmla="*/ 46 w 161"/>
                <a:gd name="T57" fmla="*/ 253 h 253"/>
                <a:gd name="T58" fmla="*/ 43 w 161"/>
                <a:gd name="T59" fmla="*/ 175 h 253"/>
                <a:gd name="T60" fmla="*/ 60 w 161"/>
                <a:gd name="T61" fmla="*/ 180 h 253"/>
                <a:gd name="T62" fmla="*/ 68 w 161"/>
                <a:gd name="T63" fmla="*/ 179 h 253"/>
                <a:gd name="T64" fmla="*/ 84 w 161"/>
                <a:gd name="T65" fmla="*/ 173 h 253"/>
                <a:gd name="T66" fmla="*/ 92 w 161"/>
                <a:gd name="T67" fmla="*/ 167 h 253"/>
                <a:gd name="T68" fmla="*/ 88 w 161"/>
                <a:gd name="T69" fmla="*/ 166 h 253"/>
                <a:gd name="T70" fmla="*/ 64 w 161"/>
                <a:gd name="T71" fmla="*/ 170 h 253"/>
                <a:gd name="T72" fmla="*/ 41 w 161"/>
                <a:gd name="T73" fmla="*/ 173 h 253"/>
                <a:gd name="T74" fmla="*/ 43 w 161"/>
                <a:gd name="T75" fmla="*/ 1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53">
                  <a:moveTo>
                    <a:pt x="46" y="253"/>
                  </a:moveTo>
                  <a:cubicBezTo>
                    <a:pt x="33" y="253"/>
                    <a:pt x="22" y="250"/>
                    <a:pt x="10" y="243"/>
                  </a:cubicBezTo>
                  <a:cubicBezTo>
                    <a:pt x="4" y="240"/>
                    <a:pt x="4" y="240"/>
                    <a:pt x="4" y="240"/>
                  </a:cubicBezTo>
                  <a:cubicBezTo>
                    <a:pt x="7" y="233"/>
                    <a:pt x="7" y="233"/>
                    <a:pt x="7" y="233"/>
                  </a:cubicBezTo>
                  <a:cubicBezTo>
                    <a:pt x="12" y="221"/>
                    <a:pt x="20" y="202"/>
                    <a:pt x="32" y="178"/>
                  </a:cubicBezTo>
                  <a:cubicBezTo>
                    <a:pt x="34" y="173"/>
                    <a:pt x="34" y="173"/>
                    <a:pt x="34" y="173"/>
                  </a:cubicBezTo>
                  <a:cubicBezTo>
                    <a:pt x="26" y="173"/>
                    <a:pt x="20" y="171"/>
                    <a:pt x="15" y="168"/>
                  </a:cubicBezTo>
                  <a:cubicBezTo>
                    <a:pt x="8" y="163"/>
                    <a:pt x="0" y="153"/>
                    <a:pt x="2" y="135"/>
                  </a:cubicBezTo>
                  <a:cubicBezTo>
                    <a:pt x="5" y="110"/>
                    <a:pt x="20" y="83"/>
                    <a:pt x="48" y="51"/>
                  </a:cubicBezTo>
                  <a:cubicBezTo>
                    <a:pt x="77" y="19"/>
                    <a:pt x="102" y="2"/>
                    <a:pt x="124" y="0"/>
                  </a:cubicBezTo>
                  <a:cubicBezTo>
                    <a:pt x="125" y="0"/>
                    <a:pt x="126" y="0"/>
                    <a:pt x="127" y="0"/>
                  </a:cubicBezTo>
                  <a:cubicBezTo>
                    <a:pt x="143" y="0"/>
                    <a:pt x="161" y="9"/>
                    <a:pt x="161" y="52"/>
                  </a:cubicBezTo>
                  <a:cubicBezTo>
                    <a:pt x="161" y="59"/>
                    <a:pt x="161" y="67"/>
                    <a:pt x="160" y="77"/>
                  </a:cubicBezTo>
                  <a:cubicBezTo>
                    <a:pt x="159" y="82"/>
                    <a:pt x="159" y="82"/>
                    <a:pt x="159" y="82"/>
                  </a:cubicBezTo>
                  <a:cubicBezTo>
                    <a:pt x="155" y="83"/>
                    <a:pt x="155" y="83"/>
                    <a:pt x="155" y="83"/>
                  </a:cubicBezTo>
                  <a:cubicBezTo>
                    <a:pt x="148" y="86"/>
                    <a:pt x="140" y="89"/>
                    <a:pt x="131" y="92"/>
                  </a:cubicBezTo>
                  <a:cubicBezTo>
                    <a:pt x="97" y="105"/>
                    <a:pt x="97" y="105"/>
                    <a:pt x="97" y="105"/>
                  </a:cubicBezTo>
                  <a:cubicBezTo>
                    <a:pt x="97" y="94"/>
                    <a:pt x="97" y="94"/>
                    <a:pt x="97" y="94"/>
                  </a:cubicBezTo>
                  <a:cubicBezTo>
                    <a:pt x="97" y="90"/>
                    <a:pt x="97" y="88"/>
                    <a:pt x="97" y="87"/>
                  </a:cubicBezTo>
                  <a:cubicBezTo>
                    <a:pt x="92" y="88"/>
                    <a:pt x="86" y="91"/>
                    <a:pt x="81" y="97"/>
                  </a:cubicBezTo>
                  <a:cubicBezTo>
                    <a:pt x="77" y="101"/>
                    <a:pt x="76" y="105"/>
                    <a:pt x="76" y="108"/>
                  </a:cubicBezTo>
                  <a:cubicBezTo>
                    <a:pt x="76" y="108"/>
                    <a:pt x="78" y="109"/>
                    <a:pt x="79" y="109"/>
                  </a:cubicBezTo>
                  <a:cubicBezTo>
                    <a:pt x="83" y="109"/>
                    <a:pt x="87" y="108"/>
                    <a:pt x="93" y="107"/>
                  </a:cubicBezTo>
                  <a:cubicBezTo>
                    <a:pt x="103" y="105"/>
                    <a:pt x="111" y="104"/>
                    <a:pt x="118" y="104"/>
                  </a:cubicBezTo>
                  <a:cubicBezTo>
                    <a:pt x="145" y="104"/>
                    <a:pt x="154" y="117"/>
                    <a:pt x="156" y="128"/>
                  </a:cubicBezTo>
                  <a:cubicBezTo>
                    <a:pt x="157" y="132"/>
                    <a:pt x="158" y="137"/>
                    <a:pt x="158" y="142"/>
                  </a:cubicBezTo>
                  <a:cubicBezTo>
                    <a:pt x="158" y="156"/>
                    <a:pt x="152" y="172"/>
                    <a:pt x="142" y="188"/>
                  </a:cubicBezTo>
                  <a:cubicBezTo>
                    <a:pt x="128" y="209"/>
                    <a:pt x="109" y="227"/>
                    <a:pt x="85" y="241"/>
                  </a:cubicBezTo>
                  <a:cubicBezTo>
                    <a:pt x="72" y="249"/>
                    <a:pt x="59" y="253"/>
                    <a:pt x="46" y="253"/>
                  </a:cubicBezTo>
                  <a:close/>
                  <a:moveTo>
                    <a:pt x="43" y="175"/>
                  </a:moveTo>
                  <a:cubicBezTo>
                    <a:pt x="49" y="179"/>
                    <a:pt x="54" y="180"/>
                    <a:pt x="60" y="180"/>
                  </a:cubicBezTo>
                  <a:cubicBezTo>
                    <a:pt x="62" y="180"/>
                    <a:pt x="65" y="180"/>
                    <a:pt x="68" y="179"/>
                  </a:cubicBezTo>
                  <a:cubicBezTo>
                    <a:pt x="74" y="178"/>
                    <a:pt x="79" y="175"/>
                    <a:pt x="84" y="173"/>
                  </a:cubicBezTo>
                  <a:cubicBezTo>
                    <a:pt x="90" y="170"/>
                    <a:pt x="91" y="168"/>
                    <a:pt x="92" y="167"/>
                  </a:cubicBezTo>
                  <a:cubicBezTo>
                    <a:pt x="91" y="166"/>
                    <a:pt x="90" y="166"/>
                    <a:pt x="88" y="166"/>
                  </a:cubicBezTo>
                  <a:cubicBezTo>
                    <a:pt x="83" y="166"/>
                    <a:pt x="75" y="167"/>
                    <a:pt x="64" y="170"/>
                  </a:cubicBezTo>
                  <a:cubicBezTo>
                    <a:pt x="54" y="172"/>
                    <a:pt x="47" y="173"/>
                    <a:pt x="41" y="173"/>
                  </a:cubicBezTo>
                  <a:lnTo>
                    <a:pt x="43" y="175"/>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 name="Freeform 54">
              <a:extLst>
                <a:ext uri="{FF2B5EF4-FFF2-40B4-BE49-F238E27FC236}">
                  <a16:creationId xmlns:a16="http://schemas.microsoft.com/office/drawing/2014/main" id="{FFA337C1-1435-4BAE-AFA5-498E074E3875}"/>
                </a:ext>
              </a:extLst>
            </p:cNvPr>
            <p:cNvSpPr>
              <a:spLocks noEditPoints="1"/>
            </p:cNvSpPr>
            <p:nvPr/>
          </p:nvSpPr>
          <p:spPr bwMode="auto">
            <a:xfrm>
              <a:off x="8682037" y="-1806574"/>
              <a:ext cx="412750" cy="628650"/>
            </a:xfrm>
            <a:custGeom>
              <a:avLst/>
              <a:gdLst>
                <a:gd name="T0" fmla="*/ 135 w 177"/>
                <a:gd name="T1" fmla="*/ 16 h 269"/>
                <a:gd name="T2" fmla="*/ 161 w 177"/>
                <a:gd name="T3" fmla="*/ 60 h 269"/>
                <a:gd name="T4" fmla="*/ 160 w 177"/>
                <a:gd name="T5" fmla="*/ 84 h 269"/>
                <a:gd name="T6" fmla="*/ 136 w 177"/>
                <a:gd name="T7" fmla="*/ 93 h 269"/>
                <a:gd name="T8" fmla="*/ 113 w 177"/>
                <a:gd name="T9" fmla="*/ 102 h 269"/>
                <a:gd name="T10" fmla="*/ 105 w 177"/>
                <a:gd name="T11" fmla="*/ 87 h 269"/>
                <a:gd name="T12" fmla="*/ 83 w 177"/>
                <a:gd name="T13" fmla="*/ 100 h 269"/>
                <a:gd name="T14" fmla="*/ 76 w 177"/>
                <a:gd name="T15" fmla="*/ 119 h 269"/>
                <a:gd name="T16" fmla="*/ 87 w 177"/>
                <a:gd name="T17" fmla="*/ 125 h 269"/>
                <a:gd name="T18" fmla="*/ 103 w 177"/>
                <a:gd name="T19" fmla="*/ 123 h 269"/>
                <a:gd name="T20" fmla="*/ 126 w 177"/>
                <a:gd name="T21" fmla="*/ 120 h 269"/>
                <a:gd name="T22" fmla="*/ 157 w 177"/>
                <a:gd name="T23" fmla="*/ 138 h 269"/>
                <a:gd name="T24" fmla="*/ 158 w 177"/>
                <a:gd name="T25" fmla="*/ 150 h 269"/>
                <a:gd name="T26" fmla="*/ 143 w 177"/>
                <a:gd name="T27" fmla="*/ 192 h 269"/>
                <a:gd name="T28" fmla="*/ 89 w 177"/>
                <a:gd name="T29" fmla="*/ 242 h 269"/>
                <a:gd name="T30" fmla="*/ 54 w 177"/>
                <a:gd name="T31" fmla="*/ 253 h 269"/>
                <a:gd name="T32" fmla="*/ 22 w 177"/>
                <a:gd name="T33" fmla="*/ 244 h 269"/>
                <a:gd name="T34" fmla="*/ 47 w 177"/>
                <a:gd name="T35" fmla="*/ 190 h 269"/>
                <a:gd name="T36" fmla="*/ 68 w 177"/>
                <a:gd name="T37" fmla="*/ 196 h 269"/>
                <a:gd name="T38" fmla="*/ 78 w 177"/>
                <a:gd name="T39" fmla="*/ 195 h 269"/>
                <a:gd name="T40" fmla="*/ 96 w 177"/>
                <a:gd name="T41" fmla="*/ 188 h 269"/>
                <a:gd name="T42" fmla="*/ 108 w 177"/>
                <a:gd name="T43" fmla="*/ 174 h 269"/>
                <a:gd name="T44" fmla="*/ 96 w 177"/>
                <a:gd name="T45" fmla="*/ 166 h 269"/>
                <a:gd name="T46" fmla="*/ 71 w 177"/>
                <a:gd name="T47" fmla="*/ 170 h 269"/>
                <a:gd name="T48" fmla="*/ 46 w 177"/>
                <a:gd name="T49" fmla="*/ 173 h 269"/>
                <a:gd name="T50" fmla="*/ 28 w 177"/>
                <a:gd name="T51" fmla="*/ 169 h 269"/>
                <a:gd name="T52" fmla="*/ 18 w 177"/>
                <a:gd name="T53" fmla="*/ 144 h 269"/>
                <a:gd name="T54" fmla="*/ 62 w 177"/>
                <a:gd name="T55" fmla="*/ 65 h 269"/>
                <a:gd name="T56" fmla="*/ 133 w 177"/>
                <a:gd name="T57" fmla="*/ 16 h 269"/>
                <a:gd name="T58" fmla="*/ 135 w 177"/>
                <a:gd name="T59" fmla="*/ 16 h 269"/>
                <a:gd name="T60" fmla="*/ 135 w 177"/>
                <a:gd name="T61" fmla="*/ 0 h 269"/>
                <a:gd name="T62" fmla="*/ 135 w 177"/>
                <a:gd name="T63" fmla="*/ 0 h 269"/>
                <a:gd name="T64" fmla="*/ 132 w 177"/>
                <a:gd name="T65" fmla="*/ 0 h 269"/>
                <a:gd name="T66" fmla="*/ 50 w 177"/>
                <a:gd name="T67" fmla="*/ 54 h 269"/>
                <a:gd name="T68" fmla="*/ 2 w 177"/>
                <a:gd name="T69" fmla="*/ 142 h 269"/>
                <a:gd name="T70" fmla="*/ 19 w 177"/>
                <a:gd name="T71" fmla="*/ 182 h 269"/>
                <a:gd name="T72" fmla="*/ 30 w 177"/>
                <a:gd name="T73" fmla="*/ 187 h 269"/>
                <a:gd name="T74" fmla="*/ 7 w 177"/>
                <a:gd name="T75" fmla="*/ 238 h 269"/>
                <a:gd name="T76" fmla="*/ 2 w 177"/>
                <a:gd name="T77" fmla="*/ 251 h 269"/>
                <a:gd name="T78" fmla="*/ 14 w 177"/>
                <a:gd name="T79" fmla="*/ 258 h 269"/>
                <a:gd name="T80" fmla="*/ 54 w 177"/>
                <a:gd name="T81" fmla="*/ 269 h 269"/>
                <a:gd name="T82" fmla="*/ 97 w 177"/>
                <a:gd name="T83" fmla="*/ 256 h 269"/>
                <a:gd name="T84" fmla="*/ 156 w 177"/>
                <a:gd name="T85" fmla="*/ 201 h 269"/>
                <a:gd name="T86" fmla="*/ 174 w 177"/>
                <a:gd name="T87" fmla="*/ 150 h 269"/>
                <a:gd name="T88" fmla="*/ 172 w 177"/>
                <a:gd name="T89" fmla="*/ 134 h 269"/>
                <a:gd name="T90" fmla="*/ 172 w 177"/>
                <a:gd name="T91" fmla="*/ 134 h 269"/>
                <a:gd name="T92" fmla="*/ 172 w 177"/>
                <a:gd name="T93" fmla="*/ 134 h 269"/>
                <a:gd name="T94" fmla="*/ 145 w 177"/>
                <a:gd name="T95" fmla="*/ 107 h 269"/>
                <a:gd name="T96" fmla="*/ 166 w 177"/>
                <a:gd name="T97" fmla="*/ 99 h 269"/>
                <a:gd name="T98" fmla="*/ 175 w 177"/>
                <a:gd name="T99" fmla="*/ 95 h 269"/>
                <a:gd name="T100" fmla="*/ 176 w 177"/>
                <a:gd name="T101" fmla="*/ 86 h 269"/>
                <a:gd name="T102" fmla="*/ 177 w 177"/>
                <a:gd name="T103" fmla="*/ 60 h 269"/>
                <a:gd name="T104" fmla="*/ 135 w 177"/>
                <a:gd name="T10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9">
                  <a:moveTo>
                    <a:pt x="135" y="16"/>
                  </a:moveTo>
                  <a:cubicBezTo>
                    <a:pt x="153" y="16"/>
                    <a:pt x="161" y="31"/>
                    <a:pt x="161" y="60"/>
                  </a:cubicBezTo>
                  <a:cubicBezTo>
                    <a:pt x="161" y="67"/>
                    <a:pt x="161" y="75"/>
                    <a:pt x="160" y="84"/>
                  </a:cubicBezTo>
                  <a:cubicBezTo>
                    <a:pt x="153" y="86"/>
                    <a:pt x="145" y="89"/>
                    <a:pt x="136" y="93"/>
                  </a:cubicBezTo>
                  <a:cubicBezTo>
                    <a:pt x="113" y="102"/>
                    <a:pt x="113" y="102"/>
                    <a:pt x="113" y="102"/>
                  </a:cubicBezTo>
                  <a:cubicBezTo>
                    <a:pt x="113" y="92"/>
                    <a:pt x="111" y="87"/>
                    <a:pt x="105" y="87"/>
                  </a:cubicBezTo>
                  <a:cubicBezTo>
                    <a:pt x="98" y="87"/>
                    <a:pt x="90" y="92"/>
                    <a:pt x="83" y="100"/>
                  </a:cubicBezTo>
                  <a:cubicBezTo>
                    <a:pt x="77" y="107"/>
                    <a:pt x="75" y="113"/>
                    <a:pt x="76" y="119"/>
                  </a:cubicBezTo>
                  <a:cubicBezTo>
                    <a:pt x="76" y="123"/>
                    <a:pt x="80" y="125"/>
                    <a:pt x="87" y="125"/>
                  </a:cubicBezTo>
                  <a:cubicBezTo>
                    <a:pt x="91" y="125"/>
                    <a:pt x="96" y="124"/>
                    <a:pt x="103" y="123"/>
                  </a:cubicBezTo>
                  <a:cubicBezTo>
                    <a:pt x="112" y="121"/>
                    <a:pt x="120" y="120"/>
                    <a:pt x="126" y="120"/>
                  </a:cubicBezTo>
                  <a:cubicBezTo>
                    <a:pt x="144" y="120"/>
                    <a:pt x="154" y="126"/>
                    <a:pt x="157" y="138"/>
                  </a:cubicBezTo>
                  <a:cubicBezTo>
                    <a:pt x="157" y="142"/>
                    <a:pt x="158" y="145"/>
                    <a:pt x="158" y="150"/>
                  </a:cubicBezTo>
                  <a:cubicBezTo>
                    <a:pt x="158" y="163"/>
                    <a:pt x="153" y="177"/>
                    <a:pt x="143" y="192"/>
                  </a:cubicBezTo>
                  <a:cubicBezTo>
                    <a:pt x="130" y="212"/>
                    <a:pt x="112" y="229"/>
                    <a:pt x="89" y="242"/>
                  </a:cubicBezTo>
                  <a:cubicBezTo>
                    <a:pt x="77" y="250"/>
                    <a:pt x="65" y="253"/>
                    <a:pt x="54" y="253"/>
                  </a:cubicBezTo>
                  <a:cubicBezTo>
                    <a:pt x="43" y="253"/>
                    <a:pt x="32" y="250"/>
                    <a:pt x="22" y="244"/>
                  </a:cubicBezTo>
                  <a:cubicBezTo>
                    <a:pt x="27" y="232"/>
                    <a:pt x="35" y="214"/>
                    <a:pt x="47" y="190"/>
                  </a:cubicBezTo>
                  <a:cubicBezTo>
                    <a:pt x="53" y="194"/>
                    <a:pt x="60" y="196"/>
                    <a:pt x="68" y="196"/>
                  </a:cubicBezTo>
                  <a:cubicBezTo>
                    <a:pt x="71" y="196"/>
                    <a:pt x="74" y="196"/>
                    <a:pt x="78" y="195"/>
                  </a:cubicBezTo>
                  <a:cubicBezTo>
                    <a:pt x="84" y="193"/>
                    <a:pt x="90" y="191"/>
                    <a:pt x="96" y="188"/>
                  </a:cubicBezTo>
                  <a:cubicBezTo>
                    <a:pt x="104" y="183"/>
                    <a:pt x="108" y="179"/>
                    <a:pt x="108" y="174"/>
                  </a:cubicBezTo>
                  <a:cubicBezTo>
                    <a:pt x="108" y="169"/>
                    <a:pt x="104" y="166"/>
                    <a:pt x="96" y="166"/>
                  </a:cubicBezTo>
                  <a:cubicBezTo>
                    <a:pt x="90" y="166"/>
                    <a:pt x="82" y="167"/>
                    <a:pt x="71" y="170"/>
                  </a:cubicBezTo>
                  <a:cubicBezTo>
                    <a:pt x="60" y="172"/>
                    <a:pt x="51" y="173"/>
                    <a:pt x="46" y="173"/>
                  </a:cubicBezTo>
                  <a:cubicBezTo>
                    <a:pt x="38" y="173"/>
                    <a:pt x="32" y="172"/>
                    <a:pt x="28" y="169"/>
                  </a:cubicBezTo>
                  <a:cubicBezTo>
                    <a:pt x="20" y="164"/>
                    <a:pt x="17" y="155"/>
                    <a:pt x="18" y="144"/>
                  </a:cubicBezTo>
                  <a:cubicBezTo>
                    <a:pt x="21" y="121"/>
                    <a:pt x="35" y="95"/>
                    <a:pt x="62" y="65"/>
                  </a:cubicBezTo>
                  <a:cubicBezTo>
                    <a:pt x="89" y="34"/>
                    <a:pt x="113" y="18"/>
                    <a:pt x="133" y="16"/>
                  </a:cubicBezTo>
                  <a:cubicBezTo>
                    <a:pt x="134" y="16"/>
                    <a:pt x="134" y="16"/>
                    <a:pt x="135" y="16"/>
                  </a:cubicBezTo>
                  <a:moveTo>
                    <a:pt x="135" y="0"/>
                  </a:moveTo>
                  <a:cubicBezTo>
                    <a:pt x="135" y="0"/>
                    <a:pt x="135" y="0"/>
                    <a:pt x="135" y="0"/>
                  </a:cubicBezTo>
                  <a:cubicBezTo>
                    <a:pt x="134" y="0"/>
                    <a:pt x="133" y="0"/>
                    <a:pt x="132" y="0"/>
                  </a:cubicBezTo>
                  <a:cubicBezTo>
                    <a:pt x="107" y="2"/>
                    <a:pt x="81" y="20"/>
                    <a:pt x="50" y="54"/>
                  </a:cubicBezTo>
                  <a:cubicBezTo>
                    <a:pt x="21" y="87"/>
                    <a:pt x="5" y="116"/>
                    <a:pt x="2" y="142"/>
                  </a:cubicBezTo>
                  <a:cubicBezTo>
                    <a:pt x="0" y="159"/>
                    <a:pt x="6" y="173"/>
                    <a:pt x="19" y="182"/>
                  </a:cubicBezTo>
                  <a:cubicBezTo>
                    <a:pt x="22" y="184"/>
                    <a:pt x="26" y="186"/>
                    <a:pt x="30" y="187"/>
                  </a:cubicBezTo>
                  <a:cubicBezTo>
                    <a:pt x="20" y="209"/>
                    <a:pt x="12" y="226"/>
                    <a:pt x="7" y="238"/>
                  </a:cubicBezTo>
                  <a:cubicBezTo>
                    <a:pt x="2" y="251"/>
                    <a:pt x="2" y="251"/>
                    <a:pt x="2" y="251"/>
                  </a:cubicBezTo>
                  <a:cubicBezTo>
                    <a:pt x="14" y="258"/>
                    <a:pt x="14" y="258"/>
                    <a:pt x="14" y="258"/>
                  </a:cubicBezTo>
                  <a:cubicBezTo>
                    <a:pt x="27" y="265"/>
                    <a:pt x="40" y="269"/>
                    <a:pt x="54" y="269"/>
                  </a:cubicBezTo>
                  <a:cubicBezTo>
                    <a:pt x="68" y="269"/>
                    <a:pt x="83" y="265"/>
                    <a:pt x="97" y="256"/>
                  </a:cubicBezTo>
                  <a:cubicBezTo>
                    <a:pt x="123" y="241"/>
                    <a:pt x="142" y="223"/>
                    <a:pt x="156" y="201"/>
                  </a:cubicBezTo>
                  <a:cubicBezTo>
                    <a:pt x="168" y="183"/>
                    <a:pt x="174" y="166"/>
                    <a:pt x="174" y="150"/>
                  </a:cubicBezTo>
                  <a:cubicBezTo>
                    <a:pt x="174" y="144"/>
                    <a:pt x="173" y="139"/>
                    <a:pt x="172" y="134"/>
                  </a:cubicBezTo>
                  <a:cubicBezTo>
                    <a:pt x="172" y="134"/>
                    <a:pt x="172" y="134"/>
                    <a:pt x="172" y="134"/>
                  </a:cubicBezTo>
                  <a:cubicBezTo>
                    <a:pt x="172" y="134"/>
                    <a:pt x="172" y="134"/>
                    <a:pt x="172" y="134"/>
                  </a:cubicBezTo>
                  <a:cubicBezTo>
                    <a:pt x="170" y="125"/>
                    <a:pt x="164" y="112"/>
                    <a:pt x="145" y="107"/>
                  </a:cubicBezTo>
                  <a:cubicBezTo>
                    <a:pt x="153" y="104"/>
                    <a:pt x="160" y="101"/>
                    <a:pt x="166" y="99"/>
                  </a:cubicBezTo>
                  <a:cubicBezTo>
                    <a:pt x="175" y="95"/>
                    <a:pt x="175" y="95"/>
                    <a:pt x="175" y="95"/>
                  </a:cubicBezTo>
                  <a:cubicBezTo>
                    <a:pt x="176" y="86"/>
                    <a:pt x="176" y="86"/>
                    <a:pt x="176" y="86"/>
                  </a:cubicBezTo>
                  <a:cubicBezTo>
                    <a:pt x="177" y="76"/>
                    <a:pt x="177" y="67"/>
                    <a:pt x="177" y="60"/>
                  </a:cubicBezTo>
                  <a:cubicBezTo>
                    <a:pt x="177" y="8"/>
                    <a:pt x="151" y="0"/>
                    <a:pt x="13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55">
              <a:extLst>
                <a:ext uri="{FF2B5EF4-FFF2-40B4-BE49-F238E27FC236}">
                  <a16:creationId xmlns:a16="http://schemas.microsoft.com/office/drawing/2014/main" id="{8380E21F-2CF0-418A-B4C9-6D6C23032DF1}"/>
                </a:ext>
              </a:extLst>
            </p:cNvPr>
            <p:cNvSpPr>
              <a:spLocks noEditPoints="1"/>
            </p:cNvSpPr>
            <p:nvPr/>
          </p:nvSpPr>
          <p:spPr bwMode="auto">
            <a:xfrm>
              <a:off x="9015412" y="-1816099"/>
              <a:ext cx="373063" cy="619125"/>
            </a:xfrm>
            <a:custGeom>
              <a:avLst/>
              <a:gdLst>
                <a:gd name="T0" fmla="*/ 30 w 160"/>
                <a:gd name="T1" fmla="*/ 265 h 265"/>
                <a:gd name="T2" fmla="*/ 14 w 160"/>
                <a:gd name="T3" fmla="*/ 261 h 265"/>
                <a:gd name="T4" fmla="*/ 0 w 160"/>
                <a:gd name="T5" fmla="*/ 238 h 265"/>
                <a:gd name="T6" fmla="*/ 17 w 160"/>
                <a:gd name="T7" fmla="*/ 206 h 265"/>
                <a:gd name="T8" fmla="*/ 47 w 160"/>
                <a:gd name="T9" fmla="*/ 193 h 265"/>
                <a:gd name="T10" fmla="*/ 53 w 160"/>
                <a:gd name="T11" fmla="*/ 192 h 265"/>
                <a:gd name="T12" fmla="*/ 71 w 160"/>
                <a:gd name="T13" fmla="*/ 197 h 265"/>
                <a:gd name="T14" fmla="*/ 85 w 160"/>
                <a:gd name="T15" fmla="*/ 219 h 265"/>
                <a:gd name="T16" fmla="*/ 67 w 160"/>
                <a:gd name="T17" fmla="*/ 251 h 265"/>
                <a:gd name="T18" fmla="*/ 37 w 160"/>
                <a:gd name="T19" fmla="*/ 264 h 265"/>
                <a:gd name="T20" fmla="*/ 30 w 160"/>
                <a:gd name="T21" fmla="*/ 265 h 265"/>
                <a:gd name="T22" fmla="*/ 27 w 160"/>
                <a:gd name="T23" fmla="*/ 174 h 265"/>
                <a:gd name="T24" fmla="*/ 77 w 160"/>
                <a:gd name="T25" fmla="*/ 0 h 265"/>
                <a:gd name="T26" fmla="*/ 160 w 160"/>
                <a:gd name="T27" fmla="*/ 14 h 265"/>
                <a:gd name="T28" fmla="*/ 154 w 160"/>
                <a:gd name="T29" fmla="*/ 24 h 265"/>
                <a:gd name="T30" fmla="*/ 117 w 160"/>
                <a:gd name="T31" fmla="*/ 95 h 265"/>
                <a:gd name="T32" fmla="*/ 88 w 160"/>
                <a:gd name="T33" fmla="*/ 171 h 265"/>
                <a:gd name="T34" fmla="*/ 87 w 160"/>
                <a:gd name="T35" fmla="*/ 177 h 265"/>
                <a:gd name="T36" fmla="*/ 27 w 160"/>
                <a:gd name="T37" fmla="*/ 1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65">
                  <a:moveTo>
                    <a:pt x="30" y="265"/>
                  </a:moveTo>
                  <a:cubicBezTo>
                    <a:pt x="24" y="265"/>
                    <a:pt x="19" y="263"/>
                    <a:pt x="14" y="261"/>
                  </a:cubicBezTo>
                  <a:cubicBezTo>
                    <a:pt x="4" y="256"/>
                    <a:pt x="0" y="248"/>
                    <a:pt x="0" y="238"/>
                  </a:cubicBezTo>
                  <a:cubicBezTo>
                    <a:pt x="0" y="226"/>
                    <a:pt x="5" y="216"/>
                    <a:pt x="17" y="206"/>
                  </a:cubicBezTo>
                  <a:cubicBezTo>
                    <a:pt x="26" y="199"/>
                    <a:pt x="36" y="194"/>
                    <a:pt x="47" y="193"/>
                  </a:cubicBezTo>
                  <a:cubicBezTo>
                    <a:pt x="49" y="192"/>
                    <a:pt x="51" y="192"/>
                    <a:pt x="53" y="192"/>
                  </a:cubicBezTo>
                  <a:cubicBezTo>
                    <a:pt x="60" y="192"/>
                    <a:pt x="66" y="194"/>
                    <a:pt x="71" y="197"/>
                  </a:cubicBezTo>
                  <a:cubicBezTo>
                    <a:pt x="80" y="201"/>
                    <a:pt x="85" y="209"/>
                    <a:pt x="85" y="219"/>
                  </a:cubicBezTo>
                  <a:cubicBezTo>
                    <a:pt x="85" y="231"/>
                    <a:pt x="79" y="242"/>
                    <a:pt x="67" y="251"/>
                  </a:cubicBezTo>
                  <a:cubicBezTo>
                    <a:pt x="58" y="258"/>
                    <a:pt x="48" y="263"/>
                    <a:pt x="37" y="264"/>
                  </a:cubicBezTo>
                  <a:cubicBezTo>
                    <a:pt x="35" y="264"/>
                    <a:pt x="33" y="265"/>
                    <a:pt x="30" y="265"/>
                  </a:cubicBezTo>
                  <a:close/>
                  <a:moveTo>
                    <a:pt x="27" y="174"/>
                  </a:moveTo>
                  <a:cubicBezTo>
                    <a:pt x="77" y="0"/>
                    <a:pt x="77" y="0"/>
                    <a:pt x="77" y="0"/>
                  </a:cubicBezTo>
                  <a:cubicBezTo>
                    <a:pt x="160" y="14"/>
                    <a:pt x="160" y="14"/>
                    <a:pt x="160" y="14"/>
                  </a:cubicBezTo>
                  <a:cubicBezTo>
                    <a:pt x="154" y="24"/>
                    <a:pt x="154" y="24"/>
                    <a:pt x="154" y="24"/>
                  </a:cubicBezTo>
                  <a:cubicBezTo>
                    <a:pt x="137" y="54"/>
                    <a:pt x="125" y="78"/>
                    <a:pt x="117" y="95"/>
                  </a:cubicBezTo>
                  <a:cubicBezTo>
                    <a:pt x="106" y="118"/>
                    <a:pt x="97" y="144"/>
                    <a:pt x="88" y="171"/>
                  </a:cubicBezTo>
                  <a:cubicBezTo>
                    <a:pt x="87" y="177"/>
                    <a:pt x="87" y="177"/>
                    <a:pt x="87" y="177"/>
                  </a:cubicBezTo>
                  <a:lnTo>
                    <a:pt x="27" y="174"/>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 name="Freeform 56">
              <a:extLst>
                <a:ext uri="{FF2B5EF4-FFF2-40B4-BE49-F238E27FC236}">
                  <a16:creationId xmlns:a16="http://schemas.microsoft.com/office/drawing/2014/main" id="{7963A375-9437-4781-B4F1-0EBCF489917E}"/>
                </a:ext>
              </a:extLst>
            </p:cNvPr>
            <p:cNvSpPr>
              <a:spLocks noEditPoints="1"/>
            </p:cNvSpPr>
            <p:nvPr/>
          </p:nvSpPr>
          <p:spPr bwMode="auto">
            <a:xfrm>
              <a:off x="8996362" y="-1836737"/>
              <a:ext cx="420688" cy="658812"/>
            </a:xfrm>
            <a:custGeom>
              <a:avLst/>
              <a:gdLst>
                <a:gd name="T0" fmla="*/ 91 w 180"/>
                <a:gd name="T1" fmla="*/ 18 h 282"/>
                <a:gd name="T2" fmla="*/ 155 w 180"/>
                <a:gd name="T3" fmla="*/ 29 h 282"/>
                <a:gd name="T4" fmla="*/ 118 w 180"/>
                <a:gd name="T5" fmla="*/ 101 h 282"/>
                <a:gd name="T6" fmla="*/ 89 w 180"/>
                <a:gd name="T7" fmla="*/ 177 h 282"/>
                <a:gd name="T8" fmla="*/ 46 w 180"/>
                <a:gd name="T9" fmla="*/ 175 h 282"/>
                <a:gd name="T10" fmla="*/ 91 w 180"/>
                <a:gd name="T11" fmla="*/ 18 h 282"/>
                <a:gd name="T12" fmla="*/ 61 w 180"/>
                <a:gd name="T13" fmla="*/ 209 h 282"/>
                <a:gd name="T14" fmla="*/ 75 w 180"/>
                <a:gd name="T15" fmla="*/ 213 h 282"/>
                <a:gd name="T16" fmla="*/ 85 w 180"/>
                <a:gd name="T17" fmla="*/ 228 h 282"/>
                <a:gd name="T18" fmla="*/ 70 w 180"/>
                <a:gd name="T19" fmla="*/ 254 h 282"/>
                <a:gd name="T20" fmla="*/ 44 w 180"/>
                <a:gd name="T21" fmla="*/ 265 h 282"/>
                <a:gd name="T22" fmla="*/ 38 w 180"/>
                <a:gd name="T23" fmla="*/ 266 h 282"/>
                <a:gd name="T24" fmla="*/ 25 w 180"/>
                <a:gd name="T25" fmla="*/ 263 h 282"/>
                <a:gd name="T26" fmla="*/ 16 w 180"/>
                <a:gd name="T27" fmla="*/ 247 h 282"/>
                <a:gd name="T28" fmla="*/ 30 w 180"/>
                <a:gd name="T29" fmla="*/ 221 h 282"/>
                <a:gd name="T30" fmla="*/ 56 w 180"/>
                <a:gd name="T31" fmla="*/ 210 h 282"/>
                <a:gd name="T32" fmla="*/ 61 w 180"/>
                <a:gd name="T33" fmla="*/ 209 h 282"/>
                <a:gd name="T34" fmla="*/ 79 w 180"/>
                <a:gd name="T35" fmla="*/ 0 h 282"/>
                <a:gd name="T36" fmla="*/ 75 w 180"/>
                <a:gd name="T37" fmla="*/ 14 h 282"/>
                <a:gd name="T38" fmla="*/ 30 w 180"/>
                <a:gd name="T39" fmla="*/ 171 h 282"/>
                <a:gd name="T40" fmla="*/ 25 w 180"/>
                <a:gd name="T41" fmla="*/ 191 h 282"/>
                <a:gd name="T42" fmla="*/ 45 w 180"/>
                <a:gd name="T43" fmla="*/ 191 h 282"/>
                <a:gd name="T44" fmla="*/ 88 w 180"/>
                <a:gd name="T45" fmla="*/ 193 h 282"/>
                <a:gd name="T46" fmla="*/ 100 w 180"/>
                <a:gd name="T47" fmla="*/ 194 h 282"/>
                <a:gd name="T48" fmla="*/ 104 w 180"/>
                <a:gd name="T49" fmla="*/ 182 h 282"/>
                <a:gd name="T50" fmla="*/ 132 w 180"/>
                <a:gd name="T51" fmla="*/ 107 h 282"/>
                <a:gd name="T52" fmla="*/ 169 w 180"/>
                <a:gd name="T53" fmla="*/ 37 h 282"/>
                <a:gd name="T54" fmla="*/ 180 w 180"/>
                <a:gd name="T55" fmla="*/ 17 h 282"/>
                <a:gd name="T56" fmla="*/ 158 w 180"/>
                <a:gd name="T57" fmla="*/ 13 h 282"/>
                <a:gd name="T58" fmla="*/ 94 w 180"/>
                <a:gd name="T59" fmla="*/ 2 h 282"/>
                <a:gd name="T60" fmla="*/ 79 w 180"/>
                <a:gd name="T61" fmla="*/ 0 h 282"/>
                <a:gd name="T62" fmla="*/ 61 w 180"/>
                <a:gd name="T63" fmla="*/ 193 h 282"/>
                <a:gd name="T64" fmla="*/ 54 w 180"/>
                <a:gd name="T65" fmla="*/ 194 h 282"/>
                <a:gd name="T66" fmla="*/ 20 w 180"/>
                <a:gd name="T67" fmla="*/ 209 h 282"/>
                <a:gd name="T68" fmla="*/ 0 w 180"/>
                <a:gd name="T69" fmla="*/ 247 h 282"/>
                <a:gd name="T70" fmla="*/ 18 w 180"/>
                <a:gd name="T71" fmla="*/ 277 h 282"/>
                <a:gd name="T72" fmla="*/ 38 w 180"/>
                <a:gd name="T73" fmla="*/ 282 h 282"/>
                <a:gd name="T74" fmla="*/ 47 w 180"/>
                <a:gd name="T75" fmla="*/ 281 h 282"/>
                <a:gd name="T76" fmla="*/ 80 w 180"/>
                <a:gd name="T77" fmla="*/ 267 h 282"/>
                <a:gd name="T78" fmla="*/ 101 w 180"/>
                <a:gd name="T79" fmla="*/ 228 h 282"/>
                <a:gd name="T80" fmla="*/ 83 w 180"/>
                <a:gd name="T81" fmla="*/ 199 h 282"/>
                <a:gd name="T82" fmla="*/ 61 w 180"/>
                <a:gd name="T83" fmla="*/ 19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282">
                  <a:moveTo>
                    <a:pt x="91" y="18"/>
                  </a:moveTo>
                  <a:cubicBezTo>
                    <a:pt x="155" y="29"/>
                    <a:pt x="155" y="29"/>
                    <a:pt x="155" y="29"/>
                  </a:cubicBezTo>
                  <a:cubicBezTo>
                    <a:pt x="138" y="59"/>
                    <a:pt x="126" y="83"/>
                    <a:pt x="118" y="101"/>
                  </a:cubicBezTo>
                  <a:cubicBezTo>
                    <a:pt x="107" y="124"/>
                    <a:pt x="97" y="150"/>
                    <a:pt x="89" y="177"/>
                  </a:cubicBezTo>
                  <a:cubicBezTo>
                    <a:pt x="46" y="175"/>
                    <a:pt x="46" y="175"/>
                    <a:pt x="46" y="175"/>
                  </a:cubicBezTo>
                  <a:cubicBezTo>
                    <a:pt x="91" y="18"/>
                    <a:pt x="91" y="18"/>
                    <a:pt x="91" y="18"/>
                  </a:cubicBezTo>
                  <a:moveTo>
                    <a:pt x="61" y="209"/>
                  </a:moveTo>
                  <a:cubicBezTo>
                    <a:pt x="66" y="209"/>
                    <a:pt x="71" y="210"/>
                    <a:pt x="75" y="213"/>
                  </a:cubicBezTo>
                  <a:cubicBezTo>
                    <a:pt x="82" y="216"/>
                    <a:pt x="85" y="221"/>
                    <a:pt x="85" y="228"/>
                  </a:cubicBezTo>
                  <a:cubicBezTo>
                    <a:pt x="85" y="238"/>
                    <a:pt x="80" y="246"/>
                    <a:pt x="70" y="254"/>
                  </a:cubicBezTo>
                  <a:cubicBezTo>
                    <a:pt x="62" y="260"/>
                    <a:pt x="54" y="264"/>
                    <a:pt x="44" y="265"/>
                  </a:cubicBezTo>
                  <a:cubicBezTo>
                    <a:pt x="42" y="265"/>
                    <a:pt x="40" y="266"/>
                    <a:pt x="38" y="266"/>
                  </a:cubicBezTo>
                  <a:cubicBezTo>
                    <a:pt x="33" y="266"/>
                    <a:pt x="29" y="265"/>
                    <a:pt x="25" y="263"/>
                  </a:cubicBezTo>
                  <a:cubicBezTo>
                    <a:pt x="19" y="259"/>
                    <a:pt x="16" y="254"/>
                    <a:pt x="16" y="247"/>
                  </a:cubicBezTo>
                  <a:cubicBezTo>
                    <a:pt x="16" y="238"/>
                    <a:pt x="20" y="229"/>
                    <a:pt x="30" y="221"/>
                  </a:cubicBezTo>
                  <a:cubicBezTo>
                    <a:pt x="38" y="215"/>
                    <a:pt x="47" y="211"/>
                    <a:pt x="56" y="210"/>
                  </a:cubicBezTo>
                  <a:cubicBezTo>
                    <a:pt x="58" y="209"/>
                    <a:pt x="60" y="209"/>
                    <a:pt x="61" y="209"/>
                  </a:cubicBezTo>
                  <a:moveTo>
                    <a:pt x="79" y="0"/>
                  </a:moveTo>
                  <a:cubicBezTo>
                    <a:pt x="75" y="14"/>
                    <a:pt x="75" y="14"/>
                    <a:pt x="75" y="14"/>
                  </a:cubicBezTo>
                  <a:cubicBezTo>
                    <a:pt x="30" y="171"/>
                    <a:pt x="30" y="171"/>
                    <a:pt x="30" y="171"/>
                  </a:cubicBezTo>
                  <a:cubicBezTo>
                    <a:pt x="25" y="191"/>
                    <a:pt x="25" y="191"/>
                    <a:pt x="25" y="191"/>
                  </a:cubicBezTo>
                  <a:cubicBezTo>
                    <a:pt x="45" y="191"/>
                    <a:pt x="45" y="191"/>
                    <a:pt x="45" y="191"/>
                  </a:cubicBezTo>
                  <a:cubicBezTo>
                    <a:pt x="88" y="193"/>
                    <a:pt x="88" y="193"/>
                    <a:pt x="88" y="193"/>
                  </a:cubicBezTo>
                  <a:cubicBezTo>
                    <a:pt x="100" y="194"/>
                    <a:pt x="100" y="194"/>
                    <a:pt x="100" y="194"/>
                  </a:cubicBezTo>
                  <a:cubicBezTo>
                    <a:pt x="104" y="182"/>
                    <a:pt x="104" y="182"/>
                    <a:pt x="104" y="182"/>
                  </a:cubicBezTo>
                  <a:cubicBezTo>
                    <a:pt x="112" y="155"/>
                    <a:pt x="122" y="130"/>
                    <a:pt x="132" y="107"/>
                  </a:cubicBezTo>
                  <a:cubicBezTo>
                    <a:pt x="140" y="91"/>
                    <a:pt x="152" y="67"/>
                    <a:pt x="169" y="37"/>
                  </a:cubicBezTo>
                  <a:cubicBezTo>
                    <a:pt x="180" y="17"/>
                    <a:pt x="180" y="17"/>
                    <a:pt x="180" y="17"/>
                  </a:cubicBezTo>
                  <a:cubicBezTo>
                    <a:pt x="158" y="13"/>
                    <a:pt x="158" y="13"/>
                    <a:pt x="158" y="13"/>
                  </a:cubicBezTo>
                  <a:cubicBezTo>
                    <a:pt x="94" y="2"/>
                    <a:pt x="94" y="2"/>
                    <a:pt x="94" y="2"/>
                  </a:cubicBezTo>
                  <a:cubicBezTo>
                    <a:pt x="79" y="0"/>
                    <a:pt x="79" y="0"/>
                    <a:pt x="79" y="0"/>
                  </a:cubicBezTo>
                  <a:close/>
                  <a:moveTo>
                    <a:pt x="61" y="193"/>
                  </a:moveTo>
                  <a:cubicBezTo>
                    <a:pt x="59" y="193"/>
                    <a:pt x="56" y="194"/>
                    <a:pt x="54" y="194"/>
                  </a:cubicBezTo>
                  <a:cubicBezTo>
                    <a:pt x="42" y="195"/>
                    <a:pt x="30" y="200"/>
                    <a:pt x="20" y="209"/>
                  </a:cubicBezTo>
                  <a:cubicBezTo>
                    <a:pt x="6" y="220"/>
                    <a:pt x="0" y="233"/>
                    <a:pt x="0" y="247"/>
                  </a:cubicBezTo>
                  <a:cubicBezTo>
                    <a:pt x="0" y="260"/>
                    <a:pt x="6" y="271"/>
                    <a:pt x="18" y="277"/>
                  </a:cubicBezTo>
                  <a:cubicBezTo>
                    <a:pt x="24" y="280"/>
                    <a:pt x="31" y="282"/>
                    <a:pt x="38" y="282"/>
                  </a:cubicBezTo>
                  <a:cubicBezTo>
                    <a:pt x="41" y="282"/>
                    <a:pt x="44" y="281"/>
                    <a:pt x="47" y="281"/>
                  </a:cubicBezTo>
                  <a:cubicBezTo>
                    <a:pt x="59" y="279"/>
                    <a:pt x="70" y="275"/>
                    <a:pt x="80" y="267"/>
                  </a:cubicBezTo>
                  <a:cubicBezTo>
                    <a:pt x="97" y="253"/>
                    <a:pt x="101" y="238"/>
                    <a:pt x="101" y="228"/>
                  </a:cubicBezTo>
                  <a:cubicBezTo>
                    <a:pt x="101" y="215"/>
                    <a:pt x="94" y="205"/>
                    <a:pt x="83" y="199"/>
                  </a:cubicBezTo>
                  <a:cubicBezTo>
                    <a:pt x="76" y="195"/>
                    <a:pt x="69" y="193"/>
                    <a:pt x="61"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 name="Freeform 57">
              <a:extLst>
                <a:ext uri="{FF2B5EF4-FFF2-40B4-BE49-F238E27FC236}">
                  <a16:creationId xmlns:a16="http://schemas.microsoft.com/office/drawing/2014/main" id="{9270FF48-2E2C-47E5-9016-62138EE59852}"/>
                </a:ext>
              </a:extLst>
            </p:cNvPr>
            <p:cNvSpPr>
              <a:spLocks/>
            </p:cNvSpPr>
            <p:nvPr/>
          </p:nvSpPr>
          <p:spPr bwMode="auto">
            <a:xfrm>
              <a:off x="8105775" y="-1881187"/>
              <a:ext cx="544513" cy="761999"/>
            </a:xfrm>
            <a:custGeom>
              <a:avLst/>
              <a:gdLst>
                <a:gd name="T0" fmla="*/ 0 w 233"/>
                <a:gd name="T1" fmla="*/ 320 h 326"/>
                <a:gd name="T2" fmla="*/ 48 w 233"/>
                <a:gd name="T3" fmla="*/ 218 h 326"/>
                <a:gd name="T4" fmla="*/ 12 w 233"/>
                <a:gd name="T5" fmla="*/ 46 h 326"/>
                <a:gd name="T6" fmla="*/ 112 w 233"/>
                <a:gd name="T7" fmla="*/ 0 h 326"/>
                <a:gd name="T8" fmla="*/ 111 w 233"/>
                <a:gd name="T9" fmla="*/ 13 h 326"/>
                <a:gd name="T10" fmla="*/ 109 w 233"/>
                <a:gd name="T11" fmla="*/ 61 h 326"/>
                <a:gd name="T12" fmla="*/ 110 w 233"/>
                <a:gd name="T13" fmla="*/ 89 h 326"/>
                <a:gd name="T14" fmla="*/ 148 w 233"/>
                <a:gd name="T15" fmla="*/ 8 h 326"/>
                <a:gd name="T16" fmla="*/ 233 w 233"/>
                <a:gd name="T17" fmla="*/ 23 h 326"/>
                <a:gd name="T18" fmla="*/ 227 w 233"/>
                <a:gd name="T19" fmla="*/ 33 h 326"/>
                <a:gd name="T20" fmla="*/ 84 w 233"/>
                <a:gd name="T21" fmla="*/ 320 h 326"/>
                <a:gd name="T22" fmla="*/ 82 w 233"/>
                <a:gd name="T23" fmla="*/ 326 h 326"/>
                <a:gd name="T24" fmla="*/ 0 w 233"/>
                <a:gd name="T25" fmla="*/ 3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 h="326">
                  <a:moveTo>
                    <a:pt x="0" y="320"/>
                  </a:moveTo>
                  <a:cubicBezTo>
                    <a:pt x="48" y="218"/>
                    <a:pt x="48" y="218"/>
                    <a:pt x="48" y="218"/>
                  </a:cubicBezTo>
                  <a:cubicBezTo>
                    <a:pt x="12" y="46"/>
                    <a:pt x="12" y="46"/>
                    <a:pt x="12" y="46"/>
                  </a:cubicBezTo>
                  <a:cubicBezTo>
                    <a:pt x="112" y="0"/>
                    <a:pt x="112" y="0"/>
                    <a:pt x="112" y="0"/>
                  </a:cubicBezTo>
                  <a:cubicBezTo>
                    <a:pt x="111" y="13"/>
                    <a:pt x="111" y="13"/>
                    <a:pt x="111" y="13"/>
                  </a:cubicBezTo>
                  <a:cubicBezTo>
                    <a:pt x="110" y="26"/>
                    <a:pt x="110" y="42"/>
                    <a:pt x="109" y="61"/>
                  </a:cubicBezTo>
                  <a:cubicBezTo>
                    <a:pt x="109" y="70"/>
                    <a:pt x="109" y="80"/>
                    <a:pt x="110" y="89"/>
                  </a:cubicBezTo>
                  <a:cubicBezTo>
                    <a:pt x="148" y="8"/>
                    <a:pt x="148" y="8"/>
                    <a:pt x="148" y="8"/>
                  </a:cubicBezTo>
                  <a:cubicBezTo>
                    <a:pt x="233" y="23"/>
                    <a:pt x="233" y="23"/>
                    <a:pt x="233" y="23"/>
                  </a:cubicBezTo>
                  <a:cubicBezTo>
                    <a:pt x="227" y="33"/>
                    <a:pt x="227" y="33"/>
                    <a:pt x="227" y="33"/>
                  </a:cubicBezTo>
                  <a:cubicBezTo>
                    <a:pt x="167" y="138"/>
                    <a:pt x="119" y="235"/>
                    <a:pt x="84" y="320"/>
                  </a:cubicBezTo>
                  <a:cubicBezTo>
                    <a:pt x="82" y="326"/>
                    <a:pt x="82" y="326"/>
                    <a:pt x="82" y="326"/>
                  </a:cubicBezTo>
                  <a:lnTo>
                    <a:pt x="0" y="320"/>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 name="Freeform 58">
              <a:extLst>
                <a:ext uri="{FF2B5EF4-FFF2-40B4-BE49-F238E27FC236}">
                  <a16:creationId xmlns:a16="http://schemas.microsoft.com/office/drawing/2014/main" id="{A55FC2E1-EC14-4D1F-9E54-460403BF53B9}"/>
                </a:ext>
              </a:extLst>
            </p:cNvPr>
            <p:cNvSpPr>
              <a:spLocks noEditPoints="1"/>
            </p:cNvSpPr>
            <p:nvPr/>
          </p:nvSpPr>
          <p:spPr bwMode="auto">
            <a:xfrm>
              <a:off x="8075612" y="-1911349"/>
              <a:ext cx="604838" cy="811212"/>
            </a:xfrm>
            <a:custGeom>
              <a:avLst/>
              <a:gdLst>
                <a:gd name="T0" fmla="*/ 116 w 259"/>
                <a:gd name="T1" fmla="*/ 26 h 347"/>
                <a:gd name="T2" fmla="*/ 114 w 259"/>
                <a:gd name="T3" fmla="*/ 74 h 347"/>
                <a:gd name="T4" fmla="*/ 117 w 259"/>
                <a:gd name="T5" fmla="*/ 132 h 347"/>
                <a:gd name="T6" fmla="*/ 166 w 259"/>
                <a:gd name="T7" fmla="*/ 30 h 347"/>
                <a:gd name="T8" fmla="*/ 233 w 259"/>
                <a:gd name="T9" fmla="*/ 42 h 347"/>
                <a:gd name="T10" fmla="*/ 90 w 259"/>
                <a:gd name="T11" fmla="*/ 330 h 347"/>
                <a:gd name="T12" fmla="*/ 25 w 259"/>
                <a:gd name="T13" fmla="*/ 326 h 347"/>
                <a:gd name="T14" fmla="*/ 70 w 259"/>
                <a:gd name="T15" fmla="*/ 232 h 347"/>
                <a:gd name="T16" fmla="*/ 34 w 259"/>
                <a:gd name="T17" fmla="*/ 64 h 347"/>
                <a:gd name="T18" fmla="*/ 116 w 259"/>
                <a:gd name="T19" fmla="*/ 26 h 347"/>
                <a:gd name="T20" fmla="*/ 134 w 259"/>
                <a:gd name="T21" fmla="*/ 0 h 347"/>
                <a:gd name="T22" fmla="*/ 109 w 259"/>
                <a:gd name="T23" fmla="*/ 11 h 347"/>
                <a:gd name="T24" fmla="*/ 28 w 259"/>
                <a:gd name="T25" fmla="*/ 49 h 347"/>
                <a:gd name="T26" fmla="*/ 16 w 259"/>
                <a:gd name="T27" fmla="*/ 54 h 347"/>
                <a:gd name="T28" fmla="*/ 19 w 259"/>
                <a:gd name="T29" fmla="*/ 67 h 347"/>
                <a:gd name="T30" fmla="*/ 53 w 259"/>
                <a:gd name="T31" fmla="*/ 230 h 347"/>
                <a:gd name="T32" fmla="*/ 11 w 259"/>
                <a:gd name="T33" fmla="*/ 319 h 347"/>
                <a:gd name="T34" fmla="*/ 0 w 259"/>
                <a:gd name="T35" fmla="*/ 341 h 347"/>
                <a:gd name="T36" fmla="*/ 24 w 259"/>
                <a:gd name="T37" fmla="*/ 342 h 347"/>
                <a:gd name="T38" fmla="*/ 89 w 259"/>
                <a:gd name="T39" fmla="*/ 346 h 347"/>
                <a:gd name="T40" fmla="*/ 100 w 259"/>
                <a:gd name="T41" fmla="*/ 347 h 347"/>
                <a:gd name="T42" fmla="*/ 104 w 259"/>
                <a:gd name="T43" fmla="*/ 336 h 347"/>
                <a:gd name="T44" fmla="*/ 247 w 259"/>
                <a:gd name="T45" fmla="*/ 50 h 347"/>
                <a:gd name="T46" fmla="*/ 259 w 259"/>
                <a:gd name="T47" fmla="*/ 30 h 347"/>
                <a:gd name="T48" fmla="*/ 236 w 259"/>
                <a:gd name="T49" fmla="*/ 26 h 347"/>
                <a:gd name="T50" fmla="*/ 168 w 259"/>
                <a:gd name="T51" fmla="*/ 15 h 347"/>
                <a:gd name="T52" fmla="*/ 156 w 259"/>
                <a:gd name="T53" fmla="*/ 13 h 347"/>
                <a:gd name="T54" fmla="*/ 151 w 259"/>
                <a:gd name="T55" fmla="*/ 24 h 347"/>
                <a:gd name="T56" fmla="*/ 131 w 259"/>
                <a:gd name="T57" fmla="*/ 67 h 347"/>
                <a:gd name="T58" fmla="*/ 132 w 259"/>
                <a:gd name="T59" fmla="*/ 27 h 347"/>
                <a:gd name="T60" fmla="*/ 134 w 259"/>
                <a:gd name="T6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 h="347">
                  <a:moveTo>
                    <a:pt x="116" y="26"/>
                  </a:moveTo>
                  <a:cubicBezTo>
                    <a:pt x="115" y="39"/>
                    <a:pt x="115" y="55"/>
                    <a:pt x="114" y="74"/>
                  </a:cubicBezTo>
                  <a:cubicBezTo>
                    <a:pt x="114" y="93"/>
                    <a:pt x="115" y="113"/>
                    <a:pt x="117" y="132"/>
                  </a:cubicBezTo>
                  <a:cubicBezTo>
                    <a:pt x="166" y="30"/>
                    <a:pt x="166" y="30"/>
                    <a:pt x="166" y="30"/>
                  </a:cubicBezTo>
                  <a:cubicBezTo>
                    <a:pt x="233" y="42"/>
                    <a:pt x="233" y="42"/>
                    <a:pt x="233" y="42"/>
                  </a:cubicBezTo>
                  <a:cubicBezTo>
                    <a:pt x="173" y="148"/>
                    <a:pt x="125" y="244"/>
                    <a:pt x="90" y="330"/>
                  </a:cubicBezTo>
                  <a:cubicBezTo>
                    <a:pt x="25" y="326"/>
                    <a:pt x="25" y="326"/>
                    <a:pt x="25" y="326"/>
                  </a:cubicBezTo>
                  <a:cubicBezTo>
                    <a:pt x="70" y="232"/>
                    <a:pt x="70" y="232"/>
                    <a:pt x="70" y="232"/>
                  </a:cubicBezTo>
                  <a:cubicBezTo>
                    <a:pt x="34" y="64"/>
                    <a:pt x="34" y="64"/>
                    <a:pt x="34" y="64"/>
                  </a:cubicBezTo>
                  <a:cubicBezTo>
                    <a:pt x="116" y="26"/>
                    <a:pt x="116" y="26"/>
                    <a:pt x="116" y="26"/>
                  </a:cubicBezTo>
                  <a:moveTo>
                    <a:pt x="134" y="0"/>
                  </a:moveTo>
                  <a:cubicBezTo>
                    <a:pt x="109" y="11"/>
                    <a:pt x="109" y="11"/>
                    <a:pt x="109" y="11"/>
                  </a:cubicBezTo>
                  <a:cubicBezTo>
                    <a:pt x="28" y="49"/>
                    <a:pt x="28" y="49"/>
                    <a:pt x="28" y="49"/>
                  </a:cubicBezTo>
                  <a:cubicBezTo>
                    <a:pt x="16" y="54"/>
                    <a:pt x="16" y="54"/>
                    <a:pt x="16" y="54"/>
                  </a:cubicBezTo>
                  <a:cubicBezTo>
                    <a:pt x="19" y="67"/>
                    <a:pt x="19" y="67"/>
                    <a:pt x="19" y="67"/>
                  </a:cubicBezTo>
                  <a:cubicBezTo>
                    <a:pt x="53" y="230"/>
                    <a:pt x="53" y="230"/>
                    <a:pt x="53" y="230"/>
                  </a:cubicBezTo>
                  <a:cubicBezTo>
                    <a:pt x="11" y="319"/>
                    <a:pt x="11" y="319"/>
                    <a:pt x="11" y="319"/>
                  </a:cubicBezTo>
                  <a:cubicBezTo>
                    <a:pt x="0" y="341"/>
                    <a:pt x="0" y="341"/>
                    <a:pt x="0" y="341"/>
                  </a:cubicBezTo>
                  <a:cubicBezTo>
                    <a:pt x="24" y="342"/>
                    <a:pt x="24" y="342"/>
                    <a:pt x="24" y="342"/>
                  </a:cubicBezTo>
                  <a:cubicBezTo>
                    <a:pt x="89" y="346"/>
                    <a:pt x="89" y="346"/>
                    <a:pt x="89" y="346"/>
                  </a:cubicBezTo>
                  <a:cubicBezTo>
                    <a:pt x="100" y="347"/>
                    <a:pt x="100" y="347"/>
                    <a:pt x="100" y="347"/>
                  </a:cubicBezTo>
                  <a:cubicBezTo>
                    <a:pt x="104" y="336"/>
                    <a:pt x="104" y="336"/>
                    <a:pt x="104" y="336"/>
                  </a:cubicBezTo>
                  <a:cubicBezTo>
                    <a:pt x="139" y="251"/>
                    <a:pt x="187" y="155"/>
                    <a:pt x="247" y="50"/>
                  </a:cubicBezTo>
                  <a:cubicBezTo>
                    <a:pt x="259" y="30"/>
                    <a:pt x="259" y="30"/>
                    <a:pt x="259" y="30"/>
                  </a:cubicBezTo>
                  <a:cubicBezTo>
                    <a:pt x="236" y="26"/>
                    <a:pt x="236" y="26"/>
                    <a:pt x="236" y="26"/>
                  </a:cubicBezTo>
                  <a:cubicBezTo>
                    <a:pt x="168" y="15"/>
                    <a:pt x="168" y="15"/>
                    <a:pt x="168" y="15"/>
                  </a:cubicBezTo>
                  <a:cubicBezTo>
                    <a:pt x="156" y="13"/>
                    <a:pt x="156" y="13"/>
                    <a:pt x="156" y="13"/>
                  </a:cubicBezTo>
                  <a:cubicBezTo>
                    <a:pt x="151" y="24"/>
                    <a:pt x="151" y="24"/>
                    <a:pt x="151" y="24"/>
                  </a:cubicBezTo>
                  <a:cubicBezTo>
                    <a:pt x="131" y="67"/>
                    <a:pt x="131" y="67"/>
                    <a:pt x="131" y="67"/>
                  </a:cubicBezTo>
                  <a:cubicBezTo>
                    <a:pt x="131" y="51"/>
                    <a:pt x="131" y="38"/>
                    <a:pt x="132" y="27"/>
                  </a:cubicBezTo>
                  <a:cubicBezTo>
                    <a:pt x="134" y="0"/>
                    <a:pt x="134" y="0"/>
                    <a:pt x="13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203" name="Group 202">
            <a:extLst>
              <a:ext uri="{FF2B5EF4-FFF2-40B4-BE49-F238E27FC236}">
                <a16:creationId xmlns:a16="http://schemas.microsoft.com/office/drawing/2014/main" id="{4F983F68-9BF4-4A4F-9D97-80CC6EEA080A}"/>
              </a:ext>
            </a:extLst>
          </p:cNvPr>
          <p:cNvGrpSpPr/>
          <p:nvPr/>
        </p:nvGrpSpPr>
        <p:grpSpPr>
          <a:xfrm rot="20866769">
            <a:off x="817620" y="750228"/>
            <a:ext cx="1892300" cy="1000124"/>
            <a:chOff x="5984875" y="-1847849"/>
            <a:chExt cx="1892300" cy="1000124"/>
          </a:xfrm>
        </p:grpSpPr>
        <p:sp>
          <p:nvSpPr>
            <p:cNvPr id="92" name="Freeform 27">
              <a:extLst>
                <a:ext uri="{FF2B5EF4-FFF2-40B4-BE49-F238E27FC236}">
                  <a16:creationId xmlns:a16="http://schemas.microsoft.com/office/drawing/2014/main" id="{CB6A86BF-E20B-483C-A888-C4EE850A98F5}"/>
                </a:ext>
              </a:extLst>
            </p:cNvPr>
            <p:cNvSpPr>
              <a:spLocks/>
            </p:cNvSpPr>
            <p:nvPr/>
          </p:nvSpPr>
          <p:spPr bwMode="auto">
            <a:xfrm>
              <a:off x="6003925" y="-1801812"/>
              <a:ext cx="1535113" cy="954087"/>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3" name="Freeform 28">
              <a:extLst>
                <a:ext uri="{FF2B5EF4-FFF2-40B4-BE49-F238E27FC236}">
                  <a16:creationId xmlns:a16="http://schemas.microsoft.com/office/drawing/2014/main" id="{74A2E0D8-AD49-457A-B404-044CCC6C2F8A}"/>
                </a:ext>
              </a:extLst>
            </p:cNvPr>
            <p:cNvSpPr>
              <a:spLocks/>
            </p:cNvSpPr>
            <p:nvPr/>
          </p:nvSpPr>
          <p:spPr bwMode="auto">
            <a:xfrm>
              <a:off x="5984875" y="-1847849"/>
              <a:ext cx="1536700" cy="952499"/>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FF1002"/>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42">
              <a:extLst>
                <a:ext uri="{FF2B5EF4-FFF2-40B4-BE49-F238E27FC236}">
                  <a16:creationId xmlns:a16="http://schemas.microsoft.com/office/drawing/2014/main" id="{335031A4-B002-4402-9F5B-3231B2E9B7DE}"/>
                </a:ext>
              </a:extLst>
            </p:cNvPr>
            <p:cNvSpPr>
              <a:spLocks/>
            </p:cNvSpPr>
            <p:nvPr/>
          </p:nvSpPr>
          <p:spPr bwMode="auto">
            <a:xfrm>
              <a:off x="6894512" y="-1565274"/>
              <a:ext cx="528638" cy="442912"/>
            </a:xfrm>
            <a:custGeom>
              <a:avLst/>
              <a:gdLst>
                <a:gd name="T0" fmla="*/ 110 w 227"/>
                <a:gd name="T1" fmla="*/ 190 h 190"/>
                <a:gd name="T2" fmla="*/ 97 w 227"/>
                <a:gd name="T3" fmla="*/ 189 h 190"/>
                <a:gd name="T4" fmla="*/ 88 w 227"/>
                <a:gd name="T5" fmla="*/ 148 h 190"/>
                <a:gd name="T6" fmla="*/ 88 w 227"/>
                <a:gd name="T7" fmla="*/ 147 h 190"/>
                <a:gd name="T8" fmla="*/ 88 w 227"/>
                <a:gd name="T9" fmla="*/ 134 h 190"/>
                <a:gd name="T10" fmla="*/ 89 w 227"/>
                <a:gd name="T11" fmla="*/ 116 h 190"/>
                <a:gd name="T12" fmla="*/ 64 w 227"/>
                <a:gd name="T13" fmla="*/ 173 h 190"/>
                <a:gd name="T14" fmla="*/ 60 w 227"/>
                <a:gd name="T15" fmla="*/ 176 h 190"/>
                <a:gd name="T16" fmla="*/ 6 w 227"/>
                <a:gd name="T17" fmla="*/ 184 h 190"/>
                <a:gd name="T18" fmla="*/ 1 w 227"/>
                <a:gd name="T19" fmla="*/ 181 h 190"/>
                <a:gd name="T20" fmla="*/ 1 w 227"/>
                <a:gd name="T21" fmla="*/ 175 h 190"/>
                <a:gd name="T22" fmla="*/ 44 w 227"/>
                <a:gd name="T23" fmla="*/ 98 h 190"/>
                <a:gd name="T24" fmla="*/ 72 w 227"/>
                <a:gd name="T25" fmla="*/ 20 h 190"/>
                <a:gd name="T26" fmla="*/ 76 w 227"/>
                <a:gd name="T27" fmla="*/ 16 h 190"/>
                <a:gd name="T28" fmla="*/ 135 w 227"/>
                <a:gd name="T29" fmla="*/ 1 h 190"/>
                <a:gd name="T30" fmla="*/ 136 w 227"/>
                <a:gd name="T31" fmla="*/ 1 h 190"/>
                <a:gd name="T32" fmla="*/ 140 w 227"/>
                <a:gd name="T33" fmla="*/ 2 h 190"/>
                <a:gd name="T34" fmla="*/ 142 w 227"/>
                <a:gd name="T35" fmla="*/ 7 h 190"/>
                <a:gd name="T36" fmla="*/ 142 w 227"/>
                <a:gd name="T37" fmla="*/ 10 h 190"/>
                <a:gd name="T38" fmla="*/ 138 w 227"/>
                <a:gd name="T39" fmla="*/ 56 h 190"/>
                <a:gd name="T40" fmla="*/ 148 w 227"/>
                <a:gd name="T41" fmla="*/ 18 h 190"/>
                <a:gd name="T42" fmla="*/ 153 w 227"/>
                <a:gd name="T43" fmla="*/ 13 h 190"/>
                <a:gd name="T44" fmla="*/ 210 w 227"/>
                <a:gd name="T45" fmla="*/ 0 h 190"/>
                <a:gd name="T46" fmla="*/ 211 w 227"/>
                <a:gd name="T47" fmla="*/ 0 h 190"/>
                <a:gd name="T48" fmla="*/ 215 w 227"/>
                <a:gd name="T49" fmla="*/ 1 h 190"/>
                <a:gd name="T50" fmla="*/ 217 w 227"/>
                <a:gd name="T51" fmla="*/ 6 h 190"/>
                <a:gd name="T52" fmla="*/ 213 w 227"/>
                <a:gd name="T53" fmla="*/ 66 h 190"/>
                <a:gd name="T54" fmla="*/ 215 w 227"/>
                <a:gd name="T55" fmla="*/ 100 h 190"/>
                <a:gd name="T56" fmla="*/ 227 w 227"/>
                <a:gd name="T57" fmla="*/ 162 h 190"/>
                <a:gd name="T58" fmla="*/ 224 w 227"/>
                <a:gd name="T59" fmla="*/ 168 h 190"/>
                <a:gd name="T60" fmla="*/ 171 w 227"/>
                <a:gd name="T61" fmla="*/ 184 h 190"/>
                <a:gd name="T62" fmla="*/ 170 w 227"/>
                <a:gd name="T63" fmla="*/ 184 h 190"/>
                <a:gd name="T64" fmla="*/ 169 w 227"/>
                <a:gd name="T65" fmla="*/ 184 h 190"/>
                <a:gd name="T66" fmla="*/ 161 w 227"/>
                <a:gd name="T67" fmla="*/ 157 h 190"/>
                <a:gd name="T68" fmla="*/ 162 w 227"/>
                <a:gd name="T69" fmla="*/ 140 h 190"/>
                <a:gd name="T70" fmla="*/ 163 w 227"/>
                <a:gd name="T71" fmla="*/ 108 h 190"/>
                <a:gd name="T72" fmla="*/ 153 w 227"/>
                <a:gd name="T73" fmla="*/ 170 h 190"/>
                <a:gd name="T74" fmla="*/ 148 w 227"/>
                <a:gd name="T75" fmla="*/ 176 h 190"/>
                <a:gd name="T76" fmla="*/ 137 w 227"/>
                <a:gd name="T77" fmla="*/ 182 h 190"/>
                <a:gd name="T78" fmla="*/ 125 w 227"/>
                <a:gd name="T79" fmla="*/ 188 h 190"/>
                <a:gd name="T80" fmla="*/ 110 w 227"/>
                <a:gd name="T8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190">
                  <a:moveTo>
                    <a:pt x="110" y="190"/>
                  </a:moveTo>
                  <a:cubicBezTo>
                    <a:pt x="106" y="190"/>
                    <a:pt x="102" y="190"/>
                    <a:pt x="97" y="189"/>
                  </a:cubicBezTo>
                  <a:cubicBezTo>
                    <a:pt x="90" y="188"/>
                    <a:pt x="89" y="183"/>
                    <a:pt x="88" y="148"/>
                  </a:cubicBezTo>
                  <a:cubicBezTo>
                    <a:pt x="88" y="147"/>
                    <a:pt x="88" y="147"/>
                    <a:pt x="88" y="147"/>
                  </a:cubicBezTo>
                  <a:cubicBezTo>
                    <a:pt x="88" y="143"/>
                    <a:pt x="88" y="138"/>
                    <a:pt x="88" y="134"/>
                  </a:cubicBezTo>
                  <a:cubicBezTo>
                    <a:pt x="88" y="128"/>
                    <a:pt x="88" y="122"/>
                    <a:pt x="89" y="116"/>
                  </a:cubicBezTo>
                  <a:cubicBezTo>
                    <a:pt x="80" y="137"/>
                    <a:pt x="71" y="159"/>
                    <a:pt x="64" y="173"/>
                  </a:cubicBezTo>
                  <a:cubicBezTo>
                    <a:pt x="63" y="175"/>
                    <a:pt x="62" y="176"/>
                    <a:pt x="60" y="176"/>
                  </a:cubicBezTo>
                  <a:cubicBezTo>
                    <a:pt x="49" y="179"/>
                    <a:pt x="22" y="184"/>
                    <a:pt x="6" y="184"/>
                  </a:cubicBezTo>
                  <a:cubicBezTo>
                    <a:pt x="4" y="184"/>
                    <a:pt x="2" y="183"/>
                    <a:pt x="1" y="181"/>
                  </a:cubicBezTo>
                  <a:cubicBezTo>
                    <a:pt x="0" y="179"/>
                    <a:pt x="0" y="177"/>
                    <a:pt x="1" y="175"/>
                  </a:cubicBezTo>
                  <a:cubicBezTo>
                    <a:pt x="17" y="148"/>
                    <a:pt x="32" y="122"/>
                    <a:pt x="44" y="98"/>
                  </a:cubicBezTo>
                  <a:cubicBezTo>
                    <a:pt x="57" y="74"/>
                    <a:pt x="66" y="48"/>
                    <a:pt x="72" y="20"/>
                  </a:cubicBezTo>
                  <a:cubicBezTo>
                    <a:pt x="72" y="18"/>
                    <a:pt x="74" y="16"/>
                    <a:pt x="76" y="16"/>
                  </a:cubicBezTo>
                  <a:cubicBezTo>
                    <a:pt x="135" y="1"/>
                    <a:pt x="135" y="1"/>
                    <a:pt x="135" y="1"/>
                  </a:cubicBezTo>
                  <a:cubicBezTo>
                    <a:pt x="135" y="1"/>
                    <a:pt x="136" y="1"/>
                    <a:pt x="136" y="1"/>
                  </a:cubicBezTo>
                  <a:cubicBezTo>
                    <a:pt x="138" y="1"/>
                    <a:pt x="139" y="1"/>
                    <a:pt x="140" y="2"/>
                  </a:cubicBezTo>
                  <a:cubicBezTo>
                    <a:pt x="142" y="3"/>
                    <a:pt x="142" y="5"/>
                    <a:pt x="142" y="7"/>
                  </a:cubicBezTo>
                  <a:cubicBezTo>
                    <a:pt x="142" y="10"/>
                    <a:pt x="142" y="10"/>
                    <a:pt x="142" y="10"/>
                  </a:cubicBezTo>
                  <a:cubicBezTo>
                    <a:pt x="140" y="23"/>
                    <a:pt x="139" y="40"/>
                    <a:pt x="138" y="56"/>
                  </a:cubicBezTo>
                  <a:cubicBezTo>
                    <a:pt x="142" y="42"/>
                    <a:pt x="146" y="28"/>
                    <a:pt x="148" y="18"/>
                  </a:cubicBezTo>
                  <a:cubicBezTo>
                    <a:pt x="149" y="16"/>
                    <a:pt x="150" y="14"/>
                    <a:pt x="153" y="13"/>
                  </a:cubicBezTo>
                  <a:cubicBezTo>
                    <a:pt x="210" y="0"/>
                    <a:pt x="210" y="0"/>
                    <a:pt x="210" y="0"/>
                  </a:cubicBezTo>
                  <a:cubicBezTo>
                    <a:pt x="210" y="0"/>
                    <a:pt x="211" y="0"/>
                    <a:pt x="211" y="0"/>
                  </a:cubicBezTo>
                  <a:cubicBezTo>
                    <a:pt x="213" y="0"/>
                    <a:pt x="214" y="0"/>
                    <a:pt x="215" y="1"/>
                  </a:cubicBezTo>
                  <a:cubicBezTo>
                    <a:pt x="217" y="2"/>
                    <a:pt x="217" y="4"/>
                    <a:pt x="217" y="6"/>
                  </a:cubicBezTo>
                  <a:cubicBezTo>
                    <a:pt x="215" y="29"/>
                    <a:pt x="213" y="49"/>
                    <a:pt x="213" y="66"/>
                  </a:cubicBezTo>
                  <a:cubicBezTo>
                    <a:pt x="213" y="79"/>
                    <a:pt x="214" y="90"/>
                    <a:pt x="215" y="100"/>
                  </a:cubicBezTo>
                  <a:cubicBezTo>
                    <a:pt x="219" y="122"/>
                    <a:pt x="223" y="143"/>
                    <a:pt x="227" y="162"/>
                  </a:cubicBezTo>
                  <a:cubicBezTo>
                    <a:pt x="227" y="164"/>
                    <a:pt x="226" y="167"/>
                    <a:pt x="224" y="168"/>
                  </a:cubicBezTo>
                  <a:cubicBezTo>
                    <a:pt x="212" y="175"/>
                    <a:pt x="194" y="180"/>
                    <a:pt x="171" y="184"/>
                  </a:cubicBezTo>
                  <a:cubicBezTo>
                    <a:pt x="171" y="184"/>
                    <a:pt x="170" y="184"/>
                    <a:pt x="170" y="184"/>
                  </a:cubicBezTo>
                  <a:cubicBezTo>
                    <a:pt x="170" y="184"/>
                    <a:pt x="170" y="184"/>
                    <a:pt x="169" y="184"/>
                  </a:cubicBezTo>
                  <a:cubicBezTo>
                    <a:pt x="163" y="183"/>
                    <a:pt x="161" y="175"/>
                    <a:pt x="161" y="157"/>
                  </a:cubicBezTo>
                  <a:cubicBezTo>
                    <a:pt x="161" y="152"/>
                    <a:pt x="162" y="147"/>
                    <a:pt x="162" y="140"/>
                  </a:cubicBezTo>
                  <a:cubicBezTo>
                    <a:pt x="162" y="130"/>
                    <a:pt x="163" y="119"/>
                    <a:pt x="163" y="108"/>
                  </a:cubicBezTo>
                  <a:cubicBezTo>
                    <a:pt x="157" y="129"/>
                    <a:pt x="152" y="151"/>
                    <a:pt x="153" y="170"/>
                  </a:cubicBezTo>
                  <a:cubicBezTo>
                    <a:pt x="153" y="173"/>
                    <a:pt x="151" y="175"/>
                    <a:pt x="148" y="176"/>
                  </a:cubicBezTo>
                  <a:cubicBezTo>
                    <a:pt x="145" y="177"/>
                    <a:pt x="141" y="179"/>
                    <a:pt x="137" y="182"/>
                  </a:cubicBezTo>
                  <a:cubicBezTo>
                    <a:pt x="133" y="184"/>
                    <a:pt x="129" y="186"/>
                    <a:pt x="125" y="188"/>
                  </a:cubicBezTo>
                  <a:cubicBezTo>
                    <a:pt x="120" y="190"/>
                    <a:pt x="116" y="190"/>
                    <a:pt x="110" y="190"/>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43">
              <a:extLst>
                <a:ext uri="{FF2B5EF4-FFF2-40B4-BE49-F238E27FC236}">
                  <a16:creationId xmlns:a16="http://schemas.microsoft.com/office/drawing/2014/main" id="{98B3A7F0-6FDB-4CC4-BFCF-A0F77FB3E3CA}"/>
                </a:ext>
              </a:extLst>
            </p:cNvPr>
            <p:cNvSpPr>
              <a:spLocks noEditPoints="1"/>
            </p:cNvSpPr>
            <p:nvPr/>
          </p:nvSpPr>
          <p:spPr bwMode="auto">
            <a:xfrm>
              <a:off x="6880225" y="-1579562"/>
              <a:ext cx="558800" cy="471487"/>
            </a:xfrm>
            <a:custGeom>
              <a:avLst/>
              <a:gdLst>
                <a:gd name="T0" fmla="*/ 217 w 240"/>
                <a:gd name="T1" fmla="*/ 12 h 202"/>
                <a:gd name="T2" fmla="*/ 213 w 240"/>
                <a:gd name="T3" fmla="*/ 72 h 202"/>
                <a:gd name="T4" fmla="*/ 227 w 240"/>
                <a:gd name="T5" fmla="*/ 169 h 202"/>
                <a:gd name="T6" fmla="*/ 173 w 240"/>
                <a:gd name="T7" fmla="*/ 163 h 202"/>
                <a:gd name="T8" fmla="*/ 179 w 240"/>
                <a:gd name="T9" fmla="*/ 66 h 202"/>
                <a:gd name="T10" fmla="*/ 129 w 240"/>
                <a:gd name="T11" fmla="*/ 188 h 202"/>
                <a:gd name="T12" fmla="*/ 104 w 240"/>
                <a:gd name="T13" fmla="*/ 189 h 202"/>
                <a:gd name="T14" fmla="*/ 100 w 240"/>
                <a:gd name="T15" fmla="*/ 140 h 202"/>
                <a:gd name="T16" fmla="*/ 64 w 240"/>
                <a:gd name="T17" fmla="*/ 176 h 202"/>
                <a:gd name="T18" fmla="*/ 56 w 240"/>
                <a:gd name="T19" fmla="*/ 107 h 202"/>
                <a:gd name="T20" fmla="*/ 142 w 240"/>
                <a:gd name="T21" fmla="*/ 13 h 202"/>
                <a:gd name="T22" fmla="*/ 135 w 240"/>
                <a:gd name="T23" fmla="*/ 113 h 202"/>
                <a:gd name="T24" fmla="*/ 217 w 240"/>
                <a:gd name="T25" fmla="*/ 12 h 202"/>
                <a:gd name="T26" fmla="*/ 142 w 240"/>
                <a:gd name="T27" fmla="*/ 13 h 202"/>
                <a:gd name="T28" fmla="*/ 217 w 240"/>
                <a:gd name="T29" fmla="*/ 0 h 202"/>
                <a:gd name="T30" fmla="*/ 157 w 240"/>
                <a:gd name="T31" fmla="*/ 13 h 202"/>
                <a:gd name="T32" fmla="*/ 154 w 240"/>
                <a:gd name="T33" fmla="*/ 14 h 202"/>
                <a:gd name="T34" fmla="*/ 142 w 240"/>
                <a:gd name="T35" fmla="*/ 1 h 202"/>
                <a:gd name="T36" fmla="*/ 142 w 240"/>
                <a:gd name="T37" fmla="*/ 1 h 202"/>
                <a:gd name="T38" fmla="*/ 81 w 240"/>
                <a:gd name="T39" fmla="*/ 16 h 202"/>
                <a:gd name="T40" fmla="*/ 45 w 240"/>
                <a:gd name="T41" fmla="*/ 101 h 202"/>
                <a:gd name="T42" fmla="*/ 2 w 240"/>
                <a:gd name="T43" fmla="*/ 190 h 202"/>
                <a:gd name="T44" fmla="*/ 68 w 240"/>
                <a:gd name="T45" fmla="*/ 188 h 202"/>
                <a:gd name="T46" fmla="*/ 88 w 240"/>
                <a:gd name="T47" fmla="*/ 153 h 202"/>
                <a:gd name="T48" fmla="*/ 89 w 240"/>
                <a:gd name="T49" fmla="*/ 180 h 202"/>
                <a:gd name="T50" fmla="*/ 116 w 240"/>
                <a:gd name="T51" fmla="*/ 202 h 202"/>
                <a:gd name="T52" fmla="*/ 146 w 240"/>
                <a:gd name="T53" fmla="*/ 193 h 202"/>
                <a:gd name="T54" fmla="*/ 163 w 240"/>
                <a:gd name="T55" fmla="*/ 183 h 202"/>
                <a:gd name="T56" fmla="*/ 176 w 240"/>
                <a:gd name="T57" fmla="*/ 196 h 202"/>
                <a:gd name="T58" fmla="*/ 233 w 240"/>
                <a:gd name="T59" fmla="*/ 179 h 202"/>
                <a:gd name="T60" fmla="*/ 227 w 240"/>
                <a:gd name="T61" fmla="*/ 105 h 202"/>
                <a:gd name="T62" fmla="*/ 229 w 240"/>
                <a:gd name="T63" fmla="*/ 13 h 202"/>
                <a:gd name="T64" fmla="*/ 217 w 240"/>
                <a:gd name="T6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202">
                  <a:moveTo>
                    <a:pt x="217" y="12"/>
                  </a:moveTo>
                  <a:cubicBezTo>
                    <a:pt x="217" y="12"/>
                    <a:pt x="217" y="12"/>
                    <a:pt x="217" y="12"/>
                  </a:cubicBezTo>
                  <a:moveTo>
                    <a:pt x="217" y="12"/>
                  </a:moveTo>
                  <a:cubicBezTo>
                    <a:pt x="215" y="35"/>
                    <a:pt x="213" y="55"/>
                    <a:pt x="213" y="72"/>
                  </a:cubicBezTo>
                  <a:cubicBezTo>
                    <a:pt x="213" y="86"/>
                    <a:pt x="214" y="97"/>
                    <a:pt x="216" y="107"/>
                  </a:cubicBezTo>
                  <a:cubicBezTo>
                    <a:pt x="219" y="129"/>
                    <a:pt x="223" y="150"/>
                    <a:pt x="227" y="169"/>
                  </a:cubicBezTo>
                  <a:cubicBezTo>
                    <a:pt x="215" y="175"/>
                    <a:pt x="199" y="180"/>
                    <a:pt x="176" y="184"/>
                  </a:cubicBezTo>
                  <a:cubicBezTo>
                    <a:pt x="174" y="184"/>
                    <a:pt x="173" y="177"/>
                    <a:pt x="173" y="163"/>
                  </a:cubicBezTo>
                  <a:cubicBezTo>
                    <a:pt x="173" y="158"/>
                    <a:pt x="174" y="153"/>
                    <a:pt x="174" y="147"/>
                  </a:cubicBezTo>
                  <a:cubicBezTo>
                    <a:pt x="175" y="122"/>
                    <a:pt x="176" y="95"/>
                    <a:pt x="179" y="66"/>
                  </a:cubicBezTo>
                  <a:cubicBezTo>
                    <a:pt x="170" y="93"/>
                    <a:pt x="151" y="140"/>
                    <a:pt x="153" y="176"/>
                  </a:cubicBezTo>
                  <a:cubicBezTo>
                    <a:pt x="145" y="178"/>
                    <a:pt x="137" y="185"/>
                    <a:pt x="129" y="188"/>
                  </a:cubicBezTo>
                  <a:cubicBezTo>
                    <a:pt x="125" y="190"/>
                    <a:pt x="121" y="190"/>
                    <a:pt x="116" y="190"/>
                  </a:cubicBezTo>
                  <a:cubicBezTo>
                    <a:pt x="112" y="190"/>
                    <a:pt x="108" y="190"/>
                    <a:pt x="104" y="189"/>
                  </a:cubicBezTo>
                  <a:cubicBezTo>
                    <a:pt x="101" y="189"/>
                    <a:pt x="101" y="174"/>
                    <a:pt x="100" y="153"/>
                  </a:cubicBezTo>
                  <a:cubicBezTo>
                    <a:pt x="100" y="149"/>
                    <a:pt x="100" y="144"/>
                    <a:pt x="100" y="140"/>
                  </a:cubicBezTo>
                  <a:cubicBezTo>
                    <a:pt x="100" y="122"/>
                    <a:pt x="101" y="103"/>
                    <a:pt x="103" y="82"/>
                  </a:cubicBezTo>
                  <a:cubicBezTo>
                    <a:pt x="93" y="109"/>
                    <a:pt x="77" y="153"/>
                    <a:pt x="64" y="176"/>
                  </a:cubicBezTo>
                  <a:cubicBezTo>
                    <a:pt x="53" y="180"/>
                    <a:pt x="27" y="184"/>
                    <a:pt x="12" y="184"/>
                  </a:cubicBezTo>
                  <a:cubicBezTo>
                    <a:pt x="28" y="157"/>
                    <a:pt x="43" y="131"/>
                    <a:pt x="56" y="107"/>
                  </a:cubicBezTo>
                  <a:cubicBezTo>
                    <a:pt x="68" y="82"/>
                    <a:pt x="78" y="56"/>
                    <a:pt x="84" y="28"/>
                  </a:cubicBezTo>
                  <a:cubicBezTo>
                    <a:pt x="142" y="13"/>
                    <a:pt x="142" y="13"/>
                    <a:pt x="142" y="13"/>
                  </a:cubicBezTo>
                  <a:cubicBezTo>
                    <a:pt x="140" y="34"/>
                    <a:pt x="136" y="66"/>
                    <a:pt x="136" y="91"/>
                  </a:cubicBezTo>
                  <a:cubicBezTo>
                    <a:pt x="136" y="95"/>
                    <a:pt x="135" y="110"/>
                    <a:pt x="135" y="113"/>
                  </a:cubicBezTo>
                  <a:cubicBezTo>
                    <a:pt x="143" y="84"/>
                    <a:pt x="155" y="47"/>
                    <a:pt x="160" y="25"/>
                  </a:cubicBezTo>
                  <a:cubicBezTo>
                    <a:pt x="217" y="12"/>
                    <a:pt x="217" y="12"/>
                    <a:pt x="217" y="12"/>
                  </a:cubicBezTo>
                  <a:moveTo>
                    <a:pt x="142" y="13"/>
                  </a:moveTo>
                  <a:cubicBezTo>
                    <a:pt x="142" y="13"/>
                    <a:pt x="142" y="13"/>
                    <a:pt x="142" y="13"/>
                  </a:cubicBezTo>
                  <a:moveTo>
                    <a:pt x="217" y="0"/>
                  </a:moveTo>
                  <a:cubicBezTo>
                    <a:pt x="217" y="0"/>
                    <a:pt x="217" y="0"/>
                    <a:pt x="217" y="0"/>
                  </a:cubicBezTo>
                  <a:cubicBezTo>
                    <a:pt x="216" y="0"/>
                    <a:pt x="215" y="0"/>
                    <a:pt x="214" y="0"/>
                  </a:cubicBezTo>
                  <a:cubicBezTo>
                    <a:pt x="157" y="13"/>
                    <a:pt x="157" y="13"/>
                    <a:pt x="157" y="13"/>
                  </a:cubicBezTo>
                  <a:cubicBezTo>
                    <a:pt x="156" y="14"/>
                    <a:pt x="155" y="14"/>
                    <a:pt x="154" y="15"/>
                  </a:cubicBezTo>
                  <a:cubicBezTo>
                    <a:pt x="154" y="14"/>
                    <a:pt x="154" y="14"/>
                    <a:pt x="154" y="14"/>
                  </a:cubicBezTo>
                  <a:cubicBezTo>
                    <a:pt x="154" y="14"/>
                    <a:pt x="154" y="13"/>
                    <a:pt x="154" y="13"/>
                  </a:cubicBezTo>
                  <a:cubicBezTo>
                    <a:pt x="154" y="6"/>
                    <a:pt x="149" y="1"/>
                    <a:pt x="142" y="1"/>
                  </a:cubicBezTo>
                  <a:cubicBezTo>
                    <a:pt x="142" y="1"/>
                    <a:pt x="142" y="1"/>
                    <a:pt x="142" y="1"/>
                  </a:cubicBezTo>
                  <a:cubicBezTo>
                    <a:pt x="142" y="1"/>
                    <a:pt x="142" y="1"/>
                    <a:pt x="142" y="1"/>
                  </a:cubicBezTo>
                  <a:cubicBezTo>
                    <a:pt x="141" y="1"/>
                    <a:pt x="140" y="1"/>
                    <a:pt x="139" y="1"/>
                  </a:cubicBezTo>
                  <a:cubicBezTo>
                    <a:pt x="81" y="16"/>
                    <a:pt x="81" y="16"/>
                    <a:pt x="81" y="16"/>
                  </a:cubicBezTo>
                  <a:cubicBezTo>
                    <a:pt x="76" y="17"/>
                    <a:pt x="73" y="21"/>
                    <a:pt x="72" y="25"/>
                  </a:cubicBezTo>
                  <a:cubicBezTo>
                    <a:pt x="66" y="52"/>
                    <a:pt x="57" y="77"/>
                    <a:pt x="45" y="101"/>
                  </a:cubicBezTo>
                  <a:cubicBezTo>
                    <a:pt x="32" y="125"/>
                    <a:pt x="18" y="151"/>
                    <a:pt x="2" y="178"/>
                  </a:cubicBezTo>
                  <a:cubicBezTo>
                    <a:pt x="0" y="182"/>
                    <a:pt x="0" y="186"/>
                    <a:pt x="2" y="190"/>
                  </a:cubicBezTo>
                  <a:cubicBezTo>
                    <a:pt x="4" y="194"/>
                    <a:pt x="8" y="196"/>
                    <a:pt x="12" y="196"/>
                  </a:cubicBezTo>
                  <a:cubicBezTo>
                    <a:pt x="27" y="196"/>
                    <a:pt x="55" y="192"/>
                    <a:pt x="68" y="188"/>
                  </a:cubicBezTo>
                  <a:cubicBezTo>
                    <a:pt x="71" y="187"/>
                    <a:pt x="73" y="185"/>
                    <a:pt x="75" y="182"/>
                  </a:cubicBezTo>
                  <a:cubicBezTo>
                    <a:pt x="79" y="174"/>
                    <a:pt x="84" y="164"/>
                    <a:pt x="88" y="153"/>
                  </a:cubicBezTo>
                  <a:cubicBezTo>
                    <a:pt x="88" y="154"/>
                    <a:pt x="88" y="154"/>
                    <a:pt x="88" y="154"/>
                  </a:cubicBezTo>
                  <a:cubicBezTo>
                    <a:pt x="89" y="164"/>
                    <a:pt x="89" y="173"/>
                    <a:pt x="89" y="180"/>
                  </a:cubicBezTo>
                  <a:cubicBezTo>
                    <a:pt x="90" y="188"/>
                    <a:pt x="91" y="200"/>
                    <a:pt x="102" y="201"/>
                  </a:cubicBezTo>
                  <a:cubicBezTo>
                    <a:pt x="108" y="202"/>
                    <a:pt x="112" y="202"/>
                    <a:pt x="116" y="202"/>
                  </a:cubicBezTo>
                  <a:cubicBezTo>
                    <a:pt x="122" y="202"/>
                    <a:pt x="128" y="201"/>
                    <a:pt x="133" y="200"/>
                  </a:cubicBezTo>
                  <a:cubicBezTo>
                    <a:pt x="138" y="198"/>
                    <a:pt x="142" y="195"/>
                    <a:pt x="146" y="193"/>
                  </a:cubicBezTo>
                  <a:cubicBezTo>
                    <a:pt x="150" y="190"/>
                    <a:pt x="153" y="188"/>
                    <a:pt x="156" y="188"/>
                  </a:cubicBezTo>
                  <a:cubicBezTo>
                    <a:pt x="159" y="187"/>
                    <a:pt x="161" y="185"/>
                    <a:pt x="163" y="183"/>
                  </a:cubicBezTo>
                  <a:cubicBezTo>
                    <a:pt x="164" y="190"/>
                    <a:pt x="167" y="195"/>
                    <a:pt x="175" y="196"/>
                  </a:cubicBezTo>
                  <a:cubicBezTo>
                    <a:pt x="175" y="196"/>
                    <a:pt x="176" y="196"/>
                    <a:pt x="176" y="196"/>
                  </a:cubicBezTo>
                  <a:cubicBezTo>
                    <a:pt x="177" y="196"/>
                    <a:pt x="177" y="196"/>
                    <a:pt x="178" y="196"/>
                  </a:cubicBezTo>
                  <a:cubicBezTo>
                    <a:pt x="202" y="192"/>
                    <a:pt x="220" y="187"/>
                    <a:pt x="233" y="179"/>
                  </a:cubicBezTo>
                  <a:cubicBezTo>
                    <a:pt x="237" y="177"/>
                    <a:pt x="240" y="171"/>
                    <a:pt x="238" y="166"/>
                  </a:cubicBezTo>
                  <a:cubicBezTo>
                    <a:pt x="235" y="148"/>
                    <a:pt x="231" y="127"/>
                    <a:pt x="227" y="105"/>
                  </a:cubicBezTo>
                  <a:cubicBezTo>
                    <a:pt x="226" y="96"/>
                    <a:pt x="225" y="85"/>
                    <a:pt x="225" y="72"/>
                  </a:cubicBezTo>
                  <a:cubicBezTo>
                    <a:pt x="225" y="56"/>
                    <a:pt x="227" y="36"/>
                    <a:pt x="229" y="13"/>
                  </a:cubicBezTo>
                  <a:cubicBezTo>
                    <a:pt x="229" y="13"/>
                    <a:pt x="229" y="12"/>
                    <a:pt x="229" y="12"/>
                  </a:cubicBezTo>
                  <a:cubicBezTo>
                    <a:pt x="229" y="5"/>
                    <a:pt x="224" y="0"/>
                    <a:pt x="217" y="0"/>
                  </a:cubicBezTo>
                  <a:cubicBezTo>
                    <a:pt x="217" y="0"/>
                    <a:pt x="217" y="0"/>
                    <a:pt x="2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44">
              <a:extLst>
                <a:ext uri="{FF2B5EF4-FFF2-40B4-BE49-F238E27FC236}">
                  <a16:creationId xmlns:a16="http://schemas.microsoft.com/office/drawing/2014/main" id="{5B59274A-75B3-4F77-97D1-E0CE48152285}"/>
                </a:ext>
              </a:extLst>
            </p:cNvPr>
            <p:cNvSpPr>
              <a:spLocks noEditPoints="1"/>
            </p:cNvSpPr>
            <p:nvPr/>
          </p:nvSpPr>
          <p:spPr bwMode="auto">
            <a:xfrm>
              <a:off x="6502400" y="-1528762"/>
              <a:ext cx="282575" cy="361950"/>
            </a:xfrm>
            <a:custGeom>
              <a:avLst/>
              <a:gdLst>
                <a:gd name="T0" fmla="*/ 43 w 121"/>
                <a:gd name="T1" fmla="*/ 155 h 155"/>
                <a:gd name="T2" fmla="*/ 7 w 121"/>
                <a:gd name="T3" fmla="*/ 132 h 155"/>
                <a:gd name="T4" fmla="*/ 0 w 121"/>
                <a:gd name="T5" fmla="*/ 97 h 155"/>
                <a:gd name="T6" fmla="*/ 24 w 121"/>
                <a:gd name="T7" fmla="*/ 24 h 155"/>
                <a:gd name="T8" fmla="*/ 70 w 121"/>
                <a:gd name="T9" fmla="*/ 0 h 155"/>
                <a:gd name="T10" fmla="*/ 73 w 121"/>
                <a:gd name="T11" fmla="*/ 0 h 155"/>
                <a:gd name="T12" fmla="*/ 121 w 121"/>
                <a:gd name="T13" fmla="*/ 56 h 155"/>
                <a:gd name="T14" fmla="*/ 120 w 121"/>
                <a:gd name="T15" fmla="*/ 72 h 155"/>
                <a:gd name="T16" fmla="*/ 47 w 121"/>
                <a:gd name="T17" fmla="*/ 155 h 155"/>
                <a:gd name="T18" fmla="*/ 43 w 121"/>
                <a:gd name="T19" fmla="*/ 155 h 155"/>
                <a:gd name="T20" fmla="*/ 70 w 121"/>
                <a:gd name="T21" fmla="*/ 54 h 155"/>
                <a:gd name="T22" fmla="*/ 46 w 121"/>
                <a:gd name="T23" fmla="*/ 85 h 155"/>
                <a:gd name="T24" fmla="*/ 44 w 121"/>
                <a:gd name="T25" fmla="*/ 100 h 155"/>
                <a:gd name="T26" fmla="*/ 51 w 121"/>
                <a:gd name="T27" fmla="*/ 115 h 155"/>
                <a:gd name="T28" fmla="*/ 52 w 121"/>
                <a:gd name="T29" fmla="*/ 115 h 155"/>
                <a:gd name="T30" fmla="*/ 78 w 121"/>
                <a:gd name="T31" fmla="*/ 79 h 155"/>
                <a:gd name="T32" fmla="*/ 79 w 121"/>
                <a:gd name="T33" fmla="*/ 66 h 155"/>
                <a:gd name="T34" fmla="*/ 70 w 121"/>
                <a:gd name="T35" fmla="*/ 54 h 155"/>
                <a:gd name="T36" fmla="*/ 70 w 121"/>
                <a:gd name="T37" fmla="*/ 48 h 155"/>
                <a:gd name="T38" fmla="*/ 70 w 121"/>
                <a:gd name="T3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55">
                  <a:moveTo>
                    <a:pt x="43" y="155"/>
                  </a:moveTo>
                  <a:cubicBezTo>
                    <a:pt x="26" y="155"/>
                    <a:pt x="14" y="147"/>
                    <a:pt x="7" y="132"/>
                  </a:cubicBezTo>
                  <a:cubicBezTo>
                    <a:pt x="2" y="122"/>
                    <a:pt x="0" y="110"/>
                    <a:pt x="0" y="97"/>
                  </a:cubicBezTo>
                  <a:cubicBezTo>
                    <a:pt x="0" y="68"/>
                    <a:pt x="12" y="39"/>
                    <a:pt x="24" y="24"/>
                  </a:cubicBezTo>
                  <a:cubicBezTo>
                    <a:pt x="36" y="9"/>
                    <a:pt x="52" y="1"/>
                    <a:pt x="70" y="0"/>
                  </a:cubicBezTo>
                  <a:cubicBezTo>
                    <a:pt x="71" y="0"/>
                    <a:pt x="72" y="0"/>
                    <a:pt x="73" y="0"/>
                  </a:cubicBezTo>
                  <a:cubicBezTo>
                    <a:pt x="102" y="0"/>
                    <a:pt x="121" y="22"/>
                    <a:pt x="121" y="56"/>
                  </a:cubicBezTo>
                  <a:cubicBezTo>
                    <a:pt x="121" y="61"/>
                    <a:pt x="121" y="67"/>
                    <a:pt x="120" y="72"/>
                  </a:cubicBezTo>
                  <a:cubicBezTo>
                    <a:pt x="113" y="111"/>
                    <a:pt x="86" y="153"/>
                    <a:pt x="47" y="155"/>
                  </a:cubicBezTo>
                  <a:cubicBezTo>
                    <a:pt x="46" y="155"/>
                    <a:pt x="44" y="155"/>
                    <a:pt x="43" y="155"/>
                  </a:cubicBezTo>
                  <a:close/>
                  <a:moveTo>
                    <a:pt x="70" y="54"/>
                  </a:moveTo>
                  <a:cubicBezTo>
                    <a:pt x="57" y="54"/>
                    <a:pt x="48" y="74"/>
                    <a:pt x="46" y="85"/>
                  </a:cubicBezTo>
                  <a:cubicBezTo>
                    <a:pt x="44" y="90"/>
                    <a:pt x="44" y="95"/>
                    <a:pt x="44" y="100"/>
                  </a:cubicBezTo>
                  <a:cubicBezTo>
                    <a:pt x="44" y="106"/>
                    <a:pt x="45" y="115"/>
                    <a:pt x="51" y="115"/>
                  </a:cubicBezTo>
                  <a:cubicBezTo>
                    <a:pt x="52" y="115"/>
                    <a:pt x="52" y="115"/>
                    <a:pt x="52" y="115"/>
                  </a:cubicBezTo>
                  <a:cubicBezTo>
                    <a:pt x="64" y="114"/>
                    <a:pt x="74" y="96"/>
                    <a:pt x="78" y="79"/>
                  </a:cubicBezTo>
                  <a:cubicBezTo>
                    <a:pt x="79" y="74"/>
                    <a:pt x="79" y="70"/>
                    <a:pt x="79" y="66"/>
                  </a:cubicBezTo>
                  <a:cubicBezTo>
                    <a:pt x="79" y="55"/>
                    <a:pt x="75" y="54"/>
                    <a:pt x="70" y="54"/>
                  </a:cubicBezTo>
                  <a:cubicBezTo>
                    <a:pt x="70" y="48"/>
                    <a:pt x="70" y="48"/>
                    <a:pt x="70" y="48"/>
                  </a:cubicBezTo>
                  <a:lnTo>
                    <a:pt x="70" y="54"/>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45">
              <a:extLst>
                <a:ext uri="{FF2B5EF4-FFF2-40B4-BE49-F238E27FC236}">
                  <a16:creationId xmlns:a16="http://schemas.microsoft.com/office/drawing/2014/main" id="{A99E0C11-0D12-4357-AE22-334B34F888D1}"/>
                </a:ext>
              </a:extLst>
            </p:cNvPr>
            <p:cNvSpPr>
              <a:spLocks noEditPoints="1"/>
            </p:cNvSpPr>
            <p:nvPr/>
          </p:nvSpPr>
          <p:spPr bwMode="auto">
            <a:xfrm>
              <a:off x="6488112" y="-1543049"/>
              <a:ext cx="309563" cy="390525"/>
            </a:xfrm>
            <a:custGeom>
              <a:avLst/>
              <a:gdLst>
                <a:gd name="T0" fmla="*/ 79 w 133"/>
                <a:gd name="T1" fmla="*/ 12 h 167"/>
                <a:gd name="T2" fmla="*/ 121 w 133"/>
                <a:gd name="T3" fmla="*/ 62 h 167"/>
                <a:gd name="T4" fmla="*/ 120 w 133"/>
                <a:gd name="T5" fmla="*/ 77 h 167"/>
                <a:gd name="T6" fmla="*/ 53 w 133"/>
                <a:gd name="T7" fmla="*/ 155 h 167"/>
                <a:gd name="T8" fmla="*/ 49 w 133"/>
                <a:gd name="T9" fmla="*/ 155 h 167"/>
                <a:gd name="T10" fmla="*/ 18 w 133"/>
                <a:gd name="T11" fmla="*/ 136 h 167"/>
                <a:gd name="T12" fmla="*/ 12 w 133"/>
                <a:gd name="T13" fmla="*/ 103 h 167"/>
                <a:gd name="T14" fmla="*/ 35 w 133"/>
                <a:gd name="T15" fmla="*/ 34 h 167"/>
                <a:gd name="T16" fmla="*/ 76 w 133"/>
                <a:gd name="T17" fmla="*/ 12 h 167"/>
                <a:gd name="T18" fmla="*/ 79 w 133"/>
                <a:gd name="T19" fmla="*/ 12 h 167"/>
                <a:gd name="T20" fmla="*/ 57 w 133"/>
                <a:gd name="T21" fmla="*/ 127 h 167"/>
                <a:gd name="T22" fmla="*/ 58 w 133"/>
                <a:gd name="T23" fmla="*/ 127 h 167"/>
                <a:gd name="T24" fmla="*/ 90 w 133"/>
                <a:gd name="T25" fmla="*/ 86 h 167"/>
                <a:gd name="T26" fmla="*/ 91 w 133"/>
                <a:gd name="T27" fmla="*/ 72 h 167"/>
                <a:gd name="T28" fmla="*/ 76 w 133"/>
                <a:gd name="T29" fmla="*/ 54 h 167"/>
                <a:gd name="T30" fmla="*/ 75 w 133"/>
                <a:gd name="T31" fmla="*/ 54 h 167"/>
                <a:gd name="T32" fmla="*/ 46 w 133"/>
                <a:gd name="T33" fmla="*/ 90 h 167"/>
                <a:gd name="T34" fmla="*/ 44 w 133"/>
                <a:gd name="T35" fmla="*/ 106 h 167"/>
                <a:gd name="T36" fmla="*/ 57 w 133"/>
                <a:gd name="T37" fmla="*/ 127 h 167"/>
                <a:gd name="T38" fmla="*/ 79 w 133"/>
                <a:gd name="T39" fmla="*/ 0 h 167"/>
                <a:gd name="T40" fmla="*/ 76 w 133"/>
                <a:gd name="T41" fmla="*/ 0 h 167"/>
                <a:gd name="T42" fmla="*/ 26 w 133"/>
                <a:gd name="T43" fmla="*/ 26 h 167"/>
                <a:gd name="T44" fmla="*/ 0 w 133"/>
                <a:gd name="T45" fmla="*/ 103 h 167"/>
                <a:gd name="T46" fmla="*/ 7 w 133"/>
                <a:gd name="T47" fmla="*/ 141 h 167"/>
                <a:gd name="T48" fmla="*/ 49 w 133"/>
                <a:gd name="T49" fmla="*/ 167 h 167"/>
                <a:gd name="T50" fmla="*/ 54 w 133"/>
                <a:gd name="T51" fmla="*/ 167 h 167"/>
                <a:gd name="T52" fmla="*/ 132 w 133"/>
                <a:gd name="T53" fmla="*/ 79 h 167"/>
                <a:gd name="T54" fmla="*/ 133 w 133"/>
                <a:gd name="T55" fmla="*/ 62 h 167"/>
                <a:gd name="T56" fmla="*/ 79 w 133"/>
                <a:gd name="T57" fmla="*/ 0 h 167"/>
                <a:gd name="T58" fmla="*/ 57 w 133"/>
                <a:gd name="T59" fmla="*/ 115 h 167"/>
                <a:gd name="T60" fmla="*/ 56 w 133"/>
                <a:gd name="T61" fmla="*/ 106 h 167"/>
                <a:gd name="T62" fmla="*/ 57 w 133"/>
                <a:gd name="T63" fmla="*/ 93 h 167"/>
                <a:gd name="T64" fmla="*/ 75 w 133"/>
                <a:gd name="T65" fmla="*/ 66 h 167"/>
                <a:gd name="T66" fmla="*/ 76 w 133"/>
                <a:gd name="T67" fmla="*/ 66 h 167"/>
                <a:gd name="T68" fmla="*/ 78 w 133"/>
                <a:gd name="T69" fmla="*/ 66 h 167"/>
                <a:gd name="T70" fmla="*/ 78 w 133"/>
                <a:gd name="T71" fmla="*/ 66 h 167"/>
                <a:gd name="T72" fmla="*/ 79 w 133"/>
                <a:gd name="T73" fmla="*/ 72 h 167"/>
                <a:gd name="T74" fmla="*/ 78 w 133"/>
                <a:gd name="T75" fmla="*/ 83 h 167"/>
                <a:gd name="T76" fmla="*/ 57 w 133"/>
                <a:gd name="T77" fmla="*/ 115 h 167"/>
                <a:gd name="T78" fmla="*/ 57 w 133"/>
                <a:gd name="T79"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67">
                  <a:moveTo>
                    <a:pt x="79" y="12"/>
                  </a:moveTo>
                  <a:cubicBezTo>
                    <a:pt x="107" y="12"/>
                    <a:pt x="121" y="33"/>
                    <a:pt x="121" y="62"/>
                  </a:cubicBezTo>
                  <a:cubicBezTo>
                    <a:pt x="121" y="67"/>
                    <a:pt x="121" y="72"/>
                    <a:pt x="120" y="77"/>
                  </a:cubicBezTo>
                  <a:cubicBezTo>
                    <a:pt x="114" y="112"/>
                    <a:pt x="89" y="153"/>
                    <a:pt x="53" y="155"/>
                  </a:cubicBezTo>
                  <a:cubicBezTo>
                    <a:pt x="52" y="155"/>
                    <a:pt x="50" y="155"/>
                    <a:pt x="49" y="155"/>
                  </a:cubicBezTo>
                  <a:cubicBezTo>
                    <a:pt x="35" y="155"/>
                    <a:pt x="24" y="149"/>
                    <a:pt x="18" y="136"/>
                  </a:cubicBezTo>
                  <a:cubicBezTo>
                    <a:pt x="14" y="126"/>
                    <a:pt x="12" y="114"/>
                    <a:pt x="12" y="103"/>
                  </a:cubicBezTo>
                  <a:cubicBezTo>
                    <a:pt x="12" y="77"/>
                    <a:pt x="22" y="49"/>
                    <a:pt x="35" y="34"/>
                  </a:cubicBezTo>
                  <a:cubicBezTo>
                    <a:pt x="46" y="20"/>
                    <a:pt x="60" y="13"/>
                    <a:pt x="76" y="12"/>
                  </a:cubicBezTo>
                  <a:cubicBezTo>
                    <a:pt x="77" y="12"/>
                    <a:pt x="78" y="12"/>
                    <a:pt x="79" y="12"/>
                  </a:cubicBezTo>
                  <a:moveTo>
                    <a:pt x="57" y="127"/>
                  </a:moveTo>
                  <a:cubicBezTo>
                    <a:pt x="58" y="127"/>
                    <a:pt x="58" y="127"/>
                    <a:pt x="58" y="127"/>
                  </a:cubicBezTo>
                  <a:cubicBezTo>
                    <a:pt x="75" y="126"/>
                    <a:pt x="85" y="103"/>
                    <a:pt x="90" y="86"/>
                  </a:cubicBezTo>
                  <a:cubicBezTo>
                    <a:pt x="91" y="81"/>
                    <a:pt x="91" y="76"/>
                    <a:pt x="91" y="72"/>
                  </a:cubicBezTo>
                  <a:cubicBezTo>
                    <a:pt x="91" y="60"/>
                    <a:pt x="86" y="54"/>
                    <a:pt x="76" y="54"/>
                  </a:cubicBezTo>
                  <a:cubicBezTo>
                    <a:pt x="76" y="54"/>
                    <a:pt x="76" y="54"/>
                    <a:pt x="75" y="54"/>
                  </a:cubicBezTo>
                  <a:cubicBezTo>
                    <a:pt x="59" y="54"/>
                    <a:pt x="50" y="75"/>
                    <a:pt x="46" y="90"/>
                  </a:cubicBezTo>
                  <a:cubicBezTo>
                    <a:pt x="45" y="95"/>
                    <a:pt x="44" y="101"/>
                    <a:pt x="44" y="106"/>
                  </a:cubicBezTo>
                  <a:cubicBezTo>
                    <a:pt x="44" y="117"/>
                    <a:pt x="47" y="127"/>
                    <a:pt x="57" y="127"/>
                  </a:cubicBezTo>
                  <a:moveTo>
                    <a:pt x="79" y="0"/>
                  </a:moveTo>
                  <a:cubicBezTo>
                    <a:pt x="78" y="0"/>
                    <a:pt x="77" y="0"/>
                    <a:pt x="76" y="0"/>
                  </a:cubicBezTo>
                  <a:cubicBezTo>
                    <a:pt x="56" y="1"/>
                    <a:pt x="39" y="10"/>
                    <a:pt x="26" y="26"/>
                  </a:cubicBezTo>
                  <a:cubicBezTo>
                    <a:pt x="10" y="46"/>
                    <a:pt x="0" y="76"/>
                    <a:pt x="0" y="103"/>
                  </a:cubicBezTo>
                  <a:cubicBezTo>
                    <a:pt x="0" y="117"/>
                    <a:pt x="2" y="130"/>
                    <a:pt x="7" y="141"/>
                  </a:cubicBezTo>
                  <a:cubicBezTo>
                    <a:pt x="15" y="158"/>
                    <a:pt x="30" y="167"/>
                    <a:pt x="49" y="167"/>
                  </a:cubicBezTo>
                  <a:cubicBezTo>
                    <a:pt x="50" y="167"/>
                    <a:pt x="52" y="167"/>
                    <a:pt x="54" y="167"/>
                  </a:cubicBezTo>
                  <a:cubicBezTo>
                    <a:pt x="95" y="165"/>
                    <a:pt x="125" y="120"/>
                    <a:pt x="132" y="79"/>
                  </a:cubicBezTo>
                  <a:cubicBezTo>
                    <a:pt x="133" y="73"/>
                    <a:pt x="133" y="68"/>
                    <a:pt x="133" y="62"/>
                  </a:cubicBezTo>
                  <a:cubicBezTo>
                    <a:pt x="133" y="25"/>
                    <a:pt x="112" y="0"/>
                    <a:pt x="79" y="0"/>
                  </a:cubicBezTo>
                  <a:close/>
                  <a:moveTo>
                    <a:pt x="57" y="115"/>
                  </a:moveTo>
                  <a:cubicBezTo>
                    <a:pt x="57" y="114"/>
                    <a:pt x="56" y="111"/>
                    <a:pt x="56" y="106"/>
                  </a:cubicBezTo>
                  <a:cubicBezTo>
                    <a:pt x="56" y="102"/>
                    <a:pt x="56" y="97"/>
                    <a:pt x="57" y="93"/>
                  </a:cubicBezTo>
                  <a:cubicBezTo>
                    <a:pt x="61" y="80"/>
                    <a:pt x="68" y="66"/>
                    <a:pt x="75" y="66"/>
                  </a:cubicBezTo>
                  <a:cubicBezTo>
                    <a:pt x="76" y="66"/>
                    <a:pt x="76" y="66"/>
                    <a:pt x="76" y="66"/>
                  </a:cubicBezTo>
                  <a:cubicBezTo>
                    <a:pt x="78" y="66"/>
                    <a:pt x="78" y="66"/>
                    <a:pt x="78" y="66"/>
                  </a:cubicBezTo>
                  <a:cubicBezTo>
                    <a:pt x="78" y="66"/>
                    <a:pt x="78" y="66"/>
                    <a:pt x="78" y="66"/>
                  </a:cubicBezTo>
                  <a:cubicBezTo>
                    <a:pt x="78" y="66"/>
                    <a:pt x="79" y="68"/>
                    <a:pt x="79" y="72"/>
                  </a:cubicBezTo>
                  <a:cubicBezTo>
                    <a:pt x="79" y="75"/>
                    <a:pt x="79" y="79"/>
                    <a:pt x="78" y="83"/>
                  </a:cubicBezTo>
                  <a:cubicBezTo>
                    <a:pt x="74" y="101"/>
                    <a:pt x="65" y="114"/>
                    <a:pt x="57" y="115"/>
                  </a:cubicBezTo>
                  <a:cubicBezTo>
                    <a:pt x="57" y="115"/>
                    <a:pt x="57" y="115"/>
                    <a:pt x="57" y="1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 name="Freeform 59">
              <a:extLst>
                <a:ext uri="{FF2B5EF4-FFF2-40B4-BE49-F238E27FC236}">
                  <a16:creationId xmlns:a16="http://schemas.microsoft.com/office/drawing/2014/main" id="{E3B235EF-7ABD-4358-A15E-36D03ABF3356}"/>
                </a:ext>
              </a:extLst>
            </p:cNvPr>
            <p:cNvSpPr>
              <a:spLocks noEditPoints="1"/>
            </p:cNvSpPr>
            <p:nvPr/>
          </p:nvSpPr>
          <p:spPr bwMode="auto">
            <a:xfrm>
              <a:off x="6086475" y="-1628774"/>
              <a:ext cx="504825" cy="569912"/>
            </a:xfrm>
            <a:custGeom>
              <a:avLst/>
              <a:gdLst>
                <a:gd name="T0" fmla="*/ 41 w 216"/>
                <a:gd name="T1" fmla="*/ 244 h 244"/>
                <a:gd name="T2" fmla="*/ 34 w 216"/>
                <a:gd name="T3" fmla="*/ 244 h 244"/>
                <a:gd name="T4" fmla="*/ 3 w 216"/>
                <a:gd name="T5" fmla="*/ 239 h 244"/>
                <a:gd name="T6" fmla="*/ 0 w 216"/>
                <a:gd name="T7" fmla="*/ 232 h 244"/>
                <a:gd name="T8" fmla="*/ 4 w 216"/>
                <a:gd name="T9" fmla="*/ 205 h 244"/>
                <a:gd name="T10" fmla="*/ 17 w 216"/>
                <a:gd name="T11" fmla="*/ 173 h 244"/>
                <a:gd name="T12" fmla="*/ 20 w 216"/>
                <a:gd name="T13" fmla="*/ 172 h 244"/>
                <a:gd name="T14" fmla="*/ 20 w 216"/>
                <a:gd name="T15" fmla="*/ 170 h 244"/>
                <a:gd name="T16" fmla="*/ 20 w 216"/>
                <a:gd name="T17" fmla="*/ 168 h 244"/>
                <a:gd name="T18" fmla="*/ 45 w 216"/>
                <a:gd name="T19" fmla="*/ 79 h 244"/>
                <a:gd name="T20" fmla="*/ 47 w 216"/>
                <a:gd name="T21" fmla="*/ 72 h 244"/>
                <a:gd name="T22" fmla="*/ 50 w 216"/>
                <a:gd name="T23" fmla="*/ 63 h 244"/>
                <a:gd name="T24" fmla="*/ 44 w 216"/>
                <a:gd name="T25" fmla="*/ 64 h 244"/>
                <a:gd name="T26" fmla="*/ 43 w 216"/>
                <a:gd name="T27" fmla="*/ 64 h 244"/>
                <a:gd name="T28" fmla="*/ 40 w 216"/>
                <a:gd name="T29" fmla="*/ 63 h 244"/>
                <a:gd name="T30" fmla="*/ 37 w 216"/>
                <a:gd name="T31" fmla="*/ 59 h 244"/>
                <a:gd name="T32" fmla="*/ 37 w 216"/>
                <a:gd name="T33" fmla="*/ 53 h 244"/>
                <a:gd name="T34" fmla="*/ 47 w 216"/>
                <a:gd name="T35" fmla="*/ 19 h 244"/>
                <a:gd name="T36" fmla="*/ 51 w 216"/>
                <a:gd name="T37" fmla="*/ 15 h 244"/>
                <a:gd name="T38" fmla="*/ 53 w 216"/>
                <a:gd name="T39" fmla="*/ 15 h 244"/>
                <a:gd name="T40" fmla="*/ 149 w 216"/>
                <a:gd name="T41" fmla="*/ 0 h 244"/>
                <a:gd name="T42" fmla="*/ 155 w 216"/>
                <a:gd name="T43" fmla="*/ 0 h 244"/>
                <a:gd name="T44" fmla="*/ 209 w 216"/>
                <a:gd name="T45" fmla="*/ 33 h 244"/>
                <a:gd name="T46" fmla="*/ 209 w 216"/>
                <a:gd name="T47" fmla="*/ 34 h 244"/>
                <a:gd name="T48" fmla="*/ 214 w 216"/>
                <a:gd name="T49" fmla="*/ 55 h 244"/>
                <a:gd name="T50" fmla="*/ 189 w 216"/>
                <a:gd name="T51" fmla="*/ 104 h 244"/>
                <a:gd name="T52" fmla="*/ 216 w 216"/>
                <a:gd name="T53" fmla="*/ 147 h 244"/>
                <a:gd name="T54" fmla="*/ 214 w 216"/>
                <a:gd name="T55" fmla="*/ 166 h 244"/>
                <a:gd name="T56" fmla="*/ 147 w 216"/>
                <a:gd name="T57" fmla="*/ 228 h 244"/>
                <a:gd name="T58" fmla="*/ 41 w 216"/>
                <a:gd name="T59" fmla="*/ 244 h 244"/>
                <a:gd name="T60" fmla="*/ 98 w 216"/>
                <a:gd name="T61" fmla="*/ 136 h 244"/>
                <a:gd name="T62" fmla="*/ 93 w 216"/>
                <a:gd name="T63" fmla="*/ 170 h 244"/>
                <a:gd name="T64" fmla="*/ 142 w 216"/>
                <a:gd name="T65" fmla="*/ 147 h 244"/>
                <a:gd name="T66" fmla="*/ 143 w 216"/>
                <a:gd name="T67" fmla="*/ 144 h 244"/>
                <a:gd name="T68" fmla="*/ 121 w 216"/>
                <a:gd name="T69" fmla="*/ 133 h 244"/>
                <a:gd name="T70" fmla="*/ 98 w 216"/>
                <a:gd name="T71" fmla="*/ 136 h 244"/>
                <a:gd name="T72" fmla="*/ 114 w 216"/>
                <a:gd name="T73" fmla="*/ 57 h 244"/>
                <a:gd name="T74" fmla="*/ 104 w 216"/>
                <a:gd name="T75" fmla="*/ 96 h 244"/>
                <a:gd name="T76" fmla="*/ 128 w 216"/>
                <a:gd name="T77" fmla="*/ 92 h 244"/>
                <a:gd name="T78" fmla="*/ 142 w 216"/>
                <a:gd name="T79" fmla="*/ 77 h 244"/>
                <a:gd name="T80" fmla="*/ 142 w 216"/>
                <a:gd name="T81" fmla="*/ 75 h 244"/>
                <a:gd name="T82" fmla="*/ 114 w 216"/>
                <a:gd name="T83" fmla="*/ 5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44">
                  <a:moveTo>
                    <a:pt x="41" y="244"/>
                  </a:moveTo>
                  <a:cubicBezTo>
                    <a:pt x="38" y="244"/>
                    <a:pt x="36" y="244"/>
                    <a:pt x="34" y="244"/>
                  </a:cubicBezTo>
                  <a:cubicBezTo>
                    <a:pt x="13" y="243"/>
                    <a:pt x="6" y="241"/>
                    <a:pt x="3" y="239"/>
                  </a:cubicBezTo>
                  <a:cubicBezTo>
                    <a:pt x="0" y="236"/>
                    <a:pt x="0" y="233"/>
                    <a:pt x="0" y="232"/>
                  </a:cubicBezTo>
                  <a:cubicBezTo>
                    <a:pt x="0" y="229"/>
                    <a:pt x="0" y="223"/>
                    <a:pt x="4" y="205"/>
                  </a:cubicBezTo>
                  <a:cubicBezTo>
                    <a:pt x="8" y="179"/>
                    <a:pt x="12" y="174"/>
                    <a:pt x="17" y="173"/>
                  </a:cubicBezTo>
                  <a:cubicBezTo>
                    <a:pt x="18" y="172"/>
                    <a:pt x="19" y="172"/>
                    <a:pt x="20" y="172"/>
                  </a:cubicBezTo>
                  <a:cubicBezTo>
                    <a:pt x="20" y="171"/>
                    <a:pt x="20" y="170"/>
                    <a:pt x="20" y="170"/>
                  </a:cubicBezTo>
                  <a:cubicBezTo>
                    <a:pt x="20" y="169"/>
                    <a:pt x="20" y="168"/>
                    <a:pt x="20" y="168"/>
                  </a:cubicBezTo>
                  <a:cubicBezTo>
                    <a:pt x="26" y="135"/>
                    <a:pt x="36" y="107"/>
                    <a:pt x="45" y="79"/>
                  </a:cubicBezTo>
                  <a:cubicBezTo>
                    <a:pt x="47" y="72"/>
                    <a:pt x="47" y="72"/>
                    <a:pt x="47" y="72"/>
                  </a:cubicBezTo>
                  <a:cubicBezTo>
                    <a:pt x="47" y="69"/>
                    <a:pt x="49" y="66"/>
                    <a:pt x="50" y="63"/>
                  </a:cubicBezTo>
                  <a:cubicBezTo>
                    <a:pt x="48" y="64"/>
                    <a:pt x="46" y="64"/>
                    <a:pt x="44" y="64"/>
                  </a:cubicBezTo>
                  <a:cubicBezTo>
                    <a:pt x="44" y="64"/>
                    <a:pt x="44" y="64"/>
                    <a:pt x="43" y="64"/>
                  </a:cubicBezTo>
                  <a:cubicBezTo>
                    <a:pt x="42" y="64"/>
                    <a:pt x="41" y="64"/>
                    <a:pt x="40" y="63"/>
                  </a:cubicBezTo>
                  <a:cubicBezTo>
                    <a:pt x="38" y="62"/>
                    <a:pt x="38" y="61"/>
                    <a:pt x="37" y="59"/>
                  </a:cubicBezTo>
                  <a:cubicBezTo>
                    <a:pt x="37" y="57"/>
                    <a:pt x="37" y="55"/>
                    <a:pt x="37" y="53"/>
                  </a:cubicBezTo>
                  <a:cubicBezTo>
                    <a:pt x="37" y="40"/>
                    <a:pt x="41" y="31"/>
                    <a:pt x="47" y="19"/>
                  </a:cubicBezTo>
                  <a:cubicBezTo>
                    <a:pt x="48" y="17"/>
                    <a:pt x="49" y="16"/>
                    <a:pt x="51" y="15"/>
                  </a:cubicBezTo>
                  <a:cubicBezTo>
                    <a:pt x="53" y="15"/>
                    <a:pt x="53" y="15"/>
                    <a:pt x="53" y="15"/>
                  </a:cubicBezTo>
                  <a:cubicBezTo>
                    <a:pt x="76" y="10"/>
                    <a:pt x="119" y="0"/>
                    <a:pt x="149" y="0"/>
                  </a:cubicBezTo>
                  <a:cubicBezTo>
                    <a:pt x="151" y="0"/>
                    <a:pt x="153" y="0"/>
                    <a:pt x="155" y="0"/>
                  </a:cubicBezTo>
                  <a:cubicBezTo>
                    <a:pt x="178" y="1"/>
                    <a:pt x="200" y="18"/>
                    <a:pt x="209" y="33"/>
                  </a:cubicBezTo>
                  <a:cubicBezTo>
                    <a:pt x="209" y="33"/>
                    <a:pt x="209" y="33"/>
                    <a:pt x="209" y="34"/>
                  </a:cubicBezTo>
                  <a:cubicBezTo>
                    <a:pt x="212" y="40"/>
                    <a:pt x="214" y="48"/>
                    <a:pt x="214" y="55"/>
                  </a:cubicBezTo>
                  <a:cubicBezTo>
                    <a:pt x="214" y="77"/>
                    <a:pt x="199" y="95"/>
                    <a:pt x="189" y="104"/>
                  </a:cubicBezTo>
                  <a:cubicBezTo>
                    <a:pt x="204" y="112"/>
                    <a:pt x="216" y="124"/>
                    <a:pt x="216" y="147"/>
                  </a:cubicBezTo>
                  <a:cubicBezTo>
                    <a:pt x="216" y="152"/>
                    <a:pt x="215" y="159"/>
                    <a:pt x="214" y="166"/>
                  </a:cubicBezTo>
                  <a:cubicBezTo>
                    <a:pt x="206" y="198"/>
                    <a:pt x="186" y="216"/>
                    <a:pt x="147" y="228"/>
                  </a:cubicBezTo>
                  <a:cubicBezTo>
                    <a:pt x="114" y="238"/>
                    <a:pt x="75" y="244"/>
                    <a:pt x="41" y="244"/>
                  </a:cubicBezTo>
                  <a:close/>
                  <a:moveTo>
                    <a:pt x="98" y="136"/>
                  </a:moveTo>
                  <a:cubicBezTo>
                    <a:pt x="96" y="147"/>
                    <a:pt x="95" y="158"/>
                    <a:pt x="93" y="170"/>
                  </a:cubicBezTo>
                  <a:cubicBezTo>
                    <a:pt x="115" y="168"/>
                    <a:pt x="138" y="163"/>
                    <a:pt x="142" y="147"/>
                  </a:cubicBezTo>
                  <a:cubicBezTo>
                    <a:pt x="143" y="146"/>
                    <a:pt x="143" y="145"/>
                    <a:pt x="143" y="144"/>
                  </a:cubicBezTo>
                  <a:cubicBezTo>
                    <a:pt x="143" y="135"/>
                    <a:pt x="131" y="133"/>
                    <a:pt x="121" y="133"/>
                  </a:cubicBezTo>
                  <a:cubicBezTo>
                    <a:pt x="114" y="133"/>
                    <a:pt x="106" y="134"/>
                    <a:pt x="98" y="136"/>
                  </a:cubicBezTo>
                  <a:close/>
                  <a:moveTo>
                    <a:pt x="114" y="57"/>
                  </a:moveTo>
                  <a:cubicBezTo>
                    <a:pt x="110" y="69"/>
                    <a:pt x="107" y="82"/>
                    <a:pt x="104" y="96"/>
                  </a:cubicBezTo>
                  <a:cubicBezTo>
                    <a:pt x="112" y="95"/>
                    <a:pt x="120" y="94"/>
                    <a:pt x="128" y="92"/>
                  </a:cubicBezTo>
                  <a:cubicBezTo>
                    <a:pt x="137" y="90"/>
                    <a:pt x="141" y="85"/>
                    <a:pt x="142" y="77"/>
                  </a:cubicBezTo>
                  <a:cubicBezTo>
                    <a:pt x="142" y="77"/>
                    <a:pt x="142" y="76"/>
                    <a:pt x="142" y="75"/>
                  </a:cubicBezTo>
                  <a:cubicBezTo>
                    <a:pt x="142" y="71"/>
                    <a:pt x="142" y="58"/>
                    <a:pt x="114" y="57"/>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5" name="Freeform 60">
              <a:extLst>
                <a:ext uri="{FF2B5EF4-FFF2-40B4-BE49-F238E27FC236}">
                  <a16:creationId xmlns:a16="http://schemas.microsoft.com/office/drawing/2014/main" id="{406D9BF4-1C42-4E57-BA44-E7268B484F29}"/>
                </a:ext>
              </a:extLst>
            </p:cNvPr>
            <p:cNvSpPr>
              <a:spLocks noEditPoints="1"/>
            </p:cNvSpPr>
            <p:nvPr/>
          </p:nvSpPr>
          <p:spPr bwMode="auto">
            <a:xfrm>
              <a:off x="6073775" y="-1643062"/>
              <a:ext cx="530225" cy="598487"/>
            </a:xfrm>
            <a:custGeom>
              <a:avLst/>
              <a:gdLst>
                <a:gd name="T0" fmla="*/ 161 w 228"/>
                <a:gd name="T1" fmla="*/ 12 h 256"/>
                <a:gd name="T2" fmla="*/ 214 w 228"/>
                <a:gd name="T3" fmla="*/ 61 h 256"/>
                <a:gd name="T4" fmla="*/ 216 w 228"/>
                <a:gd name="T5" fmla="*/ 153 h 256"/>
                <a:gd name="T6" fmla="*/ 152 w 228"/>
                <a:gd name="T7" fmla="*/ 228 h 256"/>
                <a:gd name="T8" fmla="*/ 40 w 228"/>
                <a:gd name="T9" fmla="*/ 244 h 256"/>
                <a:gd name="T10" fmla="*/ 12 w 228"/>
                <a:gd name="T11" fmla="*/ 238 h 256"/>
                <a:gd name="T12" fmla="*/ 24 w 228"/>
                <a:gd name="T13" fmla="*/ 184 h 256"/>
                <a:gd name="T14" fmla="*/ 32 w 228"/>
                <a:gd name="T15" fmla="*/ 176 h 256"/>
                <a:gd name="T16" fmla="*/ 58 w 228"/>
                <a:gd name="T17" fmla="*/ 79 h 256"/>
                <a:gd name="T18" fmla="*/ 49 w 228"/>
                <a:gd name="T19" fmla="*/ 64 h 256"/>
                <a:gd name="T20" fmla="*/ 58 w 228"/>
                <a:gd name="T21" fmla="*/ 27 h 256"/>
                <a:gd name="T22" fmla="*/ 103 w 228"/>
                <a:gd name="T23" fmla="*/ 109 h 256"/>
                <a:gd name="T24" fmla="*/ 154 w 228"/>
                <a:gd name="T25" fmla="*/ 84 h 256"/>
                <a:gd name="T26" fmla="*/ 115 w 228"/>
                <a:gd name="T27" fmla="*/ 57 h 256"/>
                <a:gd name="T28" fmla="*/ 92 w 228"/>
                <a:gd name="T29" fmla="*/ 183 h 256"/>
                <a:gd name="T30" fmla="*/ 155 w 228"/>
                <a:gd name="T31" fmla="*/ 150 h 256"/>
                <a:gd name="T32" fmla="*/ 99 w 228"/>
                <a:gd name="T33" fmla="*/ 137 h 256"/>
                <a:gd name="T34" fmla="*/ 155 w 228"/>
                <a:gd name="T35" fmla="*/ 0 h 256"/>
                <a:gd name="T36" fmla="*/ 56 w 228"/>
                <a:gd name="T37" fmla="*/ 16 h 256"/>
                <a:gd name="T38" fmla="*/ 37 w 228"/>
                <a:gd name="T39" fmla="*/ 59 h 256"/>
                <a:gd name="T40" fmla="*/ 42 w 228"/>
                <a:gd name="T41" fmla="*/ 74 h 256"/>
                <a:gd name="T42" fmla="*/ 45 w 228"/>
                <a:gd name="T43" fmla="*/ 83 h 256"/>
                <a:gd name="T44" fmla="*/ 20 w 228"/>
                <a:gd name="T45" fmla="*/ 173 h 256"/>
                <a:gd name="T46" fmla="*/ 0 w 228"/>
                <a:gd name="T47" fmla="*/ 238 h 256"/>
                <a:gd name="T48" fmla="*/ 40 w 228"/>
                <a:gd name="T49" fmla="*/ 256 h 256"/>
                <a:gd name="T50" fmla="*/ 155 w 228"/>
                <a:gd name="T51" fmla="*/ 240 h 256"/>
                <a:gd name="T52" fmla="*/ 228 w 228"/>
                <a:gd name="T53" fmla="*/ 153 h 256"/>
                <a:gd name="T54" fmla="*/ 226 w 228"/>
                <a:gd name="T55" fmla="*/ 61 h 256"/>
                <a:gd name="T56" fmla="*/ 220 w 228"/>
                <a:gd name="T57" fmla="*/ 36 h 256"/>
                <a:gd name="T58" fmla="*/ 155 w 228"/>
                <a:gd name="T59" fmla="*/ 0 h 256"/>
                <a:gd name="T60" fmla="*/ 124 w 228"/>
                <a:gd name="T61" fmla="*/ 69 h 256"/>
                <a:gd name="T62" fmla="*/ 142 w 228"/>
                <a:gd name="T63" fmla="*/ 83 h 256"/>
                <a:gd name="T64" fmla="*/ 117 w 228"/>
                <a:gd name="T65" fmla="*/ 95 h 256"/>
                <a:gd name="T66" fmla="*/ 127 w 228"/>
                <a:gd name="T67" fmla="*/ 145 h 256"/>
                <a:gd name="T68" fmla="*/ 143 w 228"/>
                <a:gd name="T69" fmla="*/ 152 h 256"/>
                <a:gd name="T70" fmla="*/ 109 w 228"/>
                <a:gd name="T71" fmla="*/ 1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256">
                  <a:moveTo>
                    <a:pt x="155" y="12"/>
                  </a:moveTo>
                  <a:cubicBezTo>
                    <a:pt x="157" y="12"/>
                    <a:pt x="159" y="12"/>
                    <a:pt x="161" y="12"/>
                  </a:cubicBezTo>
                  <a:cubicBezTo>
                    <a:pt x="181" y="13"/>
                    <a:pt x="202" y="28"/>
                    <a:pt x="210" y="42"/>
                  </a:cubicBezTo>
                  <a:cubicBezTo>
                    <a:pt x="213" y="48"/>
                    <a:pt x="214" y="55"/>
                    <a:pt x="214" y="61"/>
                  </a:cubicBezTo>
                  <a:cubicBezTo>
                    <a:pt x="214" y="82"/>
                    <a:pt x="198" y="101"/>
                    <a:pt x="185" y="112"/>
                  </a:cubicBezTo>
                  <a:cubicBezTo>
                    <a:pt x="204" y="120"/>
                    <a:pt x="216" y="131"/>
                    <a:pt x="216" y="153"/>
                  </a:cubicBezTo>
                  <a:cubicBezTo>
                    <a:pt x="216" y="158"/>
                    <a:pt x="215" y="164"/>
                    <a:pt x="214" y="170"/>
                  </a:cubicBezTo>
                  <a:cubicBezTo>
                    <a:pt x="206" y="203"/>
                    <a:pt x="185" y="218"/>
                    <a:pt x="152" y="228"/>
                  </a:cubicBezTo>
                  <a:cubicBezTo>
                    <a:pt x="121" y="237"/>
                    <a:pt x="83" y="244"/>
                    <a:pt x="47" y="244"/>
                  </a:cubicBezTo>
                  <a:cubicBezTo>
                    <a:pt x="44" y="244"/>
                    <a:pt x="42" y="244"/>
                    <a:pt x="40" y="244"/>
                  </a:cubicBezTo>
                  <a:cubicBezTo>
                    <a:pt x="24" y="243"/>
                    <a:pt x="15" y="242"/>
                    <a:pt x="12" y="240"/>
                  </a:cubicBezTo>
                  <a:cubicBezTo>
                    <a:pt x="12" y="240"/>
                    <a:pt x="12" y="239"/>
                    <a:pt x="12" y="238"/>
                  </a:cubicBezTo>
                  <a:cubicBezTo>
                    <a:pt x="12" y="234"/>
                    <a:pt x="13" y="225"/>
                    <a:pt x="15" y="212"/>
                  </a:cubicBezTo>
                  <a:cubicBezTo>
                    <a:pt x="19" y="194"/>
                    <a:pt x="22" y="185"/>
                    <a:pt x="24" y="184"/>
                  </a:cubicBezTo>
                  <a:cubicBezTo>
                    <a:pt x="27" y="184"/>
                    <a:pt x="33" y="183"/>
                    <a:pt x="41" y="183"/>
                  </a:cubicBezTo>
                  <a:cubicBezTo>
                    <a:pt x="35" y="182"/>
                    <a:pt x="32" y="179"/>
                    <a:pt x="32" y="176"/>
                  </a:cubicBezTo>
                  <a:cubicBezTo>
                    <a:pt x="32" y="175"/>
                    <a:pt x="32" y="175"/>
                    <a:pt x="32" y="175"/>
                  </a:cubicBezTo>
                  <a:cubicBezTo>
                    <a:pt x="38" y="140"/>
                    <a:pt x="49" y="110"/>
                    <a:pt x="58" y="79"/>
                  </a:cubicBezTo>
                  <a:cubicBezTo>
                    <a:pt x="60" y="72"/>
                    <a:pt x="65" y="66"/>
                    <a:pt x="73" y="60"/>
                  </a:cubicBezTo>
                  <a:cubicBezTo>
                    <a:pt x="63" y="62"/>
                    <a:pt x="55" y="64"/>
                    <a:pt x="49" y="64"/>
                  </a:cubicBezTo>
                  <a:cubicBezTo>
                    <a:pt x="49" y="62"/>
                    <a:pt x="49" y="60"/>
                    <a:pt x="49" y="59"/>
                  </a:cubicBezTo>
                  <a:cubicBezTo>
                    <a:pt x="49" y="47"/>
                    <a:pt x="53" y="39"/>
                    <a:pt x="58" y="27"/>
                  </a:cubicBezTo>
                  <a:cubicBezTo>
                    <a:pt x="82" y="22"/>
                    <a:pt x="125" y="12"/>
                    <a:pt x="155" y="12"/>
                  </a:cubicBezTo>
                  <a:moveTo>
                    <a:pt x="103" y="109"/>
                  </a:moveTo>
                  <a:cubicBezTo>
                    <a:pt x="113" y="108"/>
                    <a:pt x="124" y="106"/>
                    <a:pt x="135" y="104"/>
                  </a:cubicBezTo>
                  <a:cubicBezTo>
                    <a:pt x="146" y="101"/>
                    <a:pt x="153" y="94"/>
                    <a:pt x="154" y="84"/>
                  </a:cubicBezTo>
                  <a:cubicBezTo>
                    <a:pt x="154" y="83"/>
                    <a:pt x="154" y="82"/>
                    <a:pt x="154" y="81"/>
                  </a:cubicBezTo>
                  <a:cubicBezTo>
                    <a:pt x="154" y="62"/>
                    <a:pt x="136" y="57"/>
                    <a:pt x="115" y="57"/>
                  </a:cubicBezTo>
                  <a:cubicBezTo>
                    <a:pt x="110" y="72"/>
                    <a:pt x="106" y="90"/>
                    <a:pt x="103" y="109"/>
                  </a:cubicBezTo>
                  <a:moveTo>
                    <a:pt x="92" y="183"/>
                  </a:moveTo>
                  <a:cubicBezTo>
                    <a:pt x="118" y="181"/>
                    <a:pt x="148" y="176"/>
                    <a:pt x="154" y="155"/>
                  </a:cubicBezTo>
                  <a:cubicBezTo>
                    <a:pt x="155" y="153"/>
                    <a:pt x="155" y="151"/>
                    <a:pt x="155" y="150"/>
                  </a:cubicBezTo>
                  <a:cubicBezTo>
                    <a:pt x="155" y="137"/>
                    <a:pt x="142" y="133"/>
                    <a:pt x="127" y="133"/>
                  </a:cubicBezTo>
                  <a:cubicBezTo>
                    <a:pt x="118" y="133"/>
                    <a:pt x="107" y="135"/>
                    <a:pt x="99" y="137"/>
                  </a:cubicBezTo>
                  <a:cubicBezTo>
                    <a:pt x="96" y="151"/>
                    <a:pt x="94" y="167"/>
                    <a:pt x="92" y="183"/>
                  </a:cubicBezTo>
                  <a:moveTo>
                    <a:pt x="155" y="0"/>
                  </a:moveTo>
                  <a:cubicBezTo>
                    <a:pt x="125" y="0"/>
                    <a:pt x="83" y="9"/>
                    <a:pt x="58" y="15"/>
                  </a:cubicBezTo>
                  <a:cubicBezTo>
                    <a:pt x="56" y="16"/>
                    <a:pt x="56" y="16"/>
                    <a:pt x="56" y="16"/>
                  </a:cubicBezTo>
                  <a:cubicBezTo>
                    <a:pt x="52" y="16"/>
                    <a:pt x="49" y="19"/>
                    <a:pt x="48" y="22"/>
                  </a:cubicBezTo>
                  <a:cubicBezTo>
                    <a:pt x="42" y="35"/>
                    <a:pt x="37" y="45"/>
                    <a:pt x="37" y="59"/>
                  </a:cubicBezTo>
                  <a:cubicBezTo>
                    <a:pt x="37" y="61"/>
                    <a:pt x="37" y="63"/>
                    <a:pt x="38" y="66"/>
                  </a:cubicBezTo>
                  <a:cubicBezTo>
                    <a:pt x="38" y="69"/>
                    <a:pt x="40" y="72"/>
                    <a:pt x="42" y="74"/>
                  </a:cubicBezTo>
                  <a:cubicBezTo>
                    <a:pt x="44" y="75"/>
                    <a:pt x="45" y="76"/>
                    <a:pt x="47" y="76"/>
                  </a:cubicBezTo>
                  <a:cubicBezTo>
                    <a:pt x="45" y="83"/>
                    <a:pt x="45" y="83"/>
                    <a:pt x="45" y="83"/>
                  </a:cubicBezTo>
                  <a:cubicBezTo>
                    <a:pt x="36" y="111"/>
                    <a:pt x="26" y="140"/>
                    <a:pt x="20" y="172"/>
                  </a:cubicBezTo>
                  <a:cubicBezTo>
                    <a:pt x="20" y="173"/>
                    <a:pt x="20" y="173"/>
                    <a:pt x="20" y="173"/>
                  </a:cubicBezTo>
                  <a:cubicBezTo>
                    <a:pt x="12" y="176"/>
                    <a:pt x="8" y="185"/>
                    <a:pt x="4" y="210"/>
                  </a:cubicBezTo>
                  <a:cubicBezTo>
                    <a:pt x="0" y="228"/>
                    <a:pt x="0" y="234"/>
                    <a:pt x="0" y="238"/>
                  </a:cubicBezTo>
                  <a:cubicBezTo>
                    <a:pt x="0" y="243"/>
                    <a:pt x="2" y="247"/>
                    <a:pt x="5" y="249"/>
                  </a:cubicBezTo>
                  <a:cubicBezTo>
                    <a:pt x="10" y="253"/>
                    <a:pt x="17" y="255"/>
                    <a:pt x="40" y="256"/>
                  </a:cubicBezTo>
                  <a:cubicBezTo>
                    <a:pt x="42" y="256"/>
                    <a:pt x="44" y="256"/>
                    <a:pt x="47" y="256"/>
                  </a:cubicBezTo>
                  <a:cubicBezTo>
                    <a:pt x="81" y="256"/>
                    <a:pt x="121" y="250"/>
                    <a:pt x="155" y="240"/>
                  </a:cubicBezTo>
                  <a:cubicBezTo>
                    <a:pt x="182" y="232"/>
                    <a:pt x="215" y="217"/>
                    <a:pt x="225" y="173"/>
                  </a:cubicBezTo>
                  <a:cubicBezTo>
                    <a:pt x="227" y="166"/>
                    <a:pt x="228" y="159"/>
                    <a:pt x="228" y="153"/>
                  </a:cubicBezTo>
                  <a:cubicBezTo>
                    <a:pt x="228" y="131"/>
                    <a:pt x="218" y="118"/>
                    <a:pt x="205" y="109"/>
                  </a:cubicBezTo>
                  <a:cubicBezTo>
                    <a:pt x="215" y="98"/>
                    <a:pt x="226" y="81"/>
                    <a:pt x="226" y="61"/>
                  </a:cubicBezTo>
                  <a:cubicBezTo>
                    <a:pt x="226" y="53"/>
                    <a:pt x="224" y="45"/>
                    <a:pt x="221" y="37"/>
                  </a:cubicBezTo>
                  <a:cubicBezTo>
                    <a:pt x="221" y="37"/>
                    <a:pt x="220" y="37"/>
                    <a:pt x="220" y="36"/>
                  </a:cubicBezTo>
                  <a:cubicBezTo>
                    <a:pt x="211" y="19"/>
                    <a:pt x="187" y="1"/>
                    <a:pt x="161" y="0"/>
                  </a:cubicBezTo>
                  <a:cubicBezTo>
                    <a:pt x="159" y="0"/>
                    <a:pt x="157" y="0"/>
                    <a:pt x="155" y="0"/>
                  </a:cubicBezTo>
                  <a:close/>
                  <a:moveTo>
                    <a:pt x="117" y="95"/>
                  </a:moveTo>
                  <a:cubicBezTo>
                    <a:pt x="119" y="86"/>
                    <a:pt x="122" y="77"/>
                    <a:pt x="124" y="69"/>
                  </a:cubicBezTo>
                  <a:cubicBezTo>
                    <a:pt x="142" y="71"/>
                    <a:pt x="142" y="78"/>
                    <a:pt x="142" y="81"/>
                  </a:cubicBezTo>
                  <a:cubicBezTo>
                    <a:pt x="142" y="82"/>
                    <a:pt x="142" y="82"/>
                    <a:pt x="142" y="83"/>
                  </a:cubicBezTo>
                  <a:cubicBezTo>
                    <a:pt x="141" y="87"/>
                    <a:pt x="139" y="90"/>
                    <a:pt x="132" y="92"/>
                  </a:cubicBezTo>
                  <a:cubicBezTo>
                    <a:pt x="127" y="93"/>
                    <a:pt x="122" y="94"/>
                    <a:pt x="117" y="95"/>
                  </a:cubicBezTo>
                  <a:close/>
                  <a:moveTo>
                    <a:pt x="109" y="147"/>
                  </a:moveTo>
                  <a:cubicBezTo>
                    <a:pt x="115" y="146"/>
                    <a:pt x="122" y="145"/>
                    <a:pt x="127" y="145"/>
                  </a:cubicBezTo>
                  <a:cubicBezTo>
                    <a:pt x="132" y="145"/>
                    <a:pt x="143" y="146"/>
                    <a:pt x="143" y="150"/>
                  </a:cubicBezTo>
                  <a:cubicBezTo>
                    <a:pt x="143" y="150"/>
                    <a:pt x="143" y="151"/>
                    <a:pt x="143" y="152"/>
                  </a:cubicBezTo>
                  <a:cubicBezTo>
                    <a:pt x="140" y="161"/>
                    <a:pt x="127" y="167"/>
                    <a:pt x="106" y="169"/>
                  </a:cubicBezTo>
                  <a:cubicBezTo>
                    <a:pt x="107" y="162"/>
                    <a:pt x="108" y="154"/>
                    <a:pt x="109" y="1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6" name="Freeform 61">
              <a:extLst>
                <a:ext uri="{FF2B5EF4-FFF2-40B4-BE49-F238E27FC236}">
                  <a16:creationId xmlns:a16="http://schemas.microsoft.com/office/drawing/2014/main" id="{8DA42143-A9B4-410A-BF67-1AF2D1A3E52B}"/>
                </a:ext>
              </a:extLst>
            </p:cNvPr>
            <p:cNvSpPr>
              <a:spLocks noEditPoints="1"/>
            </p:cNvSpPr>
            <p:nvPr/>
          </p:nvSpPr>
          <p:spPr bwMode="auto">
            <a:xfrm>
              <a:off x="6756400" y="-1544637"/>
              <a:ext cx="304800" cy="395287"/>
            </a:xfrm>
            <a:custGeom>
              <a:avLst/>
              <a:gdLst>
                <a:gd name="T0" fmla="*/ 46 w 131"/>
                <a:gd name="T1" fmla="*/ 169 h 169"/>
                <a:gd name="T2" fmla="*/ 7 w 131"/>
                <a:gd name="T3" fmla="*/ 144 h 169"/>
                <a:gd name="T4" fmla="*/ 0 w 131"/>
                <a:gd name="T5" fmla="*/ 106 h 169"/>
                <a:gd name="T6" fmla="*/ 26 w 131"/>
                <a:gd name="T7" fmla="*/ 27 h 169"/>
                <a:gd name="T8" fmla="*/ 76 w 131"/>
                <a:gd name="T9" fmla="*/ 1 h 169"/>
                <a:gd name="T10" fmla="*/ 79 w 131"/>
                <a:gd name="T11" fmla="*/ 0 h 169"/>
                <a:gd name="T12" fmla="*/ 131 w 131"/>
                <a:gd name="T13" fmla="*/ 61 h 169"/>
                <a:gd name="T14" fmla="*/ 129 w 131"/>
                <a:gd name="T15" fmla="*/ 79 h 169"/>
                <a:gd name="T16" fmla="*/ 51 w 131"/>
                <a:gd name="T17" fmla="*/ 168 h 169"/>
                <a:gd name="T18" fmla="*/ 46 w 131"/>
                <a:gd name="T19" fmla="*/ 169 h 169"/>
                <a:gd name="T20" fmla="*/ 75 w 131"/>
                <a:gd name="T21" fmla="*/ 58 h 169"/>
                <a:gd name="T22" fmla="*/ 49 w 131"/>
                <a:gd name="T23" fmla="*/ 93 h 169"/>
                <a:gd name="T24" fmla="*/ 47 w 131"/>
                <a:gd name="T25" fmla="*/ 109 h 169"/>
                <a:gd name="T26" fmla="*/ 55 w 131"/>
                <a:gd name="T27" fmla="*/ 126 h 169"/>
                <a:gd name="T28" fmla="*/ 56 w 131"/>
                <a:gd name="T29" fmla="*/ 126 h 169"/>
                <a:gd name="T30" fmla="*/ 84 w 131"/>
                <a:gd name="T31" fmla="*/ 86 h 169"/>
                <a:gd name="T32" fmla="*/ 86 w 131"/>
                <a:gd name="T33" fmla="*/ 72 h 169"/>
                <a:gd name="T34" fmla="*/ 75 w 131"/>
                <a:gd name="T35" fmla="*/ 58 h 169"/>
                <a:gd name="T36" fmla="*/ 75 w 131"/>
                <a:gd name="T37" fmla="*/ 52 h 169"/>
                <a:gd name="T38" fmla="*/ 75 w 131"/>
                <a:gd name="T39"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69">
                  <a:moveTo>
                    <a:pt x="46" y="169"/>
                  </a:moveTo>
                  <a:cubicBezTo>
                    <a:pt x="28" y="169"/>
                    <a:pt x="15" y="160"/>
                    <a:pt x="7" y="144"/>
                  </a:cubicBezTo>
                  <a:cubicBezTo>
                    <a:pt x="2" y="132"/>
                    <a:pt x="0" y="120"/>
                    <a:pt x="0" y="106"/>
                  </a:cubicBezTo>
                  <a:cubicBezTo>
                    <a:pt x="0" y="74"/>
                    <a:pt x="13" y="43"/>
                    <a:pt x="26" y="27"/>
                  </a:cubicBezTo>
                  <a:cubicBezTo>
                    <a:pt x="39" y="11"/>
                    <a:pt x="56" y="2"/>
                    <a:pt x="76" y="1"/>
                  </a:cubicBezTo>
                  <a:cubicBezTo>
                    <a:pt x="77" y="0"/>
                    <a:pt x="78" y="0"/>
                    <a:pt x="79" y="0"/>
                  </a:cubicBezTo>
                  <a:cubicBezTo>
                    <a:pt x="110" y="0"/>
                    <a:pt x="131" y="24"/>
                    <a:pt x="131" y="61"/>
                  </a:cubicBezTo>
                  <a:cubicBezTo>
                    <a:pt x="131" y="67"/>
                    <a:pt x="130" y="73"/>
                    <a:pt x="129" y="79"/>
                  </a:cubicBezTo>
                  <a:cubicBezTo>
                    <a:pt x="122" y="121"/>
                    <a:pt x="92" y="166"/>
                    <a:pt x="51" y="168"/>
                  </a:cubicBezTo>
                  <a:cubicBezTo>
                    <a:pt x="49" y="169"/>
                    <a:pt x="48" y="169"/>
                    <a:pt x="46" y="169"/>
                  </a:cubicBezTo>
                  <a:close/>
                  <a:moveTo>
                    <a:pt x="75" y="58"/>
                  </a:moveTo>
                  <a:cubicBezTo>
                    <a:pt x="61" y="58"/>
                    <a:pt x="52" y="80"/>
                    <a:pt x="49" y="93"/>
                  </a:cubicBezTo>
                  <a:cubicBezTo>
                    <a:pt x="47" y="98"/>
                    <a:pt x="47" y="104"/>
                    <a:pt x="47" y="109"/>
                  </a:cubicBezTo>
                  <a:cubicBezTo>
                    <a:pt x="47" y="115"/>
                    <a:pt x="48" y="126"/>
                    <a:pt x="55" y="126"/>
                  </a:cubicBezTo>
                  <a:cubicBezTo>
                    <a:pt x="56" y="126"/>
                    <a:pt x="56" y="126"/>
                    <a:pt x="56" y="126"/>
                  </a:cubicBezTo>
                  <a:cubicBezTo>
                    <a:pt x="70" y="125"/>
                    <a:pt x="80" y="103"/>
                    <a:pt x="84" y="86"/>
                  </a:cubicBezTo>
                  <a:cubicBezTo>
                    <a:pt x="85" y="81"/>
                    <a:pt x="86" y="76"/>
                    <a:pt x="86" y="72"/>
                  </a:cubicBezTo>
                  <a:cubicBezTo>
                    <a:pt x="86" y="59"/>
                    <a:pt x="81" y="58"/>
                    <a:pt x="75" y="58"/>
                  </a:cubicBezTo>
                  <a:cubicBezTo>
                    <a:pt x="75" y="52"/>
                    <a:pt x="75" y="52"/>
                    <a:pt x="75" y="52"/>
                  </a:cubicBezTo>
                  <a:lnTo>
                    <a:pt x="75" y="58"/>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7" name="Freeform 62">
              <a:extLst>
                <a:ext uri="{FF2B5EF4-FFF2-40B4-BE49-F238E27FC236}">
                  <a16:creationId xmlns:a16="http://schemas.microsoft.com/office/drawing/2014/main" id="{8598FF18-EEFE-4F0F-8A2C-134281379BE5}"/>
                </a:ext>
              </a:extLst>
            </p:cNvPr>
            <p:cNvSpPr>
              <a:spLocks noEditPoints="1"/>
            </p:cNvSpPr>
            <p:nvPr/>
          </p:nvSpPr>
          <p:spPr bwMode="auto">
            <a:xfrm>
              <a:off x="6742112" y="-1558924"/>
              <a:ext cx="333375" cy="423862"/>
            </a:xfrm>
            <a:custGeom>
              <a:avLst/>
              <a:gdLst>
                <a:gd name="T0" fmla="*/ 85 w 143"/>
                <a:gd name="T1" fmla="*/ 12 h 181"/>
                <a:gd name="T2" fmla="*/ 131 w 143"/>
                <a:gd name="T3" fmla="*/ 67 h 181"/>
                <a:gd name="T4" fmla="*/ 129 w 143"/>
                <a:gd name="T5" fmla="*/ 84 h 181"/>
                <a:gd name="T6" fmla="*/ 56 w 143"/>
                <a:gd name="T7" fmla="*/ 168 h 181"/>
                <a:gd name="T8" fmla="*/ 52 w 143"/>
                <a:gd name="T9" fmla="*/ 169 h 181"/>
                <a:gd name="T10" fmla="*/ 19 w 143"/>
                <a:gd name="T11" fmla="*/ 147 h 181"/>
                <a:gd name="T12" fmla="*/ 12 w 143"/>
                <a:gd name="T13" fmla="*/ 112 h 181"/>
                <a:gd name="T14" fmla="*/ 37 w 143"/>
                <a:gd name="T15" fmla="*/ 37 h 181"/>
                <a:gd name="T16" fmla="*/ 82 w 143"/>
                <a:gd name="T17" fmla="*/ 13 h 181"/>
                <a:gd name="T18" fmla="*/ 85 w 143"/>
                <a:gd name="T19" fmla="*/ 12 h 181"/>
                <a:gd name="T20" fmla="*/ 61 w 143"/>
                <a:gd name="T21" fmla="*/ 138 h 181"/>
                <a:gd name="T22" fmla="*/ 62 w 143"/>
                <a:gd name="T23" fmla="*/ 138 h 181"/>
                <a:gd name="T24" fmla="*/ 96 w 143"/>
                <a:gd name="T25" fmla="*/ 93 h 181"/>
                <a:gd name="T26" fmla="*/ 98 w 143"/>
                <a:gd name="T27" fmla="*/ 78 h 181"/>
                <a:gd name="T28" fmla="*/ 81 w 143"/>
                <a:gd name="T29" fmla="*/ 58 h 181"/>
                <a:gd name="T30" fmla="*/ 81 w 143"/>
                <a:gd name="T31" fmla="*/ 58 h 181"/>
                <a:gd name="T32" fmla="*/ 49 w 143"/>
                <a:gd name="T33" fmla="*/ 97 h 181"/>
                <a:gd name="T34" fmla="*/ 47 w 143"/>
                <a:gd name="T35" fmla="*/ 115 h 181"/>
                <a:gd name="T36" fmla="*/ 61 w 143"/>
                <a:gd name="T37" fmla="*/ 138 h 181"/>
                <a:gd name="T38" fmla="*/ 85 w 143"/>
                <a:gd name="T39" fmla="*/ 0 h 181"/>
                <a:gd name="T40" fmla="*/ 81 w 143"/>
                <a:gd name="T41" fmla="*/ 1 h 181"/>
                <a:gd name="T42" fmla="*/ 28 w 143"/>
                <a:gd name="T43" fmla="*/ 29 h 181"/>
                <a:gd name="T44" fmla="*/ 0 w 143"/>
                <a:gd name="T45" fmla="*/ 112 h 181"/>
                <a:gd name="T46" fmla="*/ 8 w 143"/>
                <a:gd name="T47" fmla="*/ 152 h 181"/>
                <a:gd name="T48" fmla="*/ 52 w 143"/>
                <a:gd name="T49" fmla="*/ 181 h 181"/>
                <a:gd name="T50" fmla="*/ 57 w 143"/>
                <a:gd name="T51" fmla="*/ 180 h 181"/>
                <a:gd name="T52" fmla="*/ 141 w 143"/>
                <a:gd name="T53" fmla="*/ 86 h 181"/>
                <a:gd name="T54" fmla="*/ 143 w 143"/>
                <a:gd name="T55" fmla="*/ 67 h 181"/>
                <a:gd name="T56" fmla="*/ 85 w 143"/>
                <a:gd name="T57" fmla="*/ 0 h 181"/>
                <a:gd name="T58" fmla="*/ 61 w 143"/>
                <a:gd name="T59" fmla="*/ 126 h 181"/>
                <a:gd name="T60" fmla="*/ 61 w 143"/>
                <a:gd name="T61" fmla="*/ 126 h 181"/>
                <a:gd name="T62" fmla="*/ 59 w 143"/>
                <a:gd name="T63" fmla="*/ 115 h 181"/>
                <a:gd name="T64" fmla="*/ 60 w 143"/>
                <a:gd name="T65" fmla="*/ 100 h 181"/>
                <a:gd name="T66" fmla="*/ 81 w 143"/>
                <a:gd name="T67" fmla="*/ 70 h 181"/>
                <a:gd name="T68" fmla="*/ 81 w 143"/>
                <a:gd name="T69" fmla="*/ 70 h 181"/>
                <a:gd name="T70" fmla="*/ 86 w 143"/>
                <a:gd name="T71" fmla="*/ 78 h 181"/>
                <a:gd name="T72" fmla="*/ 85 w 143"/>
                <a:gd name="T73" fmla="*/ 91 h 181"/>
                <a:gd name="T74" fmla="*/ 61 w 143"/>
                <a:gd name="T75" fmla="*/ 126 h 181"/>
                <a:gd name="T76" fmla="*/ 61 w 143"/>
                <a:gd name="T77" fmla="*/ 1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81">
                  <a:moveTo>
                    <a:pt x="85" y="12"/>
                  </a:moveTo>
                  <a:cubicBezTo>
                    <a:pt x="115" y="12"/>
                    <a:pt x="131" y="36"/>
                    <a:pt x="131" y="67"/>
                  </a:cubicBezTo>
                  <a:cubicBezTo>
                    <a:pt x="131" y="73"/>
                    <a:pt x="130" y="78"/>
                    <a:pt x="129" y="84"/>
                  </a:cubicBezTo>
                  <a:cubicBezTo>
                    <a:pt x="123" y="121"/>
                    <a:pt x="96" y="166"/>
                    <a:pt x="56" y="168"/>
                  </a:cubicBezTo>
                  <a:cubicBezTo>
                    <a:pt x="55" y="169"/>
                    <a:pt x="54" y="169"/>
                    <a:pt x="52" y="169"/>
                  </a:cubicBezTo>
                  <a:cubicBezTo>
                    <a:pt x="36" y="169"/>
                    <a:pt x="25" y="161"/>
                    <a:pt x="19" y="147"/>
                  </a:cubicBezTo>
                  <a:cubicBezTo>
                    <a:pt x="14" y="136"/>
                    <a:pt x="12" y="124"/>
                    <a:pt x="12" y="112"/>
                  </a:cubicBezTo>
                  <a:cubicBezTo>
                    <a:pt x="12" y="83"/>
                    <a:pt x="23" y="53"/>
                    <a:pt x="37" y="37"/>
                  </a:cubicBezTo>
                  <a:cubicBezTo>
                    <a:pt x="49" y="22"/>
                    <a:pt x="64" y="14"/>
                    <a:pt x="82" y="13"/>
                  </a:cubicBezTo>
                  <a:cubicBezTo>
                    <a:pt x="83" y="12"/>
                    <a:pt x="84" y="12"/>
                    <a:pt x="85" y="12"/>
                  </a:cubicBezTo>
                  <a:moveTo>
                    <a:pt x="61" y="138"/>
                  </a:moveTo>
                  <a:cubicBezTo>
                    <a:pt x="62" y="138"/>
                    <a:pt x="62" y="138"/>
                    <a:pt x="62" y="138"/>
                  </a:cubicBezTo>
                  <a:cubicBezTo>
                    <a:pt x="81" y="136"/>
                    <a:pt x="92" y="112"/>
                    <a:pt x="96" y="93"/>
                  </a:cubicBezTo>
                  <a:cubicBezTo>
                    <a:pt x="97" y="87"/>
                    <a:pt x="98" y="82"/>
                    <a:pt x="98" y="78"/>
                  </a:cubicBezTo>
                  <a:cubicBezTo>
                    <a:pt x="98" y="65"/>
                    <a:pt x="92" y="58"/>
                    <a:pt x="81" y="58"/>
                  </a:cubicBezTo>
                  <a:cubicBezTo>
                    <a:pt x="81" y="58"/>
                    <a:pt x="81" y="58"/>
                    <a:pt x="81" y="58"/>
                  </a:cubicBezTo>
                  <a:cubicBezTo>
                    <a:pt x="63" y="58"/>
                    <a:pt x="53" y="81"/>
                    <a:pt x="49" y="97"/>
                  </a:cubicBezTo>
                  <a:cubicBezTo>
                    <a:pt x="47" y="103"/>
                    <a:pt x="47" y="109"/>
                    <a:pt x="47" y="115"/>
                  </a:cubicBezTo>
                  <a:cubicBezTo>
                    <a:pt x="47" y="127"/>
                    <a:pt x="50" y="138"/>
                    <a:pt x="61" y="138"/>
                  </a:cubicBezTo>
                  <a:moveTo>
                    <a:pt x="85" y="0"/>
                  </a:moveTo>
                  <a:cubicBezTo>
                    <a:pt x="84" y="0"/>
                    <a:pt x="83" y="0"/>
                    <a:pt x="81" y="1"/>
                  </a:cubicBezTo>
                  <a:cubicBezTo>
                    <a:pt x="60" y="2"/>
                    <a:pt x="42" y="12"/>
                    <a:pt x="28" y="29"/>
                  </a:cubicBezTo>
                  <a:cubicBezTo>
                    <a:pt x="14" y="46"/>
                    <a:pt x="0" y="79"/>
                    <a:pt x="0" y="112"/>
                  </a:cubicBezTo>
                  <a:cubicBezTo>
                    <a:pt x="0" y="127"/>
                    <a:pt x="2" y="140"/>
                    <a:pt x="8" y="152"/>
                  </a:cubicBezTo>
                  <a:cubicBezTo>
                    <a:pt x="16" y="171"/>
                    <a:pt x="32" y="181"/>
                    <a:pt x="52" y="181"/>
                  </a:cubicBezTo>
                  <a:cubicBezTo>
                    <a:pt x="54" y="181"/>
                    <a:pt x="56" y="181"/>
                    <a:pt x="57" y="180"/>
                  </a:cubicBezTo>
                  <a:cubicBezTo>
                    <a:pt x="102" y="178"/>
                    <a:pt x="133" y="130"/>
                    <a:pt x="141" y="86"/>
                  </a:cubicBezTo>
                  <a:cubicBezTo>
                    <a:pt x="142" y="79"/>
                    <a:pt x="143" y="73"/>
                    <a:pt x="143" y="67"/>
                  </a:cubicBezTo>
                  <a:cubicBezTo>
                    <a:pt x="143" y="27"/>
                    <a:pt x="120" y="0"/>
                    <a:pt x="85" y="0"/>
                  </a:cubicBezTo>
                  <a:close/>
                  <a:moveTo>
                    <a:pt x="61" y="126"/>
                  </a:moveTo>
                  <a:cubicBezTo>
                    <a:pt x="61" y="126"/>
                    <a:pt x="61" y="126"/>
                    <a:pt x="61" y="126"/>
                  </a:cubicBezTo>
                  <a:cubicBezTo>
                    <a:pt x="60" y="126"/>
                    <a:pt x="59" y="123"/>
                    <a:pt x="59" y="115"/>
                  </a:cubicBezTo>
                  <a:cubicBezTo>
                    <a:pt x="59" y="110"/>
                    <a:pt x="59" y="105"/>
                    <a:pt x="60" y="100"/>
                  </a:cubicBezTo>
                  <a:cubicBezTo>
                    <a:pt x="64" y="86"/>
                    <a:pt x="72" y="70"/>
                    <a:pt x="81" y="70"/>
                  </a:cubicBezTo>
                  <a:cubicBezTo>
                    <a:pt x="81" y="70"/>
                    <a:pt x="81" y="70"/>
                    <a:pt x="81" y="70"/>
                  </a:cubicBezTo>
                  <a:cubicBezTo>
                    <a:pt x="84" y="70"/>
                    <a:pt x="86" y="70"/>
                    <a:pt x="86" y="78"/>
                  </a:cubicBezTo>
                  <a:cubicBezTo>
                    <a:pt x="86" y="82"/>
                    <a:pt x="86" y="86"/>
                    <a:pt x="85" y="91"/>
                  </a:cubicBezTo>
                  <a:cubicBezTo>
                    <a:pt x="80" y="107"/>
                    <a:pt x="71" y="125"/>
                    <a:pt x="61" y="126"/>
                  </a:cubicBezTo>
                  <a:cubicBezTo>
                    <a:pt x="61" y="126"/>
                    <a:pt x="61" y="126"/>
                    <a:pt x="61"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8" name="Freeform 63">
              <a:extLst>
                <a:ext uri="{FF2B5EF4-FFF2-40B4-BE49-F238E27FC236}">
                  <a16:creationId xmlns:a16="http://schemas.microsoft.com/office/drawing/2014/main" id="{01782636-D418-4D32-A0AE-7084193C260F}"/>
                </a:ext>
              </a:extLst>
            </p:cNvPr>
            <p:cNvSpPr>
              <a:spLocks noEditPoints="1"/>
            </p:cNvSpPr>
            <p:nvPr/>
          </p:nvSpPr>
          <p:spPr bwMode="auto">
            <a:xfrm>
              <a:off x="7518400" y="-1668462"/>
              <a:ext cx="342900" cy="649287"/>
            </a:xfrm>
            <a:custGeom>
              <a:avLst/>
              <a:gdLst>
                <a:gd name="T0" fmla="*/ 45 w 147"/>
                <a:gd name="T1" fmla="*/ 278 h 278"/>
                <a:gd name="T2" fmla="*/ 0 w 147"/>
                <a:gd name="T3" fmla="*/ 242 h 278"/>
                <a:gd name="T4" fmla="*/ 1 w 147"/>
                <a:gd name="T5" fmla="*/ 233 h 278"/>
                <a:gd name="T6" fmla="*/ 63 w 147"/>
                <a:gd name="T7" fmla="*/ 191 h 278"/>
                <a:gd name="T8" fmla="*/ 107 w 147"/>
                <a:gd name="T9" fmla="*/ 226 h 278"/>
                <a:gd name="T10" fmla="*/ 106 w 147"/>
                <a:gd name="T11" fmla="*/ 235 h 278"/>
                <a:gd name="T12" fmla="*/ 45 w 147"/>
                <a:gd name="T13" fmla="*/ 278 h 278"/>
                <a:gd name="T14" fmla="*/ 18 w 147"/>
                <a:gd name="T15" fmla="*/ 188 h 278"/>
                <a:gd name="T16" fmla="*/ 13 w 147"/>
                <a:gd name="T17" fmla="*/ 186 h 278"/>
                <a:gd name="T18" fmla="*/ 12 w 147"/>
                <a:gd name="T19" fmla="*/ 181 h 278"/>
                <a:gd name="T20" fmla="*/ 54 w 147"/>
                <a:gd name="T21" fmla="*/ 14 h 278"/>
                <a:gd name="T22" fmla="*/ 58 w 147"/>
                <a:gd name="T23" fmla="*/ 10 h 278"/>
                <a:gd name="T24" fmla="*/ 106 w 147"/>
                <a:gd name="T25" fmla="*/ 2 h 278"/>
                <a:gd name="T26" fmla="*/ 140 w 147"/>
                <a:gd name="T27" fmla="*/ 0 h 278"/>
                <a:gd name="T28" fmla="*/ 141 w 147"/>
                <a:gd name="T29" fmla="*/ 0 h 278"/>
                <a:gd name="T30" fmla="*/ 146 w 147"/>
                <a:gd name="T31" fmla="*/ 2 h 278"/>
                <a:gd name="T32" fmla="*/ 147 w 147"/>
                <a:gd name="T33" fmla="*/ 8 h 278"/>
                <a:gd name="T34" fmla="*/ 111 w 147"/>
                <a:gd name="T35" fmla="*/ 172 h 278"/>
                <a:gd name="T36" fmla="*/ 106 w 147"/>
                <a:gd name="T37" fmla="*/ 177 h 278"/>
                <a:gd name="T38" fmla="*/ 18 w 147"/>
                <a:gd name="T39" fmla="*/ 188 h 278"/>
                <a:gd name="T40" fmla="*/ 18 w 147"/>
                <a:gd name="T41" fmla="*/ 18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78">
                  <a:moveTo>
                    <a:pt x="45" y="278"/>
                  </a:moveTo>
                  <a:cubicBezTo>
                    <a:pt x="19" y="278"/>
                    <a:pt x="0" y="263"/>
                    <a:pt x="0" y="242"/>
                  </a:cubicBezTo>
                  <a:cubicBezTo>
                    <a:pt x="0" y="239"/>
                    <a:pt x="1" y="236"/>
                    <a:pt x="1" y="233"/>
                  </a:cubicBezTo>
                  <a:cubicBezTo>
                    <a:pt x="6" y="208"/>
                    <a:pt x="32" y="191"/>
                    <a:pt x="63" y="191"/>
                  </a:cubicBezTo>
                  <a:cubicBezTo>
                    <a:pt x="89" y="191"/>
                    <a:pt x="107" y="205"/>
                    <a:pt x="107" y="226"/>
                  </a:cubicBezTo>
                  <a:cubicBezTo>
                    <a:pt x="107" y="229"/>
                    <a:pt x="107" y="232"/>
                    <a:pt x="106" y="235"/>
                  </a:cubicBezTo>
                  <a:cubicBezTo>
                    <a:pt x="100" y="259"/>
                    <a:pt x="73" y="278"/>
                    <a:pt x="45" y="278"/>
                  </a:cubicBezTo>
                  <a:close/>
                  <a:moveTo>
                    <a:pt x="18" y="188"/>
                  </a:moveTo>
                  <a:cubicBezTo>
                    <a:pt x="16" y="188"/>
                    <a:pt x="14" y="187"/>
                    <a:pt x="13" y="186"/>
                  </a:cubicBezTo>
                  <a:cubicBezTo>
                    <a:pt x="12" y="185"/>
                    <a:pt x="11" y="183"/>
                    <a:pt x="12" y="181"/>
                  </a:cubicBezTo>
                  <a:cubicBezTo>
                    <a:pt x="20" y="134"/>
                    <a:pt x="39" y="52"/>
                    <a:pt x="54" y="14"/>
                  </a:cubicBezTo>
                  <a:cubicBezTo>
                    <a:pt x="55" y="12"/>
                    <a:pt x="56" y="11"/>
                    <a:pt x="58" y="10"/>
                  </a:cubicBezTo>
                  <a:cubicBezTo>
                    <a:pt x="74" y="6"/>
                    <a:pt x="90" y="3"/>
                    <a:pt x="106" y="2"/>
                  </a:cubicBezTo>
                  <a:cubicBezTo>
                    <a:pt x="121" y="2"/>
                    <a:pt x="133" y="1"/>
                    <a:pt x="140" y="0"/>
                  </a:cubicBezTo>
                  <a:cubicBezTo>
                    <a:pt x="141" y="0"/>
                    <a:pt x="141" y="0"/>
                    <a:pt x="141" y="0"/>
                  </a:cubicBezTo>
                  <a:cubicBezTo>
                    <a:pt x="143" y="0"/>
                    <a:pt x="144" y="1"/>
                    <a:pt x="146" y="2"/>
                  </a:cubicBezTo>
                  <a:cubicBezTo>
                    <a:pt x="147" y="4"/>
                    <a:pt x="147" y="6"/>
                    <a:pt x="147" y="8"/>
                  </a:cubicBezTo>
                  <a:cubicBezTo>
                    <a:pt x="134" y="49"/>
                    <a:pt x="118" y="124"/>
                    <a:pt x="111" y="172"/>
                  </a:cubicBezTo>
                  <a:cubicBezTo>
                    <a:pt x="111" y="175"/>
                    <a:pt x="108" y="177"/>
                    <a:pt x="106" y="177"/>
                  </a:cubicBezTo>
                  <a:cubicBezTo>
                    <a:pt x="18" y="188"/>
                    <a:pt x="18" y="188"/>
                    <a:pt x="18" y="188"/>
                  </a:cubicBezTo>
                  <a:cubicBezTo>
                    <a:pt x="18" y="188"/>
                    <a:pt x="18" y="188"/>
                    <a:pt x="18" y="188"/>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9" name="Freeform 64">
              <a:extLst>
                <a:ext uri="{FF2B5EF4-FFF2-40B4-BE49-F238E27FC236}">
                  <a16:creationId xmlns:a16="http://schemas.microsoft.com/office/drawing/2014/main" id="{4032A052-CAF2-4E61-A27D-68506017C90D}"/>
                </a:ext>
              </a:extLst>
            </p:cNvPr>
            <p:cNvSpPr>
              <a:spLocks noEditPoints="1"/>
            </p:cNvSpPr>
            <p:nvPr/>
          </p:nvSpPr>
          <p:spPr bwMode="auto">
            <a:xfrm>
              <a:off x="7504112" y="-1682749"/>
              <a:ext cx="373063" cy="677862"/>
            </a:xfrm>
            <a:custGeom>
              <a:avLst/>
              <a:gdLst>
                <a:gd name="T0" fmla="*/ 147 w 160"/>
                <a:gd name="T1" fmla="*/ 12 h 290"/>
                <a:gd name="T2" fmla="*/ 111 w 160"/>
                <a:gd name="T3" fmla="*/ 178 h 290"/>
                <a:gd name="T4" fmla="*/ 24 w 160"/>
                <a:gd name="T5" fmla="*/ 188 h 290"/>
                <a:gd name="T6" fmla="*/ 66 w 160"/>
                <a:gd name="T7" fmla="*/ 22 h 290"/>
                <a:gd name="T8" fmla="*/ 112 w 160"/>
                <a:gd name="T9" fmla="*/ 14 h 290"/>
                <a:gd name="T10" fmla="*/ 147 w 160"/>
                <a:gd name="T11" fmla="*/ 12 h 290"/>
                <a:gd name="T12" fmla="*/ 69 w 160"/>
                <a:gd name="T13" fmla="*/ 203 h 290"/>
                <a:gd name="T14" fmla="*/ 107 w 160"/>
                <a:gd name="T15" fmla="*/ 232 h 290"/>
                <a:gd name="T16" fmla="*/ 106 w 160"/>
                <a:gd name="T17" fmla="*/ 240 h 290"/>
                <a:gd name="T18" fmla="*/ 51 w 160"/>
                <a:gd name="T19" fmla="*/ 278 h 290"/>
                <a:gd name="T20" fmla="*/ 12 w 160"/>
                <a:gd name="T21" fmla="*/ 248 h 290"/>
                <a:gd name="T22" fmla="*/ 13 w 160"/>
                <a:gd name="T23" fmla="*/ 240 h 290"/>
                <a:gd name="T24" fmla="*/ 69 w 160"/>
                <a:gd name="T25" fmla="*/ 203 h 290"/>
                <a:gd name="T26" fmla="*/ 147 w 160"/>
                <a:gd name="T27" fmla="*/ 0 h 290"/>
                <a:gd name="T28" fmla="*/ 146 w 160"/>
                <a:gd name="T29" fmla="*/ 0 h 290"/>
                <a:gd name="T30" fmla="*/ 111 w 160"/>
                <a:gd name="T31" fmla="*/ 2 h 290"/>
                <a:gd name="T32" fmla="*/ 63 w 160"/>
                <a:gd name="T33" fmla="*/ 11 h 290"/>
                <a:gd name="T34" fmla="*/ 55 w 160"/>
                <a:gd name="T35" fmla="*/ 18 h 290"/>
                <a:gd name="T36" fmla="*/ 12 w 160"/>
                <a:gd name="T37" fmla="*/ 186 h 290"/>
                <a:gd name="T38" fmla="*/ 15 w 160"/>
                <a:gd name="T39" fmla="*/ 196 h 290"/>
                <a:gd name="T40" fmla="*/ 24 w 160"/>
                <a:gd name="T41" fmla="*/ 200 h 290"/>
                <a:gd name="T42" fmla="*/ 25 w 160"/>
                <a:gd name="T43" fmla="*/ 200 h 290"/>
                <a:gd name="T44" fmla="*/ 33 w 160"/>
                <a:gd name="T45" fmla="*/ 199 h 290"/>
                <a:gd name="T46" fmla="*/ 2 w 160"/>
                <a:gd name="T47" fmla="*/ 238 h 290"/>
                <a:gd name="T48" fmla="*/ 0 w 160"/>
                <a:gd name="T49" fmla="*/ 248 h 290"/>
                <a:gd name="T50" fmla="*/ 51 w 160"/>
                <a:gd name="T51" fmla="*/ 290 h 290"/>
                <a:gd name="T52" fmla="*/ 118 w 160"/>
                <a:gd name="T53" fmla="*/ 243 h 290"/>
                <a:gd name="T54" fmla="*/ 119 w 160"/>
                <a:gd name="T55" fmla="*/ 232 h 290"/>
                <a:gd name="T56" fmla="*/ 85 w 160"/>
                <a:gd name="T57" fmla="*/ 193 h 290"/>
                <a:gd name="T58" fmla="*/ 112 w 160"/>
                <a:gd name="T59" fmla="*/ 189 h 290"/>
                <a:gd name="T60" fmla="*/ 123 w 160"/>
                <a:gd name="T61" fmla="*/ 179 h 290"/>
                <a:gd name="T62" fmla="*/ 158 w 160"/>
                <a:gd name="T63" fmla="*/ 16 h 290"/>
                <a:gd name="T64" fmla="*/ 156 w 160"/>
                <a:gd name="T65" fmla="*/ 5 h 290"/>
                <a:gd name="T66" fmla="*/ 147 w 160"/>
                <a:gd name="T6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290">
                  <a:moveTo>
                    <a:pt x="147" y="12"/>
                  </a:moveTo>
                  <a:cubicBezTo>
                    <a:pt x="133" y="55"/>
                    <a:pt x="118" y="131"/>
                    <a:pt x="111" y="178"/>
                  </a:cubicBezTo>
                  <a:cubicBezTo>
                    <a:pt x="24" y="188"/>
                    <a:pt x="24" y="188"/>
                    <a:pt x="24" y="188"/>
                  </a:cubicBezTo>
                  <a:cubicBezTo>
                    <a:pt x="32" y="142"/>
                    <a:pt x="51" y="59"/>
                    <a:pt x="66" y="22"/>
                  </a:cubicBezTo>
                  <a:cubicBezTo>
                    <a:pt x="81" y="18"/>
                    <a:pt x="96" y="15"/>
                    <a:pt x="112" y="14"/>
                  </a:cubicBezTo>
                  <a:cubicBezTo>
                    <a:pt x="127" y="13"/>
                    <a:pt x="139" y="13"/>
                    <a:pt x="147" y="12"/>
                  </a:cubicBezTo>
                  <a:moveTo>
                    <a:pt x="69" y="203"/>
                  </a:moveTo>
                  <a:cubicBezTo>
                    <a:pt x="89" y="203"/>
                    <a:pt x="107" y="213"/>
                    <a:pt x="107" y="232"/>
                  </a:cubicBezTo>
                  <a:cubicBezTo>
                    <a:pt x="107" y="235"/>
                    <a:pt x="107" y="237"/>
                    <a:pt x="106" y="240"/>
                  </a:cubicBezTo>
                  <a:cubicBezTo>
                    <a:pt x="101" y="261"/>
                    <a:pt x="76" y="278"/>
                    <a:pt x="51" y="278"/>
                  </a:cubicBezTo>
                  <a:cubicBezTo>
                    <a:pt x="30" y="278"/>
                    <a:pt x="12" y="267"/>
                    <a:pt x="12" y="248"/>
                  </a:cubicBezTo>
                  <a:cubicBezTo>
                    <a:pt x="12" y="245"/>
                    <a:pt x="13" y="243"/>
                    <a:pt x="13" y="240"/>
                  </a:cubicBezTo>
                  <a:cubicBezTo>
                    <a:pt x="18" y="218"/>
                    <a:pt x="42" y="203"/>
                    <a:pt x="69" y="203"/>
                  </a:cubicBezTo>
                  <a:moveTo>
                    <a:pt x="147" y="0"/>
                  </a:moveTo>
                  <a:cubicBezTo>
                    <a:pt x="147" y="0"/>
                    <a:pt x="146" y="0"/>
                    <a:pt x="146" y="0"/>
                  </a:cubicBezTo>
                  <a:cubicBezTo>
                    <a:pt x="138" y="1"/>
                    <a:pt x="126" y="2"/>
                    <a:pt x="111" y="2"/>
                  </a:cubicBezTo>
                  <a:cubicBezTo>
                    <a:pt x="95" y="3"/>
                    <a:pt x="79" y="6"/>
                    <a:pt x="63" y="11"/>
                  </a:cubicBezTo>
                  <a:cubicBezTo>
                    <a:pt x="59" y="12"/>
                    <a:pt x="56" y="14"/>
                    <a:pt x="55" y="18"/>
                  </a:cubicBezTo>
                  <a:cubicBezTo>
                    <a:pt x="39" y="56"/>
                    <a:pt x="20" y="139"/>
                    <a:pt x="12" y="186"/>
                  </a:cubicBezTo>
                  <a:cubicBezTo>
                    <a:pt x="11" y="190"/>
                    <a:pt x="12" y="193"/>
                    <a:pt x="15" y="196"/>
                  </a:cubicBezTo>
                  <a:cubicBezTo>
                    <a:pt x="17" y="199"/>
                    <a:pt x="20" y="200"/>
                    <a:pt x="24" y="200"/>
                  </a:cubicBezTo>
                  <a:cubicBezTo>
                    <a:pt x="24" y="200"/>
                    <a:pt x="25" y="200"/>
                    <a:pt x="25" y="200"/>
                  </a:cubicBezTo>
                  <a:cubicBezTo>
                    <a:pt x="33" y="199"/>
                    <a:pt x="33" y="199"/>
                    <a:pt x="33" y="199"/>
                  </a:cubicBezTo>
                  <a:cubicBezTo>
                    <a:pt x="17" y="207"/>
                    <a:pt x="5" y="221"/>
                    <a:pt x="2" y="238"/>
                  </a:cubicBezTo>
                  <a:cubicBezTo>
                    <a:pt x="1" y="241"/>
                    <a:pt x="0" y="244"/>
                    <a:pt x="0" y="248"/>
                  </a:cubicBezTo>
                  <a:cubicBezTo>
                    <a:pt x="0" y="272"/>
                    <a:pt x="21" y="290"/>
                    <a:pt x="51" y="290"/>
                  </a:cubicBezTo>
                  <a:cubicBezTo>
                    <a:pt x="81" y="290"/>
                    <a:pt x="112" y="269"/>
                    <a:pt x="118" y="243"/>
                  </a:cubicBezTo>
                  <a:cubicBezTo>
                    <a:pt x="119" y="239"/>
                    <a:pt x="119" y="236"/>
                    <a:pt x="119" y="232"/>
                  </a:cubicBezTo>
                  <a:cubicBezTo>
                    <a:pt x="119" y="213"/>
                    <a:pt x="106" y="198"/>
                    <a:pt x="85" y="193"/>
                  </a:cubicBezTo>
                  <a:cubicBezTo>
                    <a:pt x="112" y="189"/>
                    <a:pt x="112" y="189"/>
                    <a:pt x="112" y="189"/>
                  </a:cubicBezTo>
                  <a:cubicBezTo>
                    <a:pt x="118" y="189"/>
                    <a:pt x="122" y="185"/>
                    <a:pt x="123" y="179"/>
                  </a:cubicBezTo>
                  <a:cubicBezTo>
                    <a:pt x="130" y="131"/>
                    <a:pt x="145" y="57"/>
                    <a:pt x="158" y="16"/>
                  </a:cubicBezTo>
                  <a:cubicBezTo>
                    <a:pt x="160" y="12"/>
                    <a:pt x="159" y="8"/>
                    <a:pt x="156" y="5"/>
                  </a:cubicBezTo>
                  <a:cubicBezTo>
                    <a:pt x="154" y="2"/>
                    <a:pt x="151" y="0"/>
                    <a:pt x="14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99" name="Group 198">
            <a:extLst>
              <a:ext uri="{FF2B5EF4-FFF2-40B4-BE49-F238E27FC236}">
                <a16:creationId xmlns:a16="http://schemas.microsoft.com/office/drawing/2014/main" id="{9546F560-911B-41E2-850C-4180237882A1}"/>
              </a:ext>
            </a:extLst>
          </p:cNvPr>
          <p:cNvGrpSpPr/>
          <p:nvPr/>
        </p:nvGrpSpPr>
        <p:grpSpPr>
          <a:xfrm>
            <a:off x="1011952" y="2859683"/>
            <a:ext cx="1181100" cy="1092199"/>
            <a:chOff x="-738188" y="-2038349"/>
            <a:chExt cx="1181100" cy="1092199"/>
          </a:xfrm>
        </p:grpSpPr>
        <p:sp>
          <p:nvSpPr>
            <p:cNvPr id="97" name="Freeform 32">
              <a:extLst>
                <a:ext uri="{FF2B5EF4-FFF2-40B4-BE49-F238E27FC236}">
                  <a16:creationId xmlns:a16="http://schemas.microsoft.com/office/drawing/2014/main" id="{BF512A26-F805-4052-8443-5911584D30E6}"/>
                </a:ext>
              </a:extLst>
            </p:cNvPr>
            <p:cNvSpPr>
              <a:spLocks/>
            </p:cNvSpPr>
            <p:nvPr/>
          </p:nvSpPr>
          <p:spPr bwMode="auto">
            <a:xfrm>
              <a:off x="-709613" y="-1890712"/>
              <a:ext cx="1152525" cy="944562"/>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33">
              <a:extLst>
                <a:ext uri="{FF2B5EF4-FFF2-40B4-BE49-F238E27FC236}">
                  <a16:creationId xmlns:a16="http://schemas.microsoft.com/office/drawing/2014/main" id="{84268324-70D4-45B6-B799-5715A748F027}"/>
                </a:ext>
              </a:extLst>
            </p:cNvPr>
            <p:cNvSpPr>
              <a:spLocks/>
            </p:cNvSpPr>
            <p:nvPr/>
          </p:nvSpPr>
          <p:spPr bwMode="auto">
            <a:xfrm>
              <a:off x="-738188" y="-1946274"/>
              <a:ext cx="1152525" cy="942974"/>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0" name="Freeform 65">
              <a:extLst>
                <a:ext uri="{FF2B5EF4-FFF2-40B4-BE49-F238E27FC236}">
                  <a16:creationId xmlns:a16="http://schemas.microsoft.com/office/drawing/2014/main" id="{FE2A7C53-6B73-4BAB-876A-20A997763E7B}"/>
                </a:ext>
              </a:extLst>
            </p:cNvPr>
            <p:cNvSpPr>
              <a:spLocks noEditPoints="1"/>
            </p:cNvSpPr>
            <p:nvPr/>
          </p:nvSpPr>
          <p:spPr bwMode="auto">
            <a:xfrm>
              <a:off x="-481013" y="-2038349"/>
              <a:ext cx="336550" cy="596900"/>
            </a:xfrm>
            <a:custGeom>
              <a:avLst/>
              <a:gdLst>
                <a:gd name="T0" fmla="*/ 42 w 144"/>
                <a:gd name="T1" fmla="*/ 197 h 255"/>
                <a:gd name="T2" fmla="*/ 61 w 144"/>
                <a:gd name="T3" fmla="*/ 200 h 255"/>
                <a:gd name="T4" fmla="*/ 71 w 144"/>
                <a:gd name="T5" fmla="*/ 216 h 255"/>
                <a:gd name="T6" fmla="*/ 56 w 144"/>
                <a:gd name="T7" fmla="*/ 243 h 255"/>
                <a:gd name="T8" fmla="*/ 30 w 144"/>
                <a:gd name="T9" fmla="*/ 254 h 255"/>
                <a:gd name="T10" fmla="*/ 10 w 144"/>
                <a:gd name="T11" fmla="*/ 252 h 255"/>
                <a:gd name="T12" fmla="*/ 0 w 144"/>
                <a:gd name="T13" fmla="*/ 236 h 255"/>
                <a:gd name="T14" fmla="*/ 15 w 144"/>
                <a:gd name="T15" fmla="*/ 209 h 255"/>
                <a:gd name="T16" fmla="*/ 42 w 144"/>
                <a:gd name="T17" fmla="*/ 197 h 255"/>
                <a:gd name="T18" fmla="*/ 77 w 144"/>
                <a:gd name="T19" fmla="*/ 0 h 255"/>
                <a:gd name="T20" fmla="*/ 144 w 144"/>
                <a:gd name="T21" fmla="*/ 11 h 255"/>
                <a:gd name="T22" fmla="*/ 105 w 144"/>
                <a:gd name="T23" fmla="*/ 85 h 255"/>
                <a:gd name="T24" fmla="*/ 75 w 144"/>
                <a:gd name="T25" fmla="*/ 164 h 255"/>
                <a:gd name="T26" fmla="*/ 31 w 144"/>
                <a:gd name="T27" fmla="*/ 162 h 255"/>
                <a:gd name="T28" fmla="*/ 77 w 144"/>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55">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4" y="11"/>
                    <a:pt x="144" y="11"/>
                    <a:pt x="144"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1" name="Freeform 66">
              <a:extLst>
                <a:ext uri="{FF2B5EF4-FFF2-40B4-BE49-F238E27FC236}">
                  <a16:creationId xmlns:a16="http://schemas.microsoft.com/office/drawing/2014/main" id="{28CFE337-4BE5-4BC3-AB89-D7E553AA00B9}"/>
                </a:ext>
              </a:extLst>
            </p:cNvPr>
            <p:cNvSpPr>
              <a:spLocks noEditPoints="1"/>
            </p:cNvSpPr>
            <p:nvPr/>
          </p:nvSpPr>
          <p:spPr bwMode="auto">
            <a:xfrm>
              <a:off x="-258763" y="-2038349"/>
              <a:ext cx="333375" cy="596900"/>
            </a:xfrm>
            <a:custGeom>
              <a:avLst/>
              <a:gdLst>
                <a:gd name="T0" fmla="*/ 42 w 143"/>
                <a:gd name="T1" fmla="*/ 197 h 255"/>
                <a:gd name="T2" fmla="*/ 61 w 143"/>
                <a:gd name="T3" fmla="*/ 200 h 255"/>
                <a:gd name="T4" fmla="*/ 71 w 143"/>
                <a:gd name="T5" fmla="*/ 216 h 255"/>
                <a:gd name="T6" fmla="*/ 56 w 143"/>
                <a:gd name="T7" fmla="*/ 243 h 255"/>
                <a:gd name="T8" fmla="*/ 30 w 143"/>
                <a:gd name="T9" fmla="*/ 254 h 255"/>
                <a:gd name="T10" fmla="*/ 10 w 143"/>
                <a:gd name="T11" fmla="*/ 252 h 255"/>
                <a:gd name="T12" fmla="*/ 0 w 143"/>
                <a:gd name="T13" fmla="*/ 236 h 255"/>
                <a:gd name="T14" fmla="*/ 15 w 143"/>
                <a:gd name="T15" fmla="*/ 209 h 255"/>
                <a:gd name="T16" fmla="*/ 42 w 143"/>
                <a:gd name="T17" fmla="*/ 197 h 255"/>
                <a:gd name="T18" fmla="*/ 77 w 143"/>
                <a:gd name="T19" fmla="*/ 0 h 255"/>
                <a:gd name="T20" fmla="*/ 143 w 143"/>
                <a:gd name="T21" fmla="*/ 11 h 255"/>
                <a:gd name="T22" fmla="*/ 105 w 143"/>
                <a:gd name="T23" fmla="*/ 85 h 255"/>
                <a:gd name="T24" fmla="*/ 75 w 143"/>
                <a:gd name="T25" fmla="*/ 164 h 255"/>
                <a:gd name="T26" fmla="*/ 31 w 143"/>
                <a:gd name="T27" fmla="*/ 162 h 255"/>
                <a:gd name="T28" fmla="*/ 77 w 143"/>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255">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2" name="Freeform 67">
              <a:extLst>
                <a:ext uri="{FF2B5EF4-FFF2-40B4-BE49-F238E27FC236}">
                  <a16:creationId xmlns:a16="http://schemas.microsoft.com/office/drawing/2014/main" id="{DBCC2B65-0471-46C0-96DD-2B2E89E5EE2A}"/>
                </a:ext>
              </a:extLst>
            </p:cNvPr>
            <p:cNvSpPr>
              <a:spLocks noEditPoints="1"/>
            </p:cNvSpPr>
            <p:nvPr/>
          </p:nvSpPr>
          <p:spPr bwMode="auto">
            <a:xfrm>
              <a:off x="-38100" y="-2038349"/>
              <a:ext cx="333375" cy="596900"/>
            </a:xfrm>
            <a:custGeom>
              <a:avLst/>
              <a:gdLst>
                <a:gd name="T0" fmla="*/ 42 w 143"/>
                <a:gd name="T1" fmla="*/ 197 h 255"/>
                <a:gd name="T2" fmla="*/ 61 w 143"/>
                <a:gd name="T3" fmla="*/ 200 h 255"/>
                <a:gd name="T4" fmla="*/ 71 w 143"/>
                <a:gd name="T5" fmla="*/ 216 h 255"/>
                <a:gd name="T6" fmla="*/ 56 w 143"/>
                <a:gd name="T7" fmla="*/ 243 h 255"/>
                <a:gd name="T8" fmla="*/ 29 w 143"/>
                <a:gd name="T9" fmla="*/ 254 h 255"/>
                <a:gd name="T10" fmla="*/ 10 w 143"/>
                <a:gd name="T11" fmla="*/ 252 h 255"/>
                <a:gd name="T12" fmla="*/ 0 w 143"/>
                <a:gd name="T13" fmla="*/ 236 h 255"/>
                <a:gd name="T14" fmla="*/ 15 w 143"/>
                <a:gd name="T15" fmla="*/ 209 h 255"/>
                <a:gd name="T16" fmla="*/ 42 w 143"/>
                <a:gd name="T17" fmla="*/ 197 h 255"/>
                <a:gd name="T18" fmla="*/ 77 w 143"/>
                <a:gd name="T19" fmla="*/ 0 h 255"/>
                <a:gd name="T20" fmla="*/ 143 w 143"/>
                <a:gd name="T21" fmla="*/ 11 h 255"/>
                <a:gd name="T22" fmla="*/ 105 w 143"/>
                <a:gd name="T23" fmla="*/ 85 h 255"/>
                <a:gd name="T24" fmla="*/ 75 w 143"/>
                <a:gd name="T25" fmla="*/ 164 h 255"/>
                <a:gd name="T26" fmla="*/ 31 w 143"/>
                <a:gd name="T27" fmla="*/ 162 h 255"/>
                <a:gd name="T28" fmla="*/ 77 w 143"/>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255">
                  <a:moveTo>
                    <a:pt x="42" y="197"/>
                  </a:moveTo>
                  <a:cubicBezTo>
                    <a:pt x="49" y="196"/>
                    <a:pt x="55" y="197"/>
                    <a:pt x="61" y="200"/>
                  </a:cubicBezTo>
                  <a:cubicBezTo>
                    <a:pt x="68" y="204"/>
                    <a:pt x="71" y="209"/>
                    <a:pt x="71" y="216"/>
                  </a:cubicBezTo>
                  <a:cubicBezTo>
                    <a:pt x="71" y="226"/>
                    <a:pt x="66" y="235"/>
                    <a:pt x="56" y="243"/>
                  </a:cubicBezTo>
                  <a:cubicBezTo>
                    <a:pt x="48" y="249"/>
                    <a:pt x="39" y="253"/>
                    <a:pt x="29"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61" name="Group 160">
            <a:extLst>
              <a:ext uri="{FF2B5EF4-FFF2-40B4-BE49-F238E27FC236}">
                <a16:creationId xmlns:a16="http://schemas.microsoft.com/office/drawing/2014/main" id="{F946DC26-D14D-4F13-BA6E-0C8BEEFFDA78}"/>
              </a:ext>
            </a:extLst>
          </p:cNvPr>
          <p:cNvGrpSpPr/>
          <p:nvPr/>
        </p:nvGrpSpPr>
        <p:grpSpPr>
          <a:xfrm>
            <a:off x="9250809" y="2765513"/>
            <a:ext cx="2078690" cy="1341542"/>
            <a:chOff x="9596437" y="-1960562"/>
            <a:chExt cx="1811338" cy="1123949"/>
          </a:xfrm>
        </p:grpSpPr>
        <p:sp>
          <p:nvSpPr>
            <p:cNvPr id="91" name="Freeform 26">
              <a:extLst>
                <a:ext uri="{FF2B5EF4-FFF2-40B4-BE49-F238E27FC236}">
                  <a16:creationId xmlns:a16="http://schemas.microsoft.com/office/drawing/2014/main" id="{C0E0F24A-A652-44F6-8435-6E0D1079B1F9}"/>
                </a:ext>
              </a:extLst>
            </p:cNvPr>
            <p:cNvSpPr>
              <a:spLocks/>
            </p:cNvSpPr>
            <p:nvPr/>
          </p:nvSpPr>
          <p:spPr bwMode="auto">
            <a:xfrm>
              <a:off x="9596437" y="-1960562"/>
              <a:ext cx="1811338" cy="1123949"/>
            </a:xfrm>
            <a:custGeom>
              <a:avLst/>
              <a:gdLst>
                <a:gd name="T0" fmla="*/ 777 w 777"/>
                <a:gd name="T1" fmla="*/ 240 h 481"/>
                <a:gd name="T2" fmla="*/ 747 w 777"/>
                <a:gd name="T3" fmla="*/ 334 h 481"/>
                <a:gd name="T4" fmla="*/ 663 w 777"/>
                <a:gd name="T5" fmla="*/ 410 h 481"/>
                <a:gd name="T6" fmla="*/ 540 w 777"/>
                <a:gd name="T7" fmla="*/ 462 h 481"/>
                <a:gd name="T8" fmla="*/ 389 w 777"/>
                <a:gd name="T9" fmla="*/ 481 h 481"/>
                <a:gd name="T10" fmla="*/ 237 w 777"/>
                <a:gd name="T11" fmla="*/ 462 h 481"/>
                <a:gd name="T12" fmla="*/ 114 w 777"/>
                <a:gd name="T13" fmla="*/ 410 h 481"/>
                <a:gd name="T14" fmla="*/ 31 w 777"/>
                <a:gd name="T15" fmla="*/ 334 h 481"/>
                <a:gd name="T16" fmla="*/ 0 w 777"/>
                <a:gd name="T17" fmla="*/ 240 h 481"/>
                <a:gd name="T18" fmla="*/ 31 w 777"/>
                <a:gd name="T19" fmla="*/ 147 h 481"/>
                <a:gd name="T20" fmla="*/ 114 w 777"/>
                <a:gd name="T21" fmla="*/ 70 h 481"/>
                <a:gd name="T22" fmla="*/ 237 w 777"/>
                <a:gd name="T23" fmla="*/ 19 h 481"/>
                <a:gd name="T24" fmla="*/ 389 w 777"/>
                <a:gd name="T25" fmla="*/ 0 h 481"/>
                <a:gd name="T26" fmla="*/ 540 w 777"/>
                <a:gd name="T27" fmla="*/ 19 h 481"/>
                <a:gd name="T28" fmla="*/ 663 w 777"/>
                <a:gd name="T29" fmla="*/ 70 h 481"/>
                <a:gd name="T30" fmla="*/ 747 w 777"/>
                <a:gd name="T31" fmla="*/ 147 h 481"/>
                <a:gd name="T32" fmla="*/ 777 w 777"/>
                <a:gd name="T33" fmla="*/ 24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7" h="481">
                  <a:moveTo>
                    <a:pt x="777" y="240"/>
                  </a:moveTo>
                  <a:cubicBezTo>
                    <a:pt x="612" y="259"/>
                    <a:pt x="606" y="278"/>
                    <a:pt x="747" y="334"/>
                  </a:cubicBezTo>
                  <a:cubicBezTo>
                    <a:pt x="583" y="311"/>
                    <a:pt x="567" y="326"/>
                    <a:pt x="663" y="410"/>
                  </a:cubicBezTo>
                  <a:cubicBezTo>
                    <a:pt x="526" y="351"/>
                    <a:pt x="502" y="361"/>
                    <a:pt x="540" y="462"/>
                  </a:cubicBezTo>
                  <a:cubicBezTo>
                    <a:pt x="449" y="375"/>
                    <a:pt x="420" y="379"/>
                    <a:pt x="389" y="481"/>
                  </a:cubicBezTo>
                  <a:cubicBezTo>
                    <a:pt x="358" y="379"/>
                    <a:pt x="328" y="375"/>
                    <a:pt x="237" y="462"/>
                  </a:cubicBezTo>
                  <a:cubicBezTo>
                    <a:pt x="275" y="361"/>
                    <a:pt x="251" y="351"/>
                    <a:pt x="114" y="410"/>
                  </a:cubicBezTo>
                  <a:cubicBezTo>
                    <a:pt x="211" y="326"/>
                    <a:pt x="194" y="311"/>
                    <a:pt x="31" y="334"/>
                  </a:cubicBezTo>
                  <a:cubicBezTo>
                    <a:pt x="172" y="278"/>
                    <a:pt x="165" y="259"/>
                    <a:pt x="0" y="240"/>
                  </a:cubicBezTo>
                  <a:cubicBezTo>
                    <a:pt x="165" y="221"/>
                    <a:pt x="172" y="203"/>
                    <a:pt x="31" y="147"/>
                  </a:cubicBezTo>
                  <a:cubicBezTo>
                    <a:pt x="194" y="170"/>
                    <a:pt x="211" y="155"/>
                    <a:pt x="114" y="70"/>
                  </a:cubicBezTo>
                  <a:cubicBezTo>
                    <a:pt x="251" y="130"/>
                    <a:pt x="275" y="120"/>
                    <a:pt x="237" y="19"/>
                  </a:cubicBezTo>
                  <a:cubicBezTo>
                    <a:pt x="328" y="106"/>
                    <a:pt x="358" y="102"/>
                    <a:pt x="389" y="0"/>
                  </a:cubicBezTo>
                  <a:cubicBezTo>
                    <a:pt x="420" y="102"/>
                    <a:pt x="449" y="106"/>
                    <a:pt x="540" y="19"/>
                  </a:cubicBezTo>
                  <a:cubicBezTo>
                    <a:pt x="502" y="120"/>
                    <a:pt x="526" y="130"/>
                    <a:pt x="663" y="70"/>
                  </a:cubicBezTo>
                  <a:cubicBezTo>
                    <a:pt x="567" y="155"/>
                    <a:pt x="583" y="170"/>
                    <a:pt x="747" y="147"/>
                  </a:cubicBezTo>
                  <a:cubicBezTo>
                    <a:pt x="606" y="203"/>
                    <a:pt x="612" y="221"/>
                    <a:pt x="777" y="240"/>
                  </a:cubicBezTo>
                  <a:close/>
                </a:path>
              </a:pathLst>
            </a:custGeom>
            <a:solidFill>
              <a:srgbClr val="FF1002"/>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160" name="Group 159">
              <a:extLst>
                <a:ext uri="{FF2B5EF4-FFF2-40B4-BE49-F238E27FC236}">
                  <a16:creationId xmlns:a16="http://schemas.microsoft.com/office/drawing/2014/main" id="{11E752D7-B2E5-4503-887E-82CE41CC888E}"/>
                </a:ext>
              </a:extLst>
            </p:cNvPr>
            <p:cNvGrpSpPr/>
            <p:nvPr/>
          </p:nvGrpSpPr>
          <p:grpSpPr>
            <a:xfrm>
              <a:off x="9786937" y="-1841499"/>
              <a:ext cx="1430338" cy="885824"/>
              <a:chOff x="9786937" y="-1841499"/>
              <a:chExt cx="1430338" cy="885824"/>
            </a:xfrm>
          </p:grpSpPr>
          <p:sp>
            <p:nvSpPr>
              <p:cNvPr id="102" name="Freeform 37">
                <a:extLst>
                  <a:ext uri="{FF2B5EF4-FFF2-40B4-BE49-F238E27FC236}">
                    <a16:creationId xmlns:a16="http://schemas.microsoft.com/office/drawing/2014/main" id="{24AAE08A-AD8C-4243-B454-1516B5497CA1}"/>
                  </a:ext>
                </a:extLst>
              </p:cNvPr>
              <p:cNvSpPr>
                <a:spLocks/>
              </p:cNvSpPr>
              <p:nvPr/>
            </p:nvSpPr>
            <p:spPr bwMode="auto">
              <a:xfrm>
                <a:off x="9786937" y="-1841499"/>
                <a:ext cx="1430338" cy="885824"/>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solidFill>
                <a:srgbClr val="FA7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 name="Freeform 38">
                <a:extLst>
                  <a:ext uri="{FF2B5EF4-FFF2-40B4-BE49-F238E27FC236}">
                    <a16:creationId xmlns:a16="http://schemas.microsoft.com/office/drawing/2014/main" id="{B2C2F75B-5688-4041-A660-D18446B48C50}"/>
                  </a:ext>
                </a:extLst>
              </p:cNvPr>
              <p:cNvSpPr>
                <a:spLocks/>
              </p:cNvSpPr>
              <p:nvPr/>
            </p:nvSpPr>
            <p:spPr bwMode="auto">
              <a:xfrm>
                <a:off x="9786937" y="-1841499"/>
                <a:ext cx="1430338" cy="885824"/>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9" name="Freeform 84">
                <a:extLst>
                  <a:ext uri="{FF2B5EF4-FFF2-40B4-BE49-F238E27FC236}">
                    <a16:creationId xmlns:a16="http://schemas.microsoft.com/office/drawing/2014/main" id="{35B19BA8-DD3F-4D62-BB41-BFCEDB8D8572}"/>
                  </a:ext>
                </a:extLst>
              </p:cNvPr>
              <p:cNvSpPr>
                <a:spLocks/>
              </p:cNvSpPr>
              <p:nvPr/>
            </p:nvSpPr>
            <p:spPr bwMode="auto">
              <a:xfrm>
                <a:off x="10506075" y="-1624012"/>
                <a:ext cx="460375" cy="422275"/>
              </a:xfrm>
              <a:custGeom>
                <a:avLst/>
                <a:gdLst>
                  <a:gd name="T0" fmla="*/ 68 w 198"/>
                  <a:gd name="T1" fmla="*/ 180 h 181"/>
                  <a:gd name="T2" fmla="*/ 61 w 198"/>
                  <a:gd name="T3" fmla="*/ 177 h 181"/>
                  <a:gd name="T4" fmla="*/ 60 w 198"/>
                  <a:gd name="T5" fmla="*/ 172 h 181"/>
                  <a:gd name="T6" fmla="*/ 57 w 198"/>
                  <a:gd name="T7" fmla="*/ 172 h 181"/>
                  <a:gd name="T8" fmla="*/ 9 w 198"/>
                  <a:gd name="T9" fmla="*/ 172 h 181"/>
                  <a:gd name="T10" fmla="*/ 2 w 198"/>
                  <a:gd name="T11" fmla="*/ 169 h 181"/>
                  <a:gd name="T12" fmla="*/ 1 w 198"/>
                  <a:gd name="T13" fmla="*/ 162 h 181"/>
                  <a:gd name="T14" fmla="*/ 38 w 198"/>
                  <a:gd name="T15" fmla="*/ 14 h 181"/>
                  <a:gd name="T16" fmla="*/ 46 w 198"/>
                  <a:gd name="T17" fmla="*/ 8 h 181"/>
                  <a:gd name="T18" fmla="*/ 89 w 198"/>
                  <a:gd name="T19" fmla="*/ 7 h 181"/>
                  <a:gd name="T20" fmla="*/ 95 w 198"/>
                  <a:gd name="T21" fmla="*/ 10 h 181"/>
                  <a:gd name="T22" fmla="*/ 97 w 198"/>
                  <a:gd name="T23" fmla="*/ 17 h 181"/>
                  <a:gd name="T24" fmla="*/ 95 w 198"/>
                  <a:gd name="T25" fmla="*/ 22 h 181"/>
                  <a:gd name="T26" fmla="*/ 103 w 198"/>
                  <a:gd name="T27" fmla="*/ 5 h 181"/>
                  <a:gd name="T28" fmla="*/ 111 w 198"/>
                  <a:gd name="T29" fmla="*/ 0 h 181"/>
                  <a:gd name="T30" fmla="*/ 134 w 198"/>
                  <a:gd name="T31" fmla="*/ 1 h 181"/>
                  <a:gd name="T32" fmla="*/ 140 w 198"/>
                  <a:gd name="T33" fmla="*/ 4 h 181"/>
                  <a:gd name="T34" fmla="*/ 141 w 198"/>
                  <a:gd name="T35" fmla="*/ 11 h 181"/>
                  <a:gd name="T36" fmla="*/ 135 w 198"/>
                  <a:gd name="T37" fmla="*/ 32 h 181"/>
                  <a:gd name="T38" fmla="*/ 139 w 198"/>
                  <a:gd name="T39" fmla="*/ 24 h 181"/>
                  <a:gd name="T40" fmla="*/ 146 w 198"/>
                  <a:gd name="T41" fmla="*/ 19 h 181"/>
                  <a:gd name="T42" fmla="*/ 190 w 198"/>
                  <a:gd name="T43" fmla="*/ 20 h 181"/>
                  <a:gd name="T44" fmla="*/ 196 w 198"/>
                  <a:gd name="T45" fmla="*/ 25 h 181"/>
                  <a:gd name="T46" fmla="*/ 196 w 198"/>
                  <a:gd name="T47" fmla="*/ 33 h 181"/>
                  <a:gd name="T48" fmla="*/ 126 w 198"/>
                  <a:gd name="T49" fmla="*/ 176 h 181"/>
                  <a:gd name="T50" fmla="*/ 118 w 198"/>
                  <a:gd name="T51" fmla="*/ 181 h 181"/>
                  <a:gd name="T52" fmla="*/ 68 w 198"/>
                  <a:gd name="T53" fmla="*/ 18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81">
                    <a:moveTo>
                      <a:pt x="68" y="180"/>
                    </a:moveTo>
                    <a:cubicBezTo>
                      <a:pt x="65" y="180"/>
                      <a:pt x="63" y="179"/>
                      <a:pt x="61" y="177"/>
                    </a:cubicBezTo>
                    <a:cubicBezTo>
                      <a:pt x="60" y="176"/>
                      <a:pt x="60" y="174"/>
                      <a:pt x="60" y="172"/>
                    </a:cubicBezTo>
                    <a:cubicBezTo>
                      <a:pt x="59" y="172"/>
                      <a:pt x="58" y="172"/>
                      <a:pt x="57" y="172"/>
                    </a:cubicBezTo>
                    <a:cubicBezTo>
                      <a:pt x="57" y="172"/>
                      <a:pt x="9" y="172"/>
                      <a:pt x="9" y="172"/>
                    </a:cubicBezTo>
                    <a:cubicBezTo>
                      <a:pt x="6" y="172"/>
                      <a:pt x="4" y="171"/>
                      <a:pt x="2" y="169"/>
                    </a:cubicBezTo>
                    <a:cubicBezTo>
                      <a:pt x="1" y="167"/>
                      <a:pt x="0" y="164"/>
                      <a:pt x="1" y="162"/>
                    </a:cubicBezTo>
                    <a:cubicBezTo>
                      <a:pt x="18" y="109"/>
                      <a:pt x="30" y="60"/>
                      <a:pt x="38" y="14"/>
                    </a:cubicBezTo>
                    <a:cubicBezTo>
                      <a:pt x="39" y="11"/>
                      <a:pt x="42" y="8"/>
                      <a:pt x="46" y="8"/>
                    </a:cubicBezTo>
                    <a:cubicBezTo>
                      <a:pt x="46" y="8"/>
                      <a:pt x="89" y="7"/>
                      <a:pt x="89" y="7"/>
                    </a:cubicBezTo>
                    <a:cubicBezTo>
                      <a:pt x="91" y="7"/>
                      <a:pt x="94" y="8"/>
                      <a:pt x="95" y="10"/>
                    </a:cubicBezTo>
                    <a:cubicBezTo>
                      <a:pt x="97" y="12"/>
                      <a:pt x="97" y="15"/>
                      <a:pt x="97" y="17"/>
                    </a:cubicBezTo>
                    <a:cubicBezTo>
                      <a:pt x="95" y="22"/>
                      <a:pt x="95" y="22"/>
                      <a:pt x="95" y="22"/>
                    </a:cubicBezTo>
                    <a:cubicBezTo>
                      <a:pt x="103" y="5"/>
                      <a:pt x="103" y="5"/>
                      <a:pt x="103" y="5"/>
                    </a:cubicBezTo>
                    <a:cubicBezTo>
                      <a:pt x="105" y="2"/>
                      <a:pt x="108" y="0"/>
                      <a:pt x="111" y="0"/>
                    </a:cubicBezTo>
                    <a:cubicBezTo>
                      <a:pt x="111" y="0"/>
                      <a:pt x="134" y="1"/>
                      <a:pt x="134" y="1"/>
                    </a:cubicBezTo>
                    <a:cubicBezTo>
                      <a:pt x="136" y="1"/>
                      <a:pt x="139" y="2"/>
                      <a:pt x="140" y="4"/>
                    </a:cubicBezTo>
                    <a:cubicBezTo>
                      <a:pt x="141" y="6"/>
                      <a:pt x="142" y="9"/>
                      <a:pt x="141" y="11"/>
                    </a:cubicBezTo>
                    <a:cubicBezTo>
                      <a:pt x="135" y="32"/>
                      <a:pt x="135" y="32"/>
                      <a:pt x="135" y="32"/>
                    </a:cubicBezTo>
                    <a:cubicBezTo>
                      <a:pt x="139" y="24"/>
                      <a:pt x="139" y="24"/>
                      <a:pt x="139" y="24"/>
                    </a:cubicBezTo>
                    <a:cubicBezTo>
                      <a:pt x="140" y="21"/>
                      <a:pt x="143" y="19"/>
                      <a:pt x="146" y="19"/>
                    </a:cubicBezTo>
                    <a:cubicBezTo>
                      <a:pt x="146" y="19"/>
                      <a:pt x="190" y="20"/>
                      <a:pt x="190" y="20"/>
                    </a:cubicBezTo>
                    <a:cubicBezTo>
                      <a:pt x="192" y="21"/>
                      <a:pt x="195" y="22"/>
                      <a:pt x="196" y="25"/>
                    </a:cubicBezTo>
                    <a:cubicBezTo>
                      <a:pt x="198" y="27"/>
                      <a:pt x="198" y="30"/>
                      <a:pt x="196" y="33"/>
                    </a:cubicBezTo>
                    <a:cubicBezTo>
                      <a:pt x="168" y="80"/>
                      <a:pt x="144" y="129"/>
                      <a:pt x="126" y="176"/>
                    </a:cubicBezTo>
                    <a:cubicBezTo>
                      <a:pt x="124" y="179"/>
                      <a:pt x="122" y="181"/>
                      <a:pt x="118" y="181"/>
                    </a:cubicBezTo>
                    <a:cubicBezTo>
                      <a:pt x="118" y="181"/>
                      <a:pt x="68" y="180"/>
                      <a:pt x="68" y="180"/>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0" name="Freeform 85">
                <a:extLst>
                  <a:ext uri="{FF2B5EF4-FFF2-40B4-BE49-F238E27FC236}">
                    <a16:creationId xmlns:a16="http://schemas.microsoft.com/office/drawing/2014/main" id="{34190A14-1A03-4BF9-82D6-49DC9A3EB612}"/>
                  </a:ext>
                </a:extLst>
              </p:cNvPr>
              <p:cNvSpPr>
                <a:spLocks noEditPoints="1"/>
              </p:cNvSpPr>
              <p:nvPr/>
            </p:nvSpPr>
            <p:spPr bwMode="auto">
              <a:xfrm>
                <a:off x="10487025" y="-1643062"/>
                <a:ext cx="498475" cy="460375"/>
              </a:xfrm>
              <a:custGeom>
                <a:avLst/>
                <a:gdLst>
                  <a:gd name="T0" fmla="*/ 119 w 214"/>
                  <a:gd name="T1" fmla="*/ 16 h 197"/>
                  <a:gd name="T2" fmla="*/ 141 w 214"/>
                  <a:gd name="T3" fmla="*/ 17 h 197"/>
                  <a:gd name="T4" fmla="*/ 102 w 214"/>
                  <a:gd name="T5" fmla="*/ 149 h 197"/>
                  <a:gd name="T6" fmla="*/ 154 w 214"/>
                  <a:gd name="T7" fmla="*/ 35 h 197"/>
                  <a:gd name="T8" fmla="*/ 197 w 214"/>
                  <a:gd name="T9" fmla="*/ 36 h 197"/>
                  <a:gd name="T10" fmla="*/ 126 w 214"/>
                  <a:gd name="T11" fmla="*/ 181 h 197"/>
                  <a:gd name="T12" fmla="*/ 76 w 214"/>
                  <a:gd name="T13" fmla="*/ 180 h 197"/>
                  <a:gd name="T14" fmla="*/ 98 w 214"/>
                  <a:gd name="T15" fmla="*/ 102 h 197"/>
                  <a:gd name="T16" fmla="*/ 65 w 214"/>
                  <a:gd name="T17" fmla="*/ 172 h 197"/>
                  <a:gd name="T18" fmla="*/ 17 w 214"/>
                  <a:gd name="T19" fmla="*/ 172 h 197"/>
                  <a:gd name="T20" fmla="*/ 54 w 214"/>
                  <a:gd name="T21" fmla="*/ 24 h 197"/>
                  <a:gd name="T22" fmla="*/ 97 w 214"/>
                  <a:gd name="T23" fmla="*/ 23 h 197"/>
                  <a:gd name="T24" fmla="*/ 71 w 214"/>
                  <a:gd name="T25" fmla="*/ 117 h 197"/>
                  <a:gd name="T26" fmla="*/ 119 w 214"/>
                  <a:gd name="T27" fmla="*/ 16 h 197"/>
                  <a:gd name="T28" fmla="*/ 119 w 214"/>
                  <a:gd name="T29" fmla="*/ 0 h 197"/>
                  <a:gd name="T30" fmla="*/ 104 w 214"/>
                  <a:gd name="T31" fmla="*/ 9 h 197"/>
                  <a:gd name="T32" fmla="*/ 97 w 214"/>
                  <a:gd name="T33" fmla="*/ 7 h 197"/>
                  <a:gd name="T34" fmla="*/ 97 w 214"/>
                  <a:gd name="T35" fmla="*/ 7 h 197"/>
                  <a:gd name="T36" fmla="*/ 54 w 214"/>
                  <a:gd name="T37" fmla="*/ 8 h 197"/>
                  <a:gd name="T38" fmla="*/ 38 w 214"/>
                  <a:gd name="T39" fmla="*/ 21 h 197"/>
                  <a:gd name="T40" fmla="*/ 1 w 214"/>
                  <a:gd name="T41" fmla="*/ 168 h 197"/>
                  <a:gd name="T42" fmla="*/ 4 w 214"/>
                  <a:gd name="T43" fmla="*/ 182 h 197"/>
                  <a:gd name="T44" fmla="*/ 17 w 214"/>
                  <a:gd name="T45" fmla="*/ 188 h 197"/>
                  <a:gd name="T46" fmla="*/ 17 w 214"/>
                  <a:gd name="T47" fmla="*/ 188 h 197"/>
                  <a:gd name="T48" fmla="*/ 62 w 214"/>
                  <a:gd name="T49" fmla="*/ 188 h 197"/>
                  <a:gd name="T50" fmla="*/ 63 w 214"/>
                  <a:gd name="T51" fmla="*/ 190 h 197"/>
                  <a:gd name="T52" fmla="*/ 76 w 214"/>
                  <a:gd name="T53" fmla="*/ 196 h 197"/>
                  <a:gd name="T54" fmla="*/ 126 w 214"/>
                  <a:gd name="T55" fmla="*/ 197 h 197"/>
                  <a:gd name="T56" fmla="*/ 126 w 214"/>
                  <a:gd name="T57" fmla="*/ 197 h 197"/>
                  <a:gd name="T58" fmla="*/ 141 w 214"/>
                  <a:gd name="T59" fmla="*/ 187 h 197"/>
                  <a:gd name="T60" fmla="*/ 211 w 214"/>
                  <a:gd name="T61" fmla="*/ 45 h 197"/>
                  <a:gd name="T62" fmla="*/ 211 w 214"/>
                  <a:gd name="T63" fmla="*/ 29 h 197"/>
                  <a:gd name="T64" fmla="*/ 198 w 214"/>
                  <a:gd name="T65" fmla="*/ 20 h 197"/>
                  <a:gd name="T66" fmla="*/ 157 w 214"/>
                  <a:gd name="T67" fmla="*/ 19 h 197"/>
                  <a:gd name="T68" fmla="*/ 154 w 214"/>
                  <a:gd name="T69" fmla="*/ 8 h 197"/>
                  <a:gd name="T70" fmla="*/ 142 w 214"/>
                  <a:gd name="T71" fmla="*/ 1 h 197"/>
                  <a:gd name="T72" fmla="*/ 119 w 214"/>
                  <a:gd name="T73" fmla="*/ 0 h 197"/>
                  <a:gd name="T74" fmla="*/ 119 w 214"/>
                  <a:gd name="T7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97">
                    <a:moveTo>
                      <a:pt x="119" y="16"/>
                    </a:moveTo>
                    <a:cubicBezTo>
                      <a:pt x="141" y="17"/>
                      <a:pt x="141" y="17"/>
                      <a:pt x="141" y="17"/>
                    </a:cubicBezTo>
                    <a:cubicBezTo>
                      <a:pt x="102" y="149"/>
                      <a:pt x="102" y="149"/>
                      <a:pt x="102" y="149"/>
                    </a:cubicBezTo>
                    <a:cubicBezTo>
                      <a:pt x="154" y="35"/>
                      <a:pt x="154" y="35"/>
                      <a:pt x="154" y="35"/>
                    </a:cubicBezTo>
                    <a:cubicBezTo>
                      <a:pt x="197" y="36"/>
                      <a:pt x="197" y="36"/>
                      <a:pt x="197" y="36"/>
                    </a:cubicBezTo>
                    <a:cubicBezTo>
                      <a:pt x="168" y="85"/>
                      <a:pt x="145" y="133"/>
                      <a:pt x="126" y="181"/>
                    </a:cubicBezTo>
                    <a:cubicBezTo>
                      <a:pt x="76" y="180"/>
                      <a:pt x="76" y="180"/>
                      <a:pt x="76" y="180"/>
                    </a:cubicBezTo>
                    <a:cubicBezTo>
                      <a:pt x="98" y="102"/>
                      <a:pt x="98" y="102"/>
                      <a:pt x="98" y="102"/>
                    </a:cubicBezTo>
                    <a:cubicBezTo>
                      <a:pt x="65" y="172"/>
                      <a:pt x="65" y="172"/>
                      <a:pt x="65" y="172"/>
                    </a:cubicBezTo>
                    <a:cubicBezTo>
                      <a:pt x="17" y="172"/>
                      <a:pt x="17" y="172"/>
                      <a:pt x="17" y="172"/>
                    </a:cubicBezTo>
                    <a:cubicBezTo>
                      <a:pt x="34" y="119"/>
                      <a:pt x="46" y="69"/>
                      <a:pt x="54" y="24"/>
                    </a:cubicBezTo>
                    <a:cubicBezTo>
                      <a:pt x="97" y="23"/>
                      <a:pt x="97" y="23"/>
                      <a:pt x="97" y="23"/>
                    </a:cubicBezTo>
                    <a:cubicBezTo>
                      <a:pt x="71" y="117"/>
                      <a:pt x="71" y="117"/>
                      <a:pt x="71" y="117"/>
                    </a:cubicBezTo>
                    <a:cubicBezTo>
                      <a:pt x="119" y="16"/>
                      <a:pt x="119" y="16"/>
                      <a:pt x="119" y="16"/>
                    </a:cubicBezTo>
                    <a:moveTo>
                      <a:pt x="119" y="0"/>
                    </a:moveTo>
                    <a:cubicBezTo>
                      <a:pt x="113" y="0"/>
                      <a:pt x="107" y="4"/>
                      <a:pt x="104" y="9"/>
                    </a:cubicBezTo>
                    <a:cubicBezTo>
                      <a:pt x="102" y="8"/>
                      <a:pt x="100" y="7"/>
                      <a:pt x="97" y="7"/>
                    </a:cubicBezTo>
                    <a:cubicBezTo>
                      <a:pt x="97" y="7"/>
                      <a:pt x="97" y="7"/>
                      <a:pt x="97" y="7"/>
                    </a:cubicBezTo>
                    <a:cubicBezTo>
                      <a:pt x="54" y="8"/>
                      <a:pt x="54" y="8"/>
                      <a:pt x="54" y="8"/>
                    </a:cubicBezTo>
                    <a:cubicBezTo>
                      <a:pt x="46" y="8"/>
                      <a:pt x="40" y="13"/>
                      <a:pt x="38" y="21"/>
                    </a:cubicBezTo>
                    <a:cubicBezTo>
                      <a:pt x="30" y="66"/>
                      <a:pt x="18" y="115"/>
                      <a:pt x="1" y="168"/>
                    </a:cubicBezTo>
                    <a:cubicBezTo>
                      <a:pt x="0" y="173"/>
                      <a:pt x="1" y="178"/>
                      <a:pt x="4" y="182"/>
                    </a:cubicBezTo>
                    <a:cubicBezTo>
                      <a:pt x="7" y="186"/>
                      <a:pt x="12" y="188"/>
                      <a:pt x="17" y="188"/>
                    </a:cubicBezTo>
                    <a:cubicBezTo>
                      <a:pt x="17" y="188"/>
                      <a:pt x="17" y="188"/>
                      <a:pt x="17" y="188"/>
                    </a:cubicBezTo>
                    <a:cubicBezTo>
                      <a:pt x="62" y="188"/>
                      <a:pt x="62" y="188"/>
                      <a:pt x="62" y="188"/>
                    </a:cubicBezTo>
                    <a:cubicBezTo>
                      <a:pt x="62" y="189"/>
                      <a:pt x="63" y="189"/>
                      <a:pt x="63" y="190"/>
                    </a:cubicBezTo>
                    <a:cubicBezTo>
                      <a:pt x="66" y="194"/>
                      <a:pt x="71" y="196"/>
                      <a:pt x="76" y="196"/>
                    </a:cubicBezTo>
                    <a:cubicBezTo>
                      <a:pt x="126" y="197"/>
                      <a:pt x="126" y="197"/>
                      <a:pt x="126" y="197"/>
                    </a:cubicBezTo>
                    <a:cubicBezTo>
                      <a:pt x="126" y="197"/>
                      <a:pt x="126" y="197"/>
                      <a:pt x="126" y="197"/>
                    </a:cubicBezTo>
                    <a:cubicBezTo>
                      <a:pt x="133" y="197"/>
                      <a:pt x="139" y="193"/>
                      <a:pt x="141" y="187"/>
                    </a:cubicBezTo>
                    <a:cubicBezTo>
                      <a:pt x="159" y="140"/>
                      <a:pt x="183" y="92"/>
                      <a:pt x="211" y="45"/>
                    </a:cubicBezTo>
                    <a:cubicBezTo>
                      <a:pt x="214" y="40"/>
                      <a:pt x="214" y="34"/>
                      <a:pt x="211" y="29"/>
                    </a:cubicBezTo>
                    <a:cubicBezTo>
                      <a:pt x="209" y="24"/>
                      <a:pt x="204" y="21"/>
                      <a:pt x="198" y="20"/>
                    </a:cubicBezTo>
                    <a:cubicBezTo>
                      <a:pt x="157" y="19"/>
                      <a:pt x="157" y="19"/>
                      <a:pt x="157" y="19"/>
                    </a:cubicBezTo>
                    <a:cubicBezTo>
                      <a:pt x="158" y="15"/>
                      <a:pt x="157" y="11"/>
                      <a:pt x="154" y="8"/>
                    </a:cubicBezTo>
                    <a:cubicBezTo>
                      <a:pt x="152" y="4"/>
                      <a:pt x="147" y="1"/>
                      <a:pt x="142" y="1"/>
                    </a:cubicBezTo>
                    <a:cubicBezTo>
                      <a:pt x="119" y="0"/>
                      <a:pt x="119" y="0"/>
                      <a:pt x="119" y="0"/>
                    </a:cubicBezTo>
                    <a:cubicBezTo>
                      <a:pt x="119" y="0"/>
                      <a:pt x="119" y="0"/>
                      <a:pt x="11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86">
                <a:extLst>
                  <a:ext uri="{FF2B5EF4-FFF2-40B4-BE49-F238E27FC236}">
                    <a16:creationId xmlns:a16="http://schemas.microsoft.com/office/drawing/2014/main" id="{327827A6-9E89-47F4-999C-148EC56511A6}"/>
                  </a:ext>
                </a:extLst>
              </p:cNvPr>
              <p:cNvSpPr>
                <a:spLocks noEditPoints="1"/>
              </p:cNvSpPr>
              <p:nvPr/>
            </p:nvSpPr>
            <p:spPr bwMode="auto">
              <a:xfrm>
                <a:off x="10885487" y="-1630362"/>
                <a:ext cx="269875" cy="452437"/>
              </a:xfrm>
              <a:custGeom>
                <a:avLst/>
                <a:gdLst>
                  <a:gd name="T0" fmla="*/ 24 w 116"/>
                  <a:gd name="T1" fmla="*/ 194 h 194"/>
                  <a:gd name="T2" fmla="*/ 11 w 116"/>
                  <a:gd name="T3" fmla="*/ 191 h 194"/>
                  <a:gd name="T4" fmla="*/ 0 w 116"/>
                  <a:gd name="T5" fmla="*/ 172 h 194"/>
                  <a:gd name="T6" fmla="*/ 13 w 116"/>
                  <a:gd name="T7" fmla="*/ 147 h 194"/>
                  <a:gd name="T8" fmla="*/ 36 w 116"/>
                  <a:gd name="T9" fmla="*/ 137 h 194"/>
                  <a:gd name="T10" fmla="*/ 40 w 116"/>
                  <a:gd name="T11" fmla="*/ 137 h 194"/>
                  <a:gd name="T12" fmla="*/ 54 w 116"/>
                  <a:gd name="T13" fmla="*/ 141 h 194"/>
                  <a:gd name="T14" fmla="*/ 66 w 116"/>
                  <a:gd name="T15" fmla="*/ 159 h 194"/>
                  <a:gd name="T16" fmla="*/ 52 w 116"/>
                  <a:gd name="T17" fmla="*/ 184 h 194"/>
                  <a:gd name="T18" fmla="*/ 29 w 116"/>
                  <a:gd name="T19" fmla="*/ 193 h 194"/>
                  <a:gd name="T20" fmla="*/ 24 w 116"/>
                  <a:gd name="T21" fmla="*/ 194 h 194"/>
                  <a:gd name="T22" fmla="*/ 29 w 116"/>
                  <a:gd name="T23" fmla="*/ 129 h 194"/>
                  <a:gd name="T24" fmla="*/ 23 w 116"/>
                  <a:gd name="T25" fmla="*/ 125 h 194"/>
                  <a:gd name="T26" fmla="*/ 22 w 116"/>
                  <a:gd name="T27" fmla="*/ 119 h 194"/>
                  <a:gd name="T28" fmla="*/ 54 w 116"/>
                  <a:gd name="T29" fmla="*/ 5 h 194"/>
                  <a:gd name="T30" fmla="*/ 62 w 116"/>
                  <a:gd name="T31" fmla="*/ 0 h 194"/>
                  <a:gd name="T32" fmla="*/ 63 w 116"/>
                  <a:gd name="T33" fmla="*/ 0 h 194"/>
                  <a:gd name="T34" fmla="*/ 109 w 116"/>
                  <a:gd name="T35" fmla="*/ 7 h 194"/>
                  <a:gd name="T36" fmla="*/ 115 w 116"/>
                  <a:gd name="T37" fmla="*/ 12 h 194"/>
                  <a:gd name="T38" fmla="*/ 115 w 116"/>
                  <a:gd name="T39" fmla="*/ 19 h 194"/>
                  <a:gd name="T40" fmla="*/ 88 w 116"/>
                  <a:gd name="T41" fmla="*/ 70 h 194"/>
                  <a:gd name="T42" fmla="*/ 68 w 116"/>
                  <a:gd name="T43" fmla="*/ 124 h 194"/>
                  <a:gd name="T44" fmla="*/ 60 w 116"/>
                  <a:gd name="T45" fmla="*/ 130 h 194"/>
                  <a:gd name="T46" fmla="*/ 29 w 116"/>
                  <a:gd name="T47"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94">
                    <a:moveTo>
                      <a:pt x="24" y="194"/>
                    </a:moveTo>
                    <a:cubicBezTo>
                      <a:pt x="19" y="194"/>
                      <a:pt x="15" y="193"/>
                      <a:pt x="11" y="191"/>
                    </a:cubicBezTo>
                    <a:cubicBezTo>
                      <a:pt x="4" y="187"/>
                      <a:pt x="0" y="180"/>
                      <a:pt x="0" y="172"/>
                    </a:cubicBezTo>
                    <a:cubicBezTo>
                      <a:pt x="0" y="163"/>
                      <a:pt x="4" y="155"/>
                      <a:pt x="13" y="147"/>
                    </a:cubicBezTo>
                    <a:cubicBezTo>
                      <a:pt x="20" y="142"/>
                      <a:pt x="27" y="139"/>
                      <a:pt x="36" y="137"/>
                    </a:cubicBezTo>
                    <a:cubicBezTo>
                      <a:pt x="37" y="137"/>
                      <a:pt x="39" y="137"/>
                      <a:pt x="40" y="137"/>
                    </a:cubicBezTo>
                    <a:cubicBezTo>
                      <a:pt x="45" y="137"/>
                      <a:pt x="50" y="138"/>
                      <a:pt x="54" y="141"/>
                    </a:cubicBezTo>
                    <a:cubicBezTo>
                      <a:pt x="61" y="144"/>
                      <a:pt x="66" y="151"/>
                      <a:pt x="66" y="159"/>
                    </a:cubicBezTo>
                    <a:cubicBezTo>
                      <a:pt x="66" y="168"/>
                      <a:pt x="61" y="176"/>
                      <a:pt x="52" y="184"/>
                    </a:cubicBezTo>
                    <a:cubicBezTo>
                      <a:pt x="45" y="189"/>
                      <a:pt x="37" y="192"/>
                      <a:pt x="29" y="193"/>
                    </a:cubicBezTo>
                    <a:cubicBezTo>
                      <a:pt x="28" y="193"/>
                      <a:pt x="26" y="194"/>
                      <a:pt x="24" y="194"/>
                    </a:cubicBezTo>
                    <a:close/>
                    <a:moveTo>
                      <a:pt x="29" y="129"/>
                    </a:moveTo>
                    <a:cubicBezTo>
                      <a:pt x="27" y="129"/>
                      <a:pt x="24" y="127"/>
                      <a:pt x="23" y="125"/>
                    </a:cubicBezTo>
                    <a:cubicBezTo>
                      <a:pt x="21" y="123"/>
                      <a:pt x="21" y="121"/>
                      <a:pt x="22" y="119"/>
                    </a:cubicBezTo>
                    <a:cubicBezTo>
                      <a:pt x="54" y="5"/>
                      <a:pt x="54" y="5"/>
                      <a:pt x="54" y="5"/>
                    </a:cubicBezTo>
                    <a:cubicBezTo>
                      <a:pt x="55" y="2"/>
                      <a:pt x="58" y="0"/>
                      <a:pt x="62" y="0"/>
                    </a:cubicBezTo>
                    <a:cubicBezTo>
                      <a:pt x="62" y="0"/>
                      <a:pt x="63" y="0"/>
                      <a:pt x="63" y="0"/>
                    </a:cubicBezTo>
                    <a:cubicBezTo>
                      <a:pt x="109" y="7"/>
                      <a:pt x="109" y="7"/>
                      <a:pt x="109" y="7"/>
                    </a:cubicBezTo>
                    <a:cubicBezTo>
                      <a:pt x="112" y="8"/>
                      <a:pt x="114" y="9"/>
                      <a:pt x="115" y="12"/>
                    </a:cubicBezTo>
                    <a:cubicBezTo>
                      <a:pt x="116" y="14"/>
                      <a:pt x="116" y="17"/>
                      <a:pt x="115" y="19"/>
                    </a:cubicBezTo>
                    <a:cubicBezTo>
                      <a:pt x="103" y="41"/>
                      <a:pt x="94" y="58"/>
                      <a:pt x="88" y="70"/>
                    </a:cubicBezTo>
                    <a:cubicBezTo>
                      <a:pt x="81" y="87"/>
                      <a:pt x="74" y="105"/>
                      <a:pt x="68" y="124"/>
                    </a:cubicBezTo>
                    <a:cubicBezTo>
                      <a:pt x="67" y="128"/>
                      <a:pt x="64" y="130"/>
                      <a:pt x="60" y="130"/>
                    </a:cubicBezTo>
                    <a:cubicBezTo>
                      <a:pt x="60" y="130"/>
                      <a:pt x="29" y="129"/>
                      <a:pt x="29" y="129"/>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2" name="Freeform 87">
                <a:extLst>
                  <a:ext uri="{FF2B5EF4-FFF2-40B4-BE49-F238E27FC236}">
                    <a16:creationId xmlns:a16="http://schemas.microsoft.com/office/drawing/2014/main" id="{16F64727-7109-4787-BF8A-EB8385FA3607}"/>
                  </a:ext>
                </a:extLst>
              </p:cNvPr>
              <p:cNvSpPr>
                <a:spLocks noEditPoints="1"/>
              </p:cNvSpPr>
              <p:nvPr/>
            </p:nvSpPr>
            <p:spPr bwMode="auto">
              <a:xfrm>
                <a:off x="10866437" y="-1649412"/>
                <a:ext cx="311150" cy="490537"/>
              </a:xfrm>
              <a:custGeom>
                <a:avLst/>
                <a:gdLst>
                  <a:gd name="T0" fmla="*/ 70 w 133"/>
                  <a:gd name="T1" fmla="*/ 16 h 210"/>
                  <a:gd name="T2" fmla="*/ 116 w 133"/>
                  <a:gd name="T3" fmla="*/ 23 h 210"/>
                  <a:gd name="T4" fmla="*/ 89 w 133"/>
                  <a:gd name="T5" fmla="*/ 75 h 210"/>
                  <a:gd name="T6" fmla="*/ 68 w 133"/>
                  <a:gd name="T7" fmla="*/ 130 h 210"/>
                  <a:gd name="T8" fmla="*/ 37 w 133"/>
                  <a:gd name="T9" fmla="*/ 129 h 210"/>
                  <a:gd name="T10" fmla="*/ 70 w 133"/>
                  <a:gd name="T11" fmla="*/ 16 h 210"/>
                  <a:gd name="T12" fmla="*/ 48 w 133"/>
                  <a:gd name="T13" fmla="*/ 153 h 210"/>
                  <a:gd name="T14" fmla="*/ 58 w 133"/>
                  <a:gd name="T15" fmla="*/ 156 h 210"/>
                  <a:gd name="T16" fmla="*/ 66 w 133"/>
                  <a:gd name="T17" fmla="*/ 167 h 210"/>
                  <a:gd name="T18" fmla="*/ 55 w 133"/>
                  <a:gd name="T19" fmla="*/ 185 h 210"/>
                  <a:gd name="T20" fmla="*/ 36 w 133"/>
                  <a:gd name="T21" fmla="*/ 193 h 210"/>
                  <a:gd name="T22" fmla="*/ 32 w 133"/>
                  <a:gd name="T23" fmla="*/ 194 h 210"/>
                  <a:gd name="T24" fmla="*/ 23 w 133"/>
                  <a:gd name="T25" fmla="*/ 192 h 210"/>
                  <a:gd name="T26" fmla="*/ 16 w 133"/>
                  <a:gd name="T27" fmla="*/ 180 h 210"/>
                  <a:gd name="T28" fmla="*/ 26 w 133"/>
                  <a:gd name="T29" fmla="*/ 162 h 210"/>
                  <a:gd name="T30" fmla="*/ 45 w 133"/>
                  <a:gd name="T31" fmla="*/ 153 h 210"/>
                  <a:gd name="T32" fmla="*/ 48 w 133"/>
                  <a:gd name="T33" fmla="*/ 153 h 210"/>
                  <a:gd name="T34" fmla="*/ 70 w 133"/>
                  <a:gd name="T35" fmla="*/ 0 h 210"/>
                  <a:gd name="T36" fmla="*/ 54 w 133"/>
                  <a:gd name="T37" fmla="*/ 11 h 210"/>
                  <a:gd name="T38" fmla="*/ 22 w 133"/>
                  <a:gd name="T39" fmla="*/ 124 h 210"/>
                  <a:gd name="T40" fmla="*/ 24 w 133"/>
                  <a:gd name="T41" fmla="*/ 138 h 210"/>
                  <a:gd name="T42" fmla="*/ 28 w 133"/>
                  <a:gd name="T43" fmla="*/ 142 h 210"/>
                  <a:gd name="T44" fmla="*/ 16 w 133"/>
                  <a:gd name="T45" fmla="*/ 149 h 210"/>
                  <a:gd name="T46" fmla="*/ 0 w 133"/>
                  <a:gd name="T47" fmla="*/ 180 h 210"/>
                  <a:gd name="T48" fmla="*/ 15 w 133"/>
                  <a:gd name="T49" fmla="*/ 206 h 210"/>
                  <a:gd name="T50" fmla="*/ 15 w 133"/>
                  <a:gd name="T51" fmla="*/ 206 h 210"/>
                  <a:gd name="T52" fmla="*/ 32 w 133"/>
                  <a:gd name="T53" fmla="*/ 210 h 210"/>
                  <a:gd name="T54" fmla="*/ 38 w 133"/>
                  <a:gd name="T55" fmla="*/ 209 h 210"/>
                  <a:gd name="T56" fmla="*/ 65 w 133"/>
                  <a:gd name="T57" fmla="*/ 198 h 210"/>
                  <a:gd name="T58" fmla="*/ 82 w 133"/>
                  <a:gd name="T59" fmla="*/ 167 h 210"/>
                  <a:gd name="T60" fmla="*/ 72 w 133"/>
                  <a:gd name="T61" fmla="*/ 146 h 210"/>
                  <a:gd name="T62" fmla="*/ 84 w 133"/>
                  <a:gd name="T63" fmla="*/ 135 h 210"/>
                  <a:gd name="T64" fmla="*/ 104 w 133"/>
                  <a:gd name="T65" fmla="*/ 82 h 210"/>
                  <a:gd name="T66" fmla="*/ 130 w 133"/>
                  <a:gd name="T67" fmla="*/ 31 h 210"/>
                  <a:gd name="T68" fmla="*/ 131 w 133"/>
                  <a:gd name="T69" fmla="*/ 16 h 210"/>
                  <a:gd name="T70" fmla="*/ 119 w 133"/>
                  <a:gd name="T71" fmla="*/ 8 h 210"/>
                  <a:gd name="T72" fmla="*/ 72 w 133"/>
                  <a:gd name="T73" fmla="*/ 0 h 210"/>
                  <a:gd name="T74" fmla="*/ 70 w 133"/>
                  <a:gd name="T7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210">
                    <a:moveTo>
                      <a:pt x="70" y="16"/>
                    </a:moveTo>
                    <a:cubicBezTo>
                      <a:pt x="116" y="23"/>
                      <a:pt x="116" y="23"/>
                      <a:pt x="116" y="23"/>
                    </a:cubicBezTo>
                    <a:cubicBezTo>
                      <a:pt x="104" y="45"/>
                      <a:pt x="95" y="63"/>
                      <a:pt x="89" y="75"/>
                    </a:cubicBezTo>
                    <a:cubicBezTo>
                      <a:pt x="81" y="92"/>
                      <a:pt x="74" y="110"/>
                      <a:pt x="68" y="130"/>
                    </a:cubicBezTo>
                    <a:cubicBezTo>
                      <a:pt x="37" y="129"/>
                      <a:pt x="37" y="129"/>
                      <a:pt x="37" y="129"/>
                    </a:cubicBezTo>
                    <a:cubicBezTo>
                      <a:pt x="70" y="16"/>
                      <a:pt x="70" y="16"/>
                      <a:pt x="70" y="16"/>
                    </a:cubicBezTo>
                    <a:moveTo>
                      <a:pt x="48" y="153"/>
                    </a:moveTo>
                    <a:cubicBezTo>
                      <a:pt x="52" y="153"/>
                      <a:pt x="55" y="154"/>
                      <a:pt x="58" y="156"/>
                    </a:cubicBezTo>
                    <a:cubicBezTo>
                      <a:pt x="63" y="158"/>
                      <a:pt x="66" y="162"/>
                      <a:pt x="66" y="167"/>
                    </a:cubicBezTo>
                    <a:cubicBezTo>
                      <a:pt x="66" y="174"/>
                      <a:pt x="62" y="180"/>
                      <a:pt x="55" y="185"/>
                    </a:cubicBezTo>
                    <a:cubicBezTo>
                      <a:pt x="49" y="190"/>
                      <a:pt x="43" y="192"/>
                      <a:pt x="36" y="193"/>
                    </a:cubicBezTo>
                    <a:cubicBezTo>
                      <a:pt x="35" y="194"/>
                      <a:pt x="33" y="194"/>
                      <a:pt x="32" y="194"/>
                    </a:cubicBezTo>
                    <a:cubicBezTo>
                      <a:pt x="28" y="194"/>
                      <a:pt x="25" y="193"/>
                      <a:pt x="23" y="192"/>
                    </a:cubicBezTo>
                    <a:cubicBezTo>
                      <a:pt x="18" y="189"/>
                      <a:pt x="16" y="185"/>
                      <a:pt x="16" y="180"/>
                    </a:cubicBezTo>
                    <a:cubicBezTo>
                      <a:pt x="16" y="174"/>
                      <a:pt x="19" y="167"/>
                      <a:pt x="26" y="162"/>
                    </a:cubicBezTo>
                    <a:cubicBezTo>
                      <a:pt x="32" y="157"/>
                      <a:pt x="38" y="154"/>
                      <a:pt x="45" y="153"/>
                    </a:cubicBezTo>
                    <a:cubicBezTo>
                      <a:pt x="46" y="153"/>
                      <a:pt x="47" y="153"/>
                      <a:pt x="48" y="153"/>
                    </a:cubicBezTo>
                    <a:moveTo>
                      <a:pt x="70" y="0"/>
                    </a:moveTo>
                    <a:cubicBezTo>
                      <a:pt x="63" y="0"/>
                      <a:pt x="56" y="4"/>
                      <a:pt x="54" y="11"/>
                    </a:cubicBezTo>
                    <a:cubicBezTo>
                      <a:pt x="22" y="124"/>
                      <a:pt x="22" y="124"/>
                      <a:pt x="22" y="124"/>
                    </a:cubicBezTo>
                    <a:cubicBezTo>
                      <a:pt x="21" y="129"/>
                      <a:pt x="22" y="134"/>
                      <a:pt x="24" y="138"/>
                    </a:cubicBezTo>
                    <a:cubicBezTo>
                      <a:pt x="25" y="140"/>
                      <a:pt x="27" y="141"/>
                      <a:pt x="28" y="142"/>
                    </a:cubicBezTo>
                    <a:cubicBezTo>
                      <a:pt x="24" y="144"/>
                      <a:pt x="20" y="146"/>
                      <a:pt x="16" y="149"/>
                    </a:cubicBezTo>
                    <a:cubicBezTo>
                      <a:pt x="2" y="160"/>
                      <a:pt x="0" y="172"/>
                      <a:pt x="0" y="180"/>
                    </a:cubicBezTo>
                    <a:cubicBezTo>
                      <a:pt x="0" y="191"/>
                      <a:pt x="5" y="201"/>
                      <a:pt x="15" y="206"/>
                    </a:cubicBezTo>
                    <a:cubicBezTo>
                      <a:pt x="15" y="206"/>
                      <a:pt x="15" y="206"/>
                      <a:pt x="15" y="206"/>
                    </a:cubicBezTo>
                    <a:cubicBezTo>
                      <a:pt x="20" y="208"/>
                      <a:pt x="26" y="210"/>
                      <a:pt x="32" y="210"/>
                    </a:cubicBezTo>
                    <a:cubicBezTo>
                      <a:pt x="34" y="210"/>
                      <a:pt x="36" y="209"/>
                      <a:pt x="38" y="209"/>
                    </a:cubicBezTo>
                    <a:cubicBezTo>
                      <a:pt x="48" y="208"/>
                      <a:pt x="57" y="204"/>
                      <a:pt x="65" y="198"/>
                    </a:cubicBezTo>
                    <a:cubicBezTo>
                      <a:pt x="79" y="187"/>
                      <a:pt x="82" y="175"/>
                      <a:pt x="82" y="167"/>
                    </a:cubicBezTo>
                    <a:cubicBezTo>
                      <a:pt x="82" y="158"/>
                      <a:pt x="78" y="151"/>
                      <a:pt x="72" y="146"/>
                    </a:cubicBezTo>
                    <a:cubicBezTo>
                      <a:pt x="77" y="144"/>
                      <a:pt x="82" y="140"/>
                      <a:pt x="84" y="135"/>
                    </a:cubicBezTo>
                    <a:cubicBezTo>
                      <a:pt x="89" y="116"/>
                      <a:pt x="96" y="98"/>
                      <a:pt x="104" y="82"/>
                    </a:cubicBezTo>
                    <a:cubicBezTo>
                      <a:pt x="109" y="70"/>
                      <a:pt x="118" y="53"/>
                      <a:pt x="130" y="31"/>
                    </a:cubicBezTo>
                    <a:cubicBezTo>
                      <a:pt x="133" y="27"/>
                      <a:pt x="133" y="21"/>
                      <a:pt x="131" y="16"/>
                    </a:cubicBezTo>
                    <a:cubicBezTo>
                      <a:pt x="128" y="12"/>
                      <a:pt x="124" y="8"/>
                      <a:pt x="119" y="8"/>
                    </a:cubicBezTo>
                    <a:cubicBezTo>
                      <a:pt x="72" y="0"/>
                      <a:pt x="72" y="0"/>
                      <a:pt x="72" y="0"/>
                    </a:cubicBezTo>
                    <a:cubicBezTo>
                      <a:pt x="72" y="0"/>
                      <a:pt x="71"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3" name="Freeform 88">
                <a:extLst>
                  <a:ext uri="{FF2B5EF4-FFF2-40B4-BE49-F238E27FC236}">
                    <a16:creationId xmlns:a16="http://schemas.microsoft.com/office/drawing/2014/main" id="{E7D4D5B8-3451-4E51-A133-D8B0FFDDBCE4}"/>
                  </a:ext>
                </a:extLst>
              </p:cNvPr>
              <p:cNvSpPr>
                <a:spLocks noEditPoints="1"/>
              </p:cNvSpPr>
              <p:nvPr/>
            </p:nvSpPr>
            <p:spPr bwMode="auto">
              <a:xfrm>
                <a:off x="10364787" y="-1577974"/>
                <a:ext cx="250825" cy="349250"/>
              </a:xfrm>
              <a:custGeom>
                <a:avLst/>
                <a:gdLst>
                  <a:gd name="T0" fmla="*/ 36 w 107"/>
                  <a:gd name="T1" fmla="*/ 149 h 149"/>
                  <a:gd name="T2" fmla="*/ 4 w 107"/>
                  <a:gd name="T3" fmla="*/ 124 h 149"/>
                  <a:gd name="T4" fmla="*/ 0 w 107"/>
                  <a:gd name="T5" fmla="*/ 100 h 149"/>
                  <a:gd name="T6" fmla="*/ 3 w 107"/>
                  <a:gd name="T7" fmla="*/ 73 h 149"/>
                  <a:gd name="T8" fmla="*/ 26 w 107"/>
                  <a:gd name="T9" fmla="*/ 27 h 149"/>
                  <a:gd name="T10" fmla="*/ 71 w 107"/>
                  <a:gd name="T11" fmla="*/ 0 h 149"/>
                  <a:gd name="T12" fmla="*/ 103 w 107"/>
                  <a:gd name="T13" fmla="*/ 25 h 149"/>
                  <a:gd name="T14" fmla="*/ 107 w 107"/>
                  <a:gd name="T15" fmla="*/ 50 h 149"/>
                  <a:gd name="T16" fmla="*/ 103 w 107"/>
                  <a:gd name="T17" fmla="*/ 77 h 149"/>
                  <a:gd name="T18" fmla="*/ 81 w 107"/>
                  <a:gd name="T19" fmla="*/ 122 h 149"/>
                  <a:gd name="T20" fmla="*/ 36 w 107"/>
                  <a:gd name="T21" fmla="*/ 149 h 149"/>
                  <a:gd name="T22" fmla="*/ 65 w 107"/>
                  <a:gd name="T23" fmla="*/ 57 h 149"/>
                  <a:gd name="T24" fmla="*/ 53 w 107"/>
                  <a:gd name="T25" fmla="*/ 68 h 149"/>
                  <a:gd name="T26" fmla="*/ 44 w 107"/>
                  <a:gd name="T27" fmla="*/ 89 h 149"/>
                  <a:gd name="T28" fmla="*/ 42 w 107"/>
                  <a:gd name="T29" fmla="*/ 97 h 149"/>
                  <a:gd name="T30" fmla="*/ 44 w 107"/>
                  <a:gd name="T31" fmla="*/ 103 h 149"/>
                  <a:gd name="T32" fmla="*/ 48 w 107"/>
                  <a:gd name="T33" fmla="*/ 105 h 149"/>
                  <a:gd name="T34" fmla="*/ 58 w 107"/>
                  <a:gd name="T35" fmla="*/ 99 h 149"/>
                  <a:gd name="T36" fmla="*/ 66 w 107"/>
                  <a:gd name="T37" fmla="*/ 83 h 149"/>
                  <a:gd name="T38" fmla="*/ 67 w 107"/>
                  <a:gd name="T39" fmla="*/ 62 h 149"/>
                  <a:gd name="T40" fmla="*/ 65 w 107"/>
                  <a:gd name="T41"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49">
                    <a:moveTo>
                      <a:pt x="36" y="149"/>
                    </a:moveTo>
                    <a:cubicBezTo>
                      <a:pt x="26" y="149"/>
                      <a:pt x="11" y="144"/>
                      <a:pt x="4" y="124"/>
                    </a:cubicBezTo>
                    <a:cubicBezTo>
                      <a:pt x="1" y="117"/>
                      <a:pt x="0" y="109"/>
                      <a:pt x="0" y="100"/>
                    </a:cubicBezTo>
                    <a:cubicBezTo>
                      <a:pt x="0" y="92"/>
                      <a:pt x="1" y="82"/>
                      <a:pt x="3" y="73"/>
                    </a:cubicBezTo>
                    <a:cubicBezTo>
                      <a:pt x="8" y="56"/>
                      <a:pt x="15" y="41"/>
                      <a:pt x="26" y="27"/>
                    </a:cubicBezTo>
                    <a:cubicBezTo>
                      <a:pt x="39" y="9"/>
                      <a:pt x="55" y="0"/>
                      <a:pt x="71" y="0"/>
                    </a:cubicBezTo>
                    <a:cubicBezTo>
                      <a:pt x="81" y="0"/>
                      <a:pt x="95" y="5"/>
                      <a:pt x="103" y="25"/>
                    </a:cubicBezTo>
                    <a:cubicBezTo>
                      <a:pt x="106" y="33"/>
                      <a:pt x="107" y="41"/>
                      <a:pt x="107" y="50"/>
                    </a:cubicBezTo>
                    <a:cubicBezTo>
                      <a:pt x="107" y="58"/>
                      <a:pt x="106" y="67"/>
                      <a:pt x="103" y="77"/>
                    </a:cubicBezTo>
                    <a:cubicBezTo>
                      <a:pt x="99" y="93"/>
                      <a:pt x="92" y="108"/>
                      <a:pt x="81" y="122"/>
                    </a:cubicBezTo>
                    <a:cubicBezTo>
                      <a:pt x="67" y="140"/>
                      <a:pt x="52" y="149"/>
                      <a:pt x="36" y="149"/>
                    </a:cubicBezTo>
                    <a:close/>
                    <a:moveTo>
                      <a:pt x="65" y="57"/>
                    </a:moveTo>
                    <a:cubicBezTo>
                      <a:pt x="64" y="57"/>
                      <a:pt x="60" y="58"/>
                      <a:pt x="53" y="68"/>
                    </a:cubicBezTo>
                    <a:cubicBezTo>
                      <a:pt x="49" y="75"/>
                      <a:pt x="45" y="82"/>
                      <a:pt x="44" y="89"/>
                    </a:cubicBezTo>
                    <a:cubicBezTo>
                      <a:pt x="43" y="92"/>
                      <a:pt x="42" y="95"/>
                      <a:pt x="42" y="97"/>
                    </a:cubicBezTo>
                    <a:cubicBezTo>
                      <a:pt x="42" y="100"/>
                      <a:pt x="43" y="102"/>
                      <a:pt x="44" y="103"/>
                    </a:cubicBezTo>
                    <a:cubicBezTo>
                      <a:pt x="45" y="104"/>
                      <a:pt x="46" y="105"/>
                      <a:pt x="48" y="105"/>
                    </a:cubicBezTo>
                    <a:cubicBezTo>
                      <a:pt x="50" y="105"/>
                      <a:pt x="53" y="105"/>
                      <a:pt x="58" y="99"/>
                    </a:cubicBezTo>
                    <a:cubicBezTo>
                      <a:pt x="62" y="94"/>
                      <a:pt x="64" y="89"/>
                      <a:pt x="66" y="83"/>
                    </a:cubicBezTo>
                    <a:cubicBezTo>
                      <a:pt x="67" y="76"/>
                      <a:pt x="68" y="69"/>
                      <a:pt x="67" y="62"/>
                    </a:cubicBezTo>
                    <a:cubicBezTo>
                      <a:pt x="66" y="58"/>
                      <a:pt x="65" y="57"/>
                      <a:pt x="65" y="57"/>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89">
                <a:extLst>
                  <a:ext uri="{FF2B5EF4-FFF2-40B4-BE49-F238E27FC236}">
                    <a16:creationId xmlns:a16="http://schemas.microsoft.com/office/drawing/2014/main" id="{8359FE39-D021-4859-BA27-201444BB357D}"/>
                  </a:ext>
                </a:extLst>
              </p:cNvPr>
              <p:cNvSpPr>
                <a:spLocks noEditPoints="1"/>
              </p:cNvSpPr>
              <p:nvPr/>
            </p:nvSpPr>
            <p:spPr bwMode="auto">
              <a:xfrm>
                <a:off x="10347325" y="-1595437"/>
                <a:ext cx="285750" cy="384175"/>
              </a:xfrm>
              <a:custGeom>
                <a:avLst/>
                <a:gdLst>
                  <a:gd name="T0" fmla="*/ 79 w 123"/>
                  <a:gd name="T1" fmla="*/ 16 h 165"/>
                  <a:gd name="T2" fmla="*/ 103 w 123"/>
                  <a:gd name="T3" fmla="*/ 36 h 165"/>
                  <a:gd name="T4" fmla="*/ 107 w 123"/>
                  <a:gd name="T5" fmla="*/ 58 h 165"/>
                  <a:gd name="T6" fmla="*/ 104 w 123"/>
                  <a:gd name="T7" fmla="*/ 83 h 165"/>
                  <a:gd name="T8" fmla="*/ 83 w 123"/>
                  <a:gd name="T9" fmla="*/ 125 h 165"/>
                  <a:gd name="T10" fmla="*/ 44 w 123"/>
                  <a:gd name="T11" fmla="*/ 149 h 165"/>
                  <a:gd name="T12" fmla="*/ 19 w 123"/>
                  <a:gd name="T13" fmla="*/ 129 h 165"/>
                  <a:gd name="T14" fmla="*/ 16 w 123"/>
                  <a:gd name="T15" fmla="*/ 108 h 165"/>
                  <a:gd name="T16" fmla="*/ 19 w 123"/>
                  <a:gd name="T17" fmla="*/ 83 h 165"/>
                  <a:gd name="T18" fmla="*/ 40 w 123"/>
                  <a:gd name="T19" fmla="*/ 40 h 165"/>
                  <a:gd name="T20" fmla="*/ 79 w 123"/>
                  <a:gd name="T21" fmla="*/ 16 h 165"/>
                  <a:gd name="T22" fmla="*/ 56 w 123"/>
                  <a:gd name="T23" fmla="*/ 121 h 165"/>
                  <a:gd name="T24" fmla="*/ 73 w 123"/>
                  <a:gd name="T25" fmla="*/ 111 h 165"/>
                  <a:gd name="T26" fmla="*/ 81 w 123"/>
                  <a:gd name="T27" fmla="*/ 93 h 165"/>
                  <a:gd name="T28" fmla="*/ 83 w 123"/>
                  <a:gd name="T29" fmla="*/ 69 h 165"/>
                  <a:gd name="T30" fmla="*/ 73 w 123"/>
                  <a:gd name="T31" fmla="*/ 57 h 165"/>
                  <a:gd name="T32" fmla="*/ 54 w 123"/>
                  <a:gd name="T33" fmla="*/ 72 h 165"/>
                  <a:gd name="T34" fmla="*/ 44 w 123"/>
                  <a:gd name="T35" fmla="*/ 95 h 165"/>
                  <a:gd name="T36" fmla="*/ 42 w 123"/>
                  <a:gd name="T37" fmla="*/ 105 h 165"/>
                  <a:gd name="T38" fmla="*/ 46 w 123"/>
                  <a:gd name="T39" fmla="*/ 116 h 165"/>
                  <a:gd name="T40" fmla="*/ 56 w 123"/>
                  <a:gd name="T41" fmla="*/ 121 h 165"/>
                  <a:gd name="T42" fmla="*/ 79 w 123"/>
                  <a:gd name="T43" fmla="*/ 0 h 165"/>
                  <a:gd name="T44" fmla="*/ 27 w 123"/>
                  <a:gd name="T45" fmla="*/ 30 h 165"/>
                  <a:gd name="T46" fmla="*/ 4 w 123"/>
                  <a:gd name="T47" fmla="*/ 79 h 165"/>
                  <a:gd name="T48" fmla="*/ 0 w 123"/>
                  <a:gd name="T49" fmla="*/ 108 h 165"/>
                  <a:gd name="T50" fmla="*/ 4 w 123"/>
                  <a:gd name="T51" fmla="*/ 135 h 165"/>
                  <a:gd name="T52" fmla="*/ 44 w 123"/>
                  <a:gd name="T53" fmla="*/ 165 h 165"/>
                  <a:gd name="T54" fmla="*/ 95 w 123"/>
                  <a:gd name="T55" fmla="*/ 135 h 165"/>
                  <a:gd name="T56" fmla="*/ 119 w 123"/>
                  <a:gd name="T57" fmla="*/ 87 h 165"/>
                  <a:gd name="T58" fmla="*/ 123 w 123"/>
                  <a:gd name="T59" fmla="*/ 58 h 165"/>
                  <a:gd name="T60" fmla="*/ 118 w 123"/>
                  <a:gd name="T61" fmla="*/ 30 h 165"/>
                  <a:gd name="T62" fmla="*/ 79 w 123"/>
                  <a:gd name="T63" fmla="*/ 0 h 165"/>
                  <a:gd name="T64" fmla="*/ 59 w 123"/>
                  <a:gd name="T65" fmla="*/ 103 h 165"/>
                  <a:gd name="T66" fmla="*/ 59 w 123"/>
                  <a:gd name="T67" fmla="*/ 99 h 165"/>
                  <a:gd name="T68" fmla="*/ 67 w 123"/>
                  <a:gd name="T69" fmla="*/ 82 h 165"/>
                  <a:gd name="T70" fmla="*/ 66 w 123"/>
                  <a:gd name="T71" fmla="*/ 89 h 165"/>
                  <a:gd name="T72" fmla="*/ 60 w 123"/>
                  <a:gd name="T73" fmla="*/ 102 h 165"/>
                  <a:gd name="T74" fmla="*/ 59 w 123"/>
                  <a:gd name="T75" fmla="*/ 10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65">
                    <a:moveTo>
                      <a:pt x="79" y="16"/>
                    </a:moveTo>
                    <a:cubicBezTo>
                      <a:pt x="90" y="16"/>
                      <a:pt x="99" y="23"/>
                      <a:pt x="103" y="36"/>
                    </a:cubicBezTo>
                    <a:cubicBezTo>
                      <a:pt x="106" y="42"/>
                      <a:pt x="107" y="50"/>
                      <a:pt x="107" y="58"/>
                    </a:cubicBezTo>
                    <a:cubicBezTo>
                      <a:pt x="107" y="65"/>
                      <a:pt x="106" y="74"/>
                      <a:pt x="104" y="83"/>
                    </a:cubicBezTo>
                    <a:cubicBezTo>
                      <a:pt x="100" y="98"/>
                      <a:pt x="93" y="112"/>
                      <a:pt x="83" y="125"/>
                    </a:cubicBezTo>
                    <a:cubicBezTo>
                      <a:pt x="71" y="141"/>
                      <a:pt x="58" y="149"/>
                      <a:pt x="44" y="149"/>
                    </a:cubicBezTo>
                    <a:cubicBezTo>
                      <a:pt x="32" y="149"/>
                      <a:pt x="24" y="142"/>
                      <a:pt x="19" y="129"/>
                    </a:cubicBezTo>
                    <a:cubicBezTo>
                      <a:pt x="17" y="123"/>
                      <a:pt x="16" y="116"/>
                      <a:pt x="16" y="108"/>
                    </a:cubicBezTo>
                    <a:cubicBezTo>
                      <a:pt x="16" y="100"/>
                      <a:pt x="17" y="92"/>
                      <a:pt x="19" y="83"/>
                    </a:cubicBezTo>
                    <a:cubicBezTo>
                      <a:pt x="23" y="67"/>
                      <a:pt x="30" y="53"/>
                      <a:pt x="40" y="40"/>
                    </a:cubicBezTo>
                    <a:cubicBezTo>
                      <a:pt x="52" y="24"/>
                      <a:pt x="65" y="16"/>
                      <a:pt x="79" y="16"/>
                    </a:cubicBezTo>
                    <a:moveTo>
                      <a:pt x="56" y="121"/>
                    </a:moveTo>
                    <a:cubicBezTo>
                      <a:pt x="62" y="121"/>
                      <a:pt x="68" y="118"/>
                      <a:pt x="73" y="111"/>
                    </a:cubicBezTo>
                    <a:cubicBezTo>
                      <a:pt x="77" y="106"/>
                      <a:pt x="80" y="100"/>
                      <a:pt x="81" y="93"/>
                    </a:cubicBezTo>
                    <a:cubicBezTo>
                      <a:pt x="83" y="85"/>
                      <a:pt x="84" y="77"/>
                      <a:pt x="83" y="69"/>
                    </a:cubicBezTo>
                    <a:cubicBezTo>
                      <a:pt x="81" y="61"/>
                      <a:pt x="78" y="57"/>
                      <a:pt x="73" y="57"/>
                    </a:cubicBezTo>
                    <a:cubicBezTo>
                      <a:pt x="67" y="57"/>
                      <a:pt x="61" y="62"/>
                      <a:pt x="54" y="72"/>
                    </a:cubicBezTo>
                    <a:cubicBezTo>
                      <a:pt x="49" y="80"/>
                      <a:pt x="46" y="87"/>
                      <a:pt x="44" y="95"/>
                    </a:cubicBezTo>
                    <a:cubicBezTo>
                      <a:pt x="43" y="99"/>
                      <a:pt x="42" y="102"/>
                      <a:pt x="42" y="105"/>
                    </a:cubicBezTo>
                    <a:cubicBezTo>
                      <a:pt x="42" y="110"/>
                      <a:pt x="44" y="113"/>
                      <a:pt x="46" y="116"/>
                    </a:cubicBezTo>
                    <a:cubicBezTo>
                      <a:pt x="48" y="119"/>
                      <a:pt x="52" y="121"/>
                      <a:pt x="56" y="121"/>
                    </a:cubicBezTo>
                    <a:moveTo>
                      <a:pt x="79" y="0"/>
                    </a:moveTo>
                    <a:cubicBezTo>
                      <a:pt x="60" y="0"/>
                      <a:pt x="43" y="11"/>
                      <a:pt x="27" y="30"/>
                    </a:cubicBezTo>
                    <a:cubicBezTo>
                      <a:pt x="16" y="45"/>
                      <a:pt x="8" y="61"/>
                      <a:pt x="4" y="79"/>
                    </a:cubicBezTo>
                    <a:cubicBezTo>
                      <a:pt x="1" y="89"/>
                      <a:pt x="0" y="99"/>
                      <a:pt x="0" y="108"/>
                    </a:cubicBezTo>
                    <a:cubicBezTo>
                      <a:pt x="0" y="118"/>
                      <a:pt x="1" y="127"/>
                      <a:pt x="4" y="135"/>
                    </a:cubicBezTo>
                    <a:cubicBezTo>
                      <a:pt x="14" y="161"/>
                      <a:pt x="33" y="165"/>
                      <a:pt x="44" y="165"/>
                    </a:cubicBezTo>
                    <a:cubicBezTo>
                      <a:pt x="63" y="165"/>
                      <a:pt x="80" y="155"/>
                      <a:pt x="95" y="135"/>
                    </a:cubicBezTo>
                    <a:cubicBezTo>
                      <a:pt x="107" y="120"/>
                      <a:pt x="115" y="104"/>
                      <a:pt x="119" y="87"/>
                    </a:cubicBezTo>
                    <a:cubicBezTo>
                      <a:pt x="122" y="76"/>
                      <a:pt x="123" y="67"/>
                      <a:pt x="123" y="58"/>
                    </a:cubicBezTo>
                    <a:cubicBezTo>
                      <a:pt x="123" y="48"/>
                      <a:pt x="121" y="39"/>
                      <a:pt x="118" y="30"/>
                    </a:cubicBezTo>
                    <a:cubicBezTo>
                      <a:pt x="109" y="4"/>
                      <a:pt x="89" y="0"/>
                      <a:pt x="79" y="0"/>
                    </a:cubicBezTo>
                    <a:close/>
                    <a:moveTo>
                      <a:pt x="59" y="103"/>
                    </a:moveTo>
                    <a:cubicBezTo>
                      <a:pt x="59" y="102"/>
                      <a:pt x="59" y="100"/>
                      <a:pt x="59" y="99"/>
                    </a:cubicBezTo>
                    <a:cubicBezTo>
                      <a:pt x="61" y="93"/>
                      <a:pt x="63" y="88"/>
                      <a:pt x="67" y="82"/>
                    </a:cubicBezTo>
                    <a:cubicBezTo>
                      <a:pt x="67" y="84"/>
                      <a:pt x="66" y="87"/>
                      <a:pt x="66" y="89"/>
                    </a:cubicBezTo>
                    <a:cubicBezTo>
                      <a:pt x="65" y="94"/>
                      <a:pt x="63" y="98"/>
                      <a:pt x="60" y="102"/>
                    </a:cubicBezTo>
                    <a:cubicBezTo>
                      <a:pt x="60" y="102"/>
                      <a:pt x="59" y="103"/>
                      <a:pt x="59" y="10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5" name="Freeform 90">
                <a:extLst>
                  <a:ext uri="{FF2B5EF4-FFF2-40B4-BE49-F238E27FC236}">
                    <a16:creationId xmlns:a16="http://schemas.microsoft.com/office/drawing/2014/main" id="{667DEBBB-CF06-47D8-A829-6A9AECA5FE8B}"/>
                  </a:ext>
                </a:extLst>
              </p:cNvPr>
              <p:cNvSpPr>
                <a:spLocks/>
              </p:cNvSpPr>
              <p:nvPr/>
            </p:nvSpPr>
            <p:spPr bwMode="auto">
              <a:xfrm>
                <a:off x="10074275" y="-1635124"/>
                <a:ext cx="398463" cy="446087"/>
              </a:xfrm>
              <a:custGeom>
                <a:avLst/>
                <a:gdLst>
                  <a:gd name="T0" fmla="*/ 9 w 171"/>
                  <a:gd name="T1" fmla="*/ 191 h 191"/>
                  <a:gd name="T2" fmla="*/ 3 w 171"/>
                  <a:gd name="T3" fmla="*/ 189 h 191"/>
                  <a:gd name="T4" fmla="*/ 1 w 171"/>
                  <a:gd name="T5" fmla="*/ 182 h 191"/>
                  <a:gd name="T6" fmla="*/ 11 w 171"/>
                  <a:gd name="T7" fmla="*/ 30 h 191"/>
                  <a:gd name="T8" fmla="*/ 18 w 171"/>
                  <a:gd name="T9" fmla="*/ 22 h 191"/>
                  <a:gd name="T10" fmla="*/ 60 w 171"/>
                  <a:gd name="T11" fmla="*/ 14 h 191"/>
                  <a:gd name="T12" fmla="*/ 61 w 171"/>
                  <a:gd name="T13" fmla="*/ 14 h 191"/>
                  <a:gd name="T14" fmla="*/ 67 w 171"/>
                  <a:gd name="T15" fmla="*/ 16 h 191"/>
                  <a:gd name="T16" fmla="*/ 69 w 171"/>
                  <a:gd name="T17" fmla="*/ 23 h 191"/>
                  <a:gd name="T18" fmla="*/ 69 w 171"/>
                  <a:gd name="T19" fmla="*/ 28 h 191"/>
                  <a:gd name="T20" fmla="*/ 74 w 171"/>
                  <a:gd name="T21" fmla="*/ 9 h 191"/>
                  <a:gd name="T22" fmla="*/ 80 w 171"/>
                  <a:gd name="T23" fmla="*/ 4 h 191"/>
                  <a:gd name="T24" fmla="*/ 103 w 171"/>
                  <a:gd name="T25" fmla="*/ 0 h 191"/>
                  <a:gd name="T26" fmla="*/ 104 w 171"/>
                  <a:gd name="T27" fmla="*/ 0 h 191"/>
                  <a:gd name="T28" fmla="*/ 110 w 171"/>
                  <a:gd name="T29" fmla="*/ 2 h 191"/>
                  <a:gd name="T30" fmla="*/ 112 w 171"/>
                  <a:gd name="T31" fmla="*/ 9 h 191"/>
                  <a:gd name="T32" fmla="*/ 110 w 171"/>
                  <a:gd name="T33" fmla="*/ 30 h 191"/>
                  <a:gd name="T34" fmla="*/ 112 w 171"/>
                  <a:gd name="T35" fmla="*/ 22 h 191"/>
                  <a:gd name="T36" fmla="*/ 118 w 171"/>
                  <a:gd name="T37" fmla="*/ 16 h 191"/>
                  <a:gd name="T38" fmla="*/ 161 w 171"/>
                  <a:gd name="T39" fmla="*/ 9 h 191"/>
                  <a:gd name="T40" fmla="*/ 162 w 171"/>
                  <a:gd name="T41" fmla="*/ 9 h 191"/>
                  <a:gd name="T42" fmla="*/ 169 w 171"/>
                  <a:gd name="T43" fmla="*/ 12 h 191"/>
                  <a:gd name="T44" fmla="*/ 170 w 171"/>
                  <a:gd name="T45" fmla="*/ 20 h 191"/>
                  <a:gd name="T46" fmla="*/ 126 w 171"/>
                  <a:gd name="T47" fmla="*/ 174 h 191"/>
                  <a:gd name="T48" fmla="*/ 119 w 171"/>
                  <a:gd name="T49" fmla="*/ 180 h 191"/>
                  <a:gd name="T50" fmla="*/ 70 w 171"/>
                  <a:gd name="T51" fmla="*/ 188 h 191"/>
                  <a:gd name="T52" fmla="*/ 68 w 171"/>
                  <a:gd name="T53" fmla="*/ 188 h 191"/>
                  <a:gd name="T54" fmla="*/ 63 w 171"/>
                  <a:gd name="T55" fmla="*/ 186 h 191"/>
                  <a:gd name="T56" fmla="*/ 60 w 171"/>
                  <a:gd name="T57" fmla="*/ 181 h 191"/>
                  <a:gd name="T58" fmla="*/ 57 w 171"/>
                  <a:gd name="T59" fmla="*/ 182 h 191"/>
                  <a:gd name="T60" fmla="*/ 10 w 171"/>
                  <a:gd name="T61" fmla="*/ 191 h 191"/>
                  <a:gd name="T62" fmla="*/ 9 w 171"/>
                  <a:gd name="T6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91">
                    <a:moveTo>
                      <a:pt x="9" y="191"/>
                    </a:moveTo>
                    <a:cubicBezTo>
                      <a:pt x="7" y="191"/>
                      <a:pt x="5" y="190"/>
                      <a:pt x="3" y="189"/>
                    </a:cubicBezTo>
                    <a:cubicBezTo>
                      <a:pt x="1" y="187"/>
                      <a:pt x="0" y="185"/>
                      <a:pt x="1" y="182"/>
                    </a:cubicBezTo>
                    <a:cubicBezTo>
                      <a:pt x="8" y="127"/>
                      <a:pt x="11" y="76"/>
                      <a:pt x="11" y="30"/>
                    </a:cubicBezTo>
                    <a:cubicBezTo>
                      <a:pt x="11" y="26"/>
                      <a:pt x="14" y="23"/>
                      <a:pt x="18" y="22"/>
                    </a:cubicBezTo>
                    <a:cubicBezTo>
                      <a:pt x="60" y="14"/>
                      <a:pt x="60" y="14"/>
                      <a:pt x="60" y="14"/>
                    </a:cubicBezTo>
                    <a:cubicBezTo>
                      <a:pt x="60" y="14"/>
                      <a:pt x="61" y="14"/>
                      <a:pt x="61" y="14"/>
                    </a:cubicBezTo>
                    <a:cubicBezTo>
                      <a:pt x="63" y="14"/>
                      <a:pt x="65" y="15"/>
                      <a:pt x="67" y="16"/>
                    </a:cubicBezTo>
                    <a:cubicBezTo>
                      <a:pt x="68" y="18"/>
                      <a:pt x="69" y="20"/>
                      <a:pt x="69" y="23"/>
                    </a:cubicBezTo>
                    <a:cubicBezTo>
                      <a:pt x="69" y="28"/>
                      <a:pt x="69" y="28"/>
                      <a:pt x="69" y="28"/>
                    </a:cubicBezTo>
                    <a:cubicBezTo>
                      <a:pt x="74" y="9"/>
                      <a:pt x="74" y="9"/>
                      <a:pt x="74" y="9"/>
                    </a:cubicBezTo>
                    <a:cubicBezTo>
                      <a:pt x="74" y="6"/>
                      <a:pt x="77" y="4"/>
                      <a:pt x="80" y="4"/>
                    </a:cubicBezTo>
                    <a:cubicBezTo>
                      <a:pt x="103" y="0"/>
                      <a:pt x="103" y="0"/>
                      <a:pt x="103" y="0"/>
                    </a:cubicBezTo>
                    <a:cubicBezTo>
                      <a:pt x="103" y="0"/>
                      <a:pt x="104" y="0"/>
                      <a:pt x="104" y="0"/>
                    </a:cubicBezTo>
                    <a:cubicBezTo>
                      <a:pt x="106" y="0"/>
                      <a:pt x="108" y="1"/>
                      <a:pt x="110" y="2"/>
                    </a:cubicBezTo>
                    <a:cubicBezTo>
                      <a:pt x="111" y="4"/>
                      <a:pt x="112" y="7"/>
                      <a:pt x="112" y="9"/>
                    </a:cubicBezTo>
                    <a:cubicBezTo>
                      <a:pt x="110" y="30"/>
                      <a:pt x="110" y="30"/>
                      <a:pt x="110" y="30"/>
                    </a:cubicBezTo>
                    <a:cubicBezTo>
                      <a:pt x="112" y="22"/>
                      <a:pt x="112" y="22"/>
                      <a:pt x="112" y="22"/>
                    </a:cubicBezTo>
                    <a:cubicBezTo>
                      <a:pt x="112" y="19"/>
                      <a:pt x="115" y="17"/>
                      <a:pt x="118" y="16"/>
                    </a:cubicBezTo>
                    <a:cubicBezTo>
                      <a:pt x="161" y="9"/>
                      <a:pt x="161" y="9"/>
                      <a:pt x="161" y="9"/>
                    </a:cubicBezTo>
                    <a:cubicBezTo>
                      <a:pt x="162" y="9"/>
                      <a:pt x="162" y="9"/>
                      <a:pt x="162" y="9"/>
                    </a:cubicBezTo>
                    <a:cubicBezTo>
                      <a:pt x="165" y="9"/>
                      <a:pt x="167" y="10"/>
                      <a:pt x="169" y="12"/>
                    </a:cubicBezTo>
                    <a:cubicBezTo>
                      <a:pt x="170" y="14"/>
                      <a:pt x="171" y="17"/>
                      <a:pt x="170" y="20"/>
                    </a:cubicBezTo>
                    <a:cubicBezTo>
                      <a:pt x="150" y="72"/>
                      <a:pt x="135" y="124"/>
                      <a:pt x="126" y="174"/>
                    </a:cubicBezTo>
                    <a:cubicBezTo>
                      <a:pt x="125" y="177"/>
                      <a:pt x="123" y="179"/>
                      <a:pt x="119" y="180"/>
                    </a:cubicBezTo>
                    <a:cubicBezTo>
                      <a:pt x="70" y="188"/>
                      <a:pt x="70" y="188"/>
                      <a:pt x="70" y="188"/>
                    </a:cubicBezTo>
                    <a:cubicBezTo>
                      <a:pt x="69" y="188"/>
                      <a:pt x="69" y="188"/>
                      <a:pt x="68" y="188"/>
                    </a:cubicBezTo>
                    <a:cubicBezTo>
                      <a:pt x="66" y="188"/>
                      <a:pt x="64" y="188"/>
                      <a:pt x="63" y="186"/>
                    </a:cubicBezTo>
                    <a:cubicBezTo>
                      <a:pt x="61" y="185"/>
                      <a:pt x="60" y="183"/>
                      <a:pt x="60" y="181"/>
                    </a:cubicBezTo>
                    <a:cubicBezTo>
                      <a:pt x="59" y="182"/>
                      <a:pt x="58" y="182"/>
                      <a:pt x="57" y="182"/>
                    </a:cubicBezTo>
                    <a:cubicBezTo>
                      <a:pt x="10" y="191"/>
                      <a:pt x="10" y="191"/>
                      <a:pt x="10" y="191"/>
                    </a:cubicBezTo>
                    <a:cubicBezTo>
                      <a:pt x="10" y="191"/>
                      <a:pt x="9" y="191"/>
                      <a:pt x="9" y="191"/>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6" name="Freeform 91">
                <a:extLst>
                  <a:ext uri="{FF2B5EF4-FFF2-40B4-BE49-F238E27FC236}">
                    <a16:creationId xmlns:a16="http://schemas.microsoft.com/office/drawing/2014/main" id="{9C5CC982-0462-475E-AF52-8479D98683F2}"/>
                  </a:ext>
                </a:extLst>
              </p:cNvPr>
              <p:cNvSpPr>
                <a:spLocks noEditPoints="1"/>
              </p:cNvSpPr>
              <p:nvPr/>
            </p:nvSpPr>
            <p:spPr bwMode="auto">
              <a:xfrm>
                <a:off x="10055225" y="-1654174"/>
                <a:ext cx="436563" cy="484187"/>
              </a:xfrm>
              <a:custGeom>
                <a:avLst/>
                <a:gdLst>
                  <a:gd name="T0" fmla="*/ 112 w 187"/>
                  <a:gd name="T1" fmla="*/ 16 h 207"/>
                  <a:gd name="T2" fmla="*/ 97 w 187"/>
                  <a:gd name="T3" fmla="*/ 153 h 207"/>
                  <a:gd name="T4" fmla="*/ 127 w 187"/>
                  <a:gd name="T5" fmla="*/ 32 h 207"/>
                  <a:gd name="T6" fmla="*/ 170 w 187"/>
                  <a:gd name="T7" fmla="*/ 25 h 207"/>
                  <a:gd name="T8" fmla="*/ 126 w 187"/>
                  <a:gd name="T9" fmla="*/ 180 h 207"/>
                  <a:gd name="T10" fmla="*/ 76 w 187"/>
                  <a:gd name="T11" fmla="*/ 188 h 207"/>
                  <a:gd name="T12" fmla="*/ 85 w 187"/>
                  <a:gd name="T13" fmla="*/ 107 h 207"/>
                  <a:gd name="T14" fmla="*/ 64 w 187"/>
                  <a:gd name="T15" fmla="*/ 182 h 207"/>
                  <a:gd name="T16" fmla="*/ 17 w 187"/>
                  <a:gd name="T17" fmla="*/ 191 h 207"/>
                  <a:gd name="T18" fmla="*/ 27 w 187"/>
                  <a:gd name="T19" fmla="*/ 38 h 207"/>
                  <a:gd name="T20" fmla="*/ 69 w 187"/>
                  <a:gd name="T21" fmla="*/ 30 h 207"/>
                  <a:gd name="T22" fmla="*/ 61 w 187"/>
                  <a:gd name="T23" fmla="*/ 127 h 207"/>
                  <a:gd name="T24" fmla="*/ 89 w 187"/>
                  <a:gd name="T25" fmla="*/ 20 h 207"/>
                  <a:gd name="T26" fmla="*/ 112 w 187"/>
                  <a:gd name="T27" fmla="*/ 16 h 207"/>
                  <a:gd name="T28" fmla="*/ 112 w 187"/>
                  <a:gd name="T29" fmla="*/ 0 h 207"/>
                  <a:gd name="T30" fmla="*/ 110 w 187"/>
                  <a:gd name="T31" fmla="*/ 0 h 207"/>
                  <a:gd name="T32" fmla="*/ 87 w 187"/>
                  <a:gd name="T33" fmla="*/ 4 h 207"/>
                  <a:gd name="T34" fmla="*/ 74 w 187"/>
                  <a:gd name="T35" fmla="*/ 15 h 207"/>
                  <a:gd name="T36" fmla="*/ 69 w 187"/>
                  <a:gd name="T37" fmla="*/ 14 h 207"/>
                  <a:gd name="T38" fmla="*/ 66 w 187"/>
                  <a:gd name="T39" fmla="*/ 14 h 207"/>
                  <a:gd name="T40" fmla="*/ 24 w 187"/>
                  <a:gd name="T41" fmla="*/ 22 h 207"/>
                  <a:gd name="T42" fmla="*/ 11 w 187"/>
                  <a:gd name="T43" fmla="*/ 38 h 207"/>
                  <a:gd name="T44" fmla="*/ 1 w 187"/>
                  <a:gd name="T45" fmla="*/ 189 h 207"/>
                  <a:gd name="T46" fmla="*/ 6 w 187"/>
                  <a:gd name="T47" fmla="*/ 203 h 207"/>
                  <a:gd name="T48" fmla="*/ 17 w 187"/>
                  <a:gd name="T49" fmla="*/ 207 h 207"/>
                  <a:gd name="T50" fmla="*/ 20 w 187"/>
                  <a:gd name="T51" fmla="*/ 207 h 207"/>
                  <a:gd name="T52" fmla="*/ 64 w 187"/>
                  <a:gd name="T53" fmla="*/ 199 h 207"/>
                  <a:gd name="T54" fmla="*/ 65 w 187"/>
                  <a:gd name="T55" fmla="*/ 200 h 207"/>
                  <a:gd name="T56" fmla="*/ 76 w 187"/>
                  <a:gd name="T57" fmla="*/ 204 h 207"/>
                  <a:gd name="T58" fmla="*/ 79 w 187"/>
                  <a:gd name="T59" fmla="*/ 204 h 207"/>
                  <a:gd name="T60" fmla="*/ 129 w 187"/>
                  <a:gd name="T61" fmla="*/ 196 h 207"/>
                  <a:gd name="T62" fmla="*/ 142 w 187"/>
                  <a:gd name="T63" fmla="*/ 183 h 207"/>
                  <a:gd name="T64" fmla="*/ 185 w 187"/>
                  <a:gd name="T65" fmla="*/ 31 h 207"/>
                  <a:gd name="T66" fmla="*/ 183 w 187"/>
                  <a:gd name="T67" fmla="*/ 15 h 207"/>
                  <a:gd name="T68" fmla="*/ 170 w 187"/>
                  <a:gd name="T69" fmla="*/ 9 h 207"/>
                  <a:gd name="T70" fmla="*/ 168 w 187"/>
                  <a:gd name="T71" fmla="*/ 9 h 207"/>
                  <a:gd name="T72" fmla="*/ 128 w 187"/>
                  <a:gd name="T73" fmla="*/ 16 h 207"/>
                  <a:gd name="T74" fmla="*/ 123 w 187"/>
                  <a:gd name="T75" fmla="*/ 5 h 207"/>
                  <a:gd name="T76" fmla="*/ 112 w 187"/>
                  <a:gd name="T7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7">
                    <a:moveTo>
                      <a:pt x="112" y="16"/>
                    </a:moveTo>
                    <a:cubicBezTo>
                      <a:pt x="97" y="153"/>
                      <a:pt x="97" y="153"/>
                      <a:pt x="97" y="153"/>
                    </a:cubicBezTo>
                    <a:cubicBezTo>
                      <a:pt x="127" y="32"/>
                      <a:pt x="127" y="32"/>
                      <a:pt x="127" y="32"/>
                    </a:cubicBezTo>
                    <a:cubicBezTo>
                      <a:pt x="170" y="25"/>
                      <a:pt x="170" y="25"/>
                      <a:pt x="170" y="25"/>
                    </a:cubicBezTo>
                    <a:cubicBezTo>
                      <a:pt x="151" y="78"/>
                      <a:pt x="136" y="130"/>
                      <a:pt x="126" y="180"/>
                    </a:cubicBezTo>
                    <a:cubicBezTo>
                      <a:pt x="76" y="188"/>
                      <a:pt x="76" y="188"/>
                      <a:pt x="76" y="188"/>
                    </a:cubicBezTo>
                    <a:cubicBezTo>
                      <a:pt x="85" y="107"/>
                      <a:pt x="85" y="107"/>
                      <a:pt x="85" y="107"/>
                    </a:cubicBezTo>
                    <a:cubicBezTo>
                      <a:pt x="64" y="182"/>
                      <a:pt x="64" y="182"/>
                      <a:pt x="64" y="182"/>
                    </a:cubicBezTo>
                    <a:cubicBezTo>
                      <a:pt x="17" y="191"/>
                      <a:pt x="17" y="191"/>
                      <a:pt x="17" y="191"/>
                    </a:cubicBezTo>
                    <a:cubicBezTo>
                      <a:pt x="24" y="136"/>
                      <a:pt x="27" y="85"/>
                      <a:pt x="27" y="38"/>
                    </a:cubicBezTo>
                    <a:cubicBezTo>
                      <a:pt x="69" y="30"/>
                      <a:pt x="69" y="30"/>
                      <a:pt x="69" y="30"/>
                    </a:cubicBezTo>
                    <a:cubicBezTo>
                      <a:pt x="61" y="127"/>
                      <a:pt x="61" y="127"/>
                      <a:pt x="61" y="127"/>
                    </a:cubicBezTo>
                    <a:cubicBezTo>
                      <a:pt x="89" y="20"/>
                      <a:pt x="89" y="20"/>
                      <a:pt x="89" y="20"/>
                    </a:cubicBezTo>
                    <a:cubicBezTo>
                      <a:pt x="112" y="16"/>
                      <a:pt x="112" y="16"/>
                      <a:pt x="112" y="16"/>
                    </a:cubicBezTo>
                    <a:moveTo>
                      <a:pt x="112" y="0"/>
                    </a:moveTo>
                    <a:cubicBezTo>
                      <a:pt x="111" y="0"/>
                      <a:pt x="110" y="0"/>
                      <a:pt x="110" y="0"/>
                    </a:cubicBezTo>
                    <a:cubicBezTo>
                      <a:pt x="87" y="4"/>
                      <a:pt x="87" y="4"/>
                      <a:pt x="87" y="4"/>
                    </a:cubicBezTo>
                    <a:cubicBezTo>
                      <a:pt x="81" y="5"/>
                      <a:pt x="76" y="9"/>
                      <a:pt x="74" y="15"/>
                    </a:cubicBezTo>
                    <a:cubicBezTo>
                      <a:pt x="72" y="14"/>
                      <a:pt x="71" y="14"/>
                      <a:pt x="69" y="14"/>
                    </a:cubicBezTo>
                    <a:cubicBezTo>
                      <a:pt x="68" y="14"/>
                      <a:pt x="67" y="14"/>
                      <a:pt x="66" y="14"/>
                    </a:cubicBezTo>
                    <a:cubicBezTo>
                      <a:pt x="24" y="22"/>
                      <a:pt x="24" y="22"/>
                      <a:pt x="24" y="22"/>
                    </a:cubicBezTo>
                    <a:cubicBezTo>
                      <a:pt x="17" y="24"/>
                      <a:pt x="11" y="30"/>
                      <a:pt x="11" y="38"/>
                    </a:cubicBezTo>
                    <a:cubicBezTo>
                      <a:pt x="11" y="84"/>
                      <a:pt x="8" y="134"/>
                      <a:pt x="1" y="189"/>
                    </a:cubicBezTo>
                    <a:cubicBezTo>
                      <a:pt x="0" y="194"/>
                      <a:pt x="2" y="199"/>
                      <a:pt x="6" y="203"/>
                    </a:cubicBezTo>
                    <a:cubicBezTo>
                      <a:pt x="9" y="206"/>
                      <a:pt x="13" y="207"/>
                      <a:pt x="17" y="207"/>
                    </a:cubicBezTo>
                    <a:cubicBezTo>
                      <a:pt x="18" y="207"/>
                      <a:pt x="19" y="207"/>
                      <a:pt x="20" y="207"/>
                    </a:cubicBezTo>
                    <a:cubicBezTo>
                      <a:pt x="64" y="199"/>
                      <a:pt x="64" y="199"/>
                      <a:pt x="64" y="199"/>
                    </a:cubicBezTo>
                    <a:cubicBezTo>
                      <a:pt x="64" y="199"/>
                      <a:pt x="65" y="200"/>
                      <a:pt x="65" y="200"/>
                    </a:cubicBezTo>
                    <a:cubicBezTo>
                      <a:pt x="68" y="203"/>
                      <a:pt x="72" y="204"/>
                      <a:pt x="76" y="204"/>
                    </a:cubicBezTo>
                    <a:cubicBezTo>
                      <a:pt x="77" y="204"/>
                      <a:pt x="78" y="204"/>
                      <a:pt x="79" y="204"/>
                    </a:cubicBezTo>
                    <a:cubicBezTo>
                      <a:pt x="129" y="196"/>
                      <a:pt x="129" y="196"/>
                      <a:pt x="129" y="196"/>
                    </a:cubicBezTo>
                    <a:cubicBezTo>
                      <a:pt x="135" y="195"/>
                      <a:pt x="140" y="190"/>
                      <a:pt x="142" y="183"/>
                    </a:cubicBezTo>
                    <a:cubicBezTo>
                      <a:pt x="151" y="134"/>
                      <a:pt x="166" y="83"/>
                      <a:pt x="185" y="31"/>
                    </a:cubicBezTo>
                    <a:cubicBezTo>
                      <a:pt x="187" y="26"/>
                      <a:pt x="186" y="20"/>
                      <a:pt x="183" y="15"/>
                    </a:cubicBezTo>
                    <a:cubicBezTo>
                      <a:pt x="180" y="11"/>
                      <a:pt x="175" y="9"/>
                      <a:pt x="170" y="9"/>
                    </a:cubicBezTo>
                    <a:cubicBezTo>
                      <a:pt x="170" y="9"/>
                      <a:pt x="169" y="9"/>
                      <a:pt x="168" y="9"/>
                    </a:cubicBezTo>
                    <a:cubicBezTo>
                      <a:pt x="128" y="16"/>
                      <a:pt x="128" y="16"/>
                      <a:pt x="128" y="16"/>
                    </a:cubicBezTo>
                    <a:cubicBezTo>
                      <a:pt x="128" y="12"/>
                      <a:pt x="126" y="8"/>
                      <a:pt x="123" y="5"/>
                    </a:cubicBezTo>
                    <a:cubicBezTo>
                      <a:pt x="120" y="2"/>
                      <a:pt x="116" y="0"/>
                      <a:pt x="1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05" name="TextBox 204">
            <a:extLst>
              <a:ext uri="{FF2B5EF4-FFF2-40B4-BE49-F238E27FC236}">
                <a16:creationId xmlns:a16="http://schemas.microsoft.com/office/drawing/2014/main" id="{E55A55E8-8825-4CEB-9464-EFA36E72506E}"/>
              </a:ext>
            </a:extLst>
          </p:cNvPr>
          <p:cNvSpPr txBox="1"/>
          <p:nvPr/>
        </p:nvSpPr>
        <p:spPr>
          <a:xfrm>
            <a:off x="4304661" y="2830793"/>
            <a:ext cx="2996832" cy="1200329"/>
          </a:xfrm>
          <a:prstGeom prst="rect">
            <a:avLst/>
          </a:prstGeom>
          <a:noFill/>
        </p:spPr>
        <p:txBody>
          <a:bodyPr wrap="square" rtlCol="0">
            <a:spAutoFit/>
          </a:bodyPr>
          <a:lstStyle/>
          <a:p>
            <a:pPr algn="ctr"/>
            <a:r>
              <a:rPr lang="en-IN" sz="3600" b="1" dirty="0">
                <a:ln w="12700">
                  <a:solidFill>
                    <a:schemeClr val="tx1"/>
                  </a:solidFill>
                </a:ln>
                <a:solidFill>
                  <a:srgbClr val="FFC000"/>
                </a:solidFill>
                <a:latin typeface="Comic Book" panose="02000500000000000000" pitchFamily="2" charset="0"/>
              </a:rPr>
              <a:t>Disability Superheroes</a:t>
            </a:r>
          </a:p>
        </p:txBody>
      </p:sp>
      <p:grpSp>
        <p:nvGrpSpPr>
          <p:cNvPr id="4" name="Group 3">
            <a:extLst>
              <a:ext uri="{FF2B5EF4-FFF2-40B4-BE49-F238E27FC236}">
                <a16:creationId xmlns:a16="http://schemas.microsoft.com/office/drawing/2014/main" id="{0D5E7C97-4A42-45CE-92DC-5517D5ED7397}"/>
              </a:ext>
            </a:extLst>
          </p:cNvPr>
          <p:cNvGrpSpPr/>
          <p:nvPr/>
        </p:nvGrpSpPr>
        <p:grpSpPr>
          <a:xfrm>
            <a:off x="709855" y="5151023"/>
            <a:ext cx="1684352" cy="1211749"/>
            <a:chOff x="709855" y="5151023"/>
            <a:chExt cx="1684352" cy="1211749"/>
          </a:xfrm>
        </p:grpSpPr>
        <p:grpSp>
          <p:nvGrpSpPr>
            <p:cNvPr id="179" name="Group 178">
              <a:extLst>
                <a:ext uri="{FF2B5EF4-FFF2-40B4-BE49-F238E27FC236}">
                  <a16:creationId xmlns:a16="http://schemas.microsoft.com/office/drawing/2014/main" id="{15B4575D-C178-48D4-8516-80A1159D4018}"/>
                </a:ext>
              </a:extLst>
            </p:cNvPr>
            <p:cNvGrpSpPr/>
            <p:nvPr/>
          </p:nvGrpSpPr>
          <p:grpSpPr>
            <a:xfrm>
              <a:off x="899223" y="5151024"/>
              <a:ext cx="1277937" cy="979488"/>
              <a:chOff x="-158750" y="7778751"/>
              <a:chExt cx="1277937" cy="979488"/>
            </a:xfrm>
          </p:grpSpPr>
          <p:sp>
            <p:nvSpPr>
              <p:cNvPr id="177" name="Freeform 110">
                <a:extLst>
                  <a:ext uri="{FF2B5EF4-FFF2-40B4-BE49-F238E27FC236}">
                    <a16:creationId xmlns:a16="http://schemas.microsoft.com/office/drawing/2014/main" id="{2E9B1087-555A-4D48-99D1-E5D1A27E5A59}"/>
                  </a:ext>
                </a:extLst>
              </p:cNvPr>
              <p:cNvSpPr>
                <a:spLocks/>
              </p:cNvSpPr>
              <p:nvPr/>
            </p:nvSpPr>
            <p:spPr bwMode="auto">
              <a:xfrm>
                <a:off x="-128588" y="7842251"/>
                <a:ext cx="1247775" cy="915988"/>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8" name="Freeform 111">
                <a:extLst>
                  <a:ext uri="{FF2B5EF4-FFF2-40B4-BE49-F238E27FC236}">
                    <a16:creationId xmlns:a16="http://schemas.microsoft.com/office/drawing/2014/main" id="{3A947FF4-B3AD-4F94-9059-131F223C483B}"/>
                  </a:ext>
                </a:extLst>
              </p:cNvPr>
              <p:cNvSpPr>
                <a:spLocks/>
              </p:cNvSpPr>
              <p:nvPr/>
            </p:nvSpPr>
            <p:spPr bwMode="auto">
              <a:xfrm>
                <a:off x="-158750" y="7778751"/>
                <a:ext cx="1246188" cy="917575"/>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86" name="Group 185">
              <a:extLst>
                <a:ext uri="{FF2B5EF4-FFF2-40B4-BE49-F238E27FC236}">
                  <a16:creationId xmlns:a16="http://schemas.microsoft.com/office/drawing/2014/main" id="{E076CA1C-2C8E-4798-8E07-936D4DB939E8}"/>
                </a:ext>
              </a:extLst>
            </p:cNvPr>
            <p:cNvGrpSpPr/>
            <p:nvPr/>
          </p:nvGrpSpPr>
          <p:grpSpPr>
            <a:xfrm>
              <a:off x="2006814" y="5151023"/>
              <a:ext cx="190983" cy="146381"/>
              <a:chOff x="-158750" y="7778751"/>
              <a:chExt cx="1277937" cy="979488"/>
            </a:xfrm>
          </p:grpSpPr>
          <p:sp>
            <p:nvSpPr>
              <p:cNvPr id="187" name="Freeform 110">
                <a:extLst>
                  <a:ext uri="{FF2B5EF4-FFF2-40B4-BE49-F238E27FC236}">
                    <a16:creationId xmlns:a16="http://schemas.microsoft.com/office/drawing/2014/main" id="{A7FC8FBC-AB48-4BA0-9EEB-C638BCE9892D}"/>
                  </a:ext>
                </a:extLst>
              </p:cNvPr>
              <p:cNvSpPr>
                <a:spLocks/>
              </p:cNvSpPr>
              <p:nvPr/>
            </p:nvSpPr>
            <p:spPr bwMode="auto">
              <a:xfrm>
                <a:off x="-128588" y="7842251"/>
                <a:ext cx="1247775" cy="915988"/>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Freeform 111">
                <a:extLst>
                  <a:ext uri="{FF2B5EF4-FFF2-40B4-BE49-F238E27FC236}">
                    <a16:creationId xmlns:a16="http://schemas.microsoft.com/office/drawing/2014/main" id="{B2D068E7-D5AD-4CC3-B9B8-D34CD59982A3}"/>
                  </a:ext>
                </a:extLst>
              </p:cNvPr>
              <p:cNvSpPr>
                <a:spLocks/>
              </p:cNvSpPr>
              <p:nvPr/>
            </p:nvSpPr>
            <p:spPr bwMode="auto">
              <a:xfrm>
                <a:off x="-158750" y="7778751"/>
                <a:ext cx="1246188" cy="917575"/>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89" name="Group 188">
              <a:extLst>
                <a:ext uri="{FF2B5EF4-FFF2-40B4-BE49-F238E27FC236}">
                  <a16:creationId xmlns:a16="http://schemas.microsoft.com/office/drawing/2014/main" id="{65A520A5-D96C-4425-8341-28DB4AC3822D}"/>
                </a:ext>
              </a:extLst>
            </p:cNvPr>
            <p:cNvGrpSpPr/>
            <p:nvPr/>
          </p:nvGrpSpPr>
          <p:grpSpPr>
            <a:xfrm>
              <a:off x="792553" y="6119711"/>
              <a:ext cx="317121" cy="243061"/>
              <a:chOff x="-158750" y="7778751"/>
              <a:chExt cx="1277937" cy="979488"/>
            </a:xfrm>
          </p:grpSpPr>
          <p:sp>
            <p:nvSpPr>
              <p:cNvPr id="190" name="Freeform 110">
                <a:extLst>
                  <a:ext uri="{FF2B5EF4-FFF2-40B4-BE49-F238E27FC236}">
                    <a16:creationId xmlns:a16="http://schemas.microsoft.com/office/drawing/2014/main" id="{BA758979-BE88-4A05-B1D9-39B008999926}"/>
                  </a:ext>
                </a:extLst>
              </p:cNvPr>
              <p:cNvSpPr>
                <a:spLocks/>
              </p:cNvSpPr>
              <p:nvPr/>
            </p:nvSpPr>
            <p:spPr bwMode="auto">
              <a:xfrm>
                <a:off x="-128588" y="7842251"/>
                <a:ext cx="1247775" cy="915988"/>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1" name="Freeform 111">
                <a:extLst>
                  <a:ext uri="{FF2B5EF4-FFF2-40B4-BE49-F238E27FC236}">
                    <a16:creationId xmlns:a16="http://schemas.microsoft.com/office/drawing/2014/main" id="{92A008C2-0450-4B5A-BC1C-9AE81B2B9867}"/>
                  </a:ext>
                </a:extLst>
              </p:cNvPr>
              <p:cNvSpPr>
                <a:spLocks/>
              </p:cNvSpPr>
              <p:nvPr/>
            </p:nvSpPr>
            <p:spPr bwMode="auto">
              <a:xfrm>
                <a:off x="-158750" y="7778751"/>
                <a:ext cx="1246188" cy="917575"/>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63" name="TextBox 162">
              <a:extLst>
                <a:ext uri="{FF2B5EF4-FFF2-40B4-BE49-F238E27FC236}">
                  <a16:creationId xmlns:a16="http://schemas.microsoft.com/office/drawing/2014/main" id="{7527D60F-C3CE-4DD0-94AD-FDF6F827142A}"/>
                </a:ext>
              </a:extLst>
            </p:cNvPr>
            <p:cNvSpPr txBox="1"/>
            <p:nvPr/>
          </p:nvSpPr>
          <p:spPr>
            <a:xfrm rot="20624535">
              <a:off x="709855" y="5367922"/>
              <a:ext cx="1684352" cy="523220"/>
            </a:xfrm>
            <a:prstGeom prst="rect">
              <a:avLst/>
            </a:prstGeom>
            <a:noFill/>
            <a:ln>
              <a:noFill/>
            </a:ln>
          </p:spPr>
          <p:txBody>
            <a:bodyPr wrap="square" rtlCol="0">
              <a:spAutoFit/>
            </a:bodyPr>
            <a:lstStyle/>
            <a:p>
              <a:pPr algn="ctr"/>
              <a:r>
                <a:rPr lang="en-IN" sz="2800" b="1" dirty="0">
                  <a:ln w="9525">
                    <a:solidFill>
                      <a:schemeClr val="tx1"/>
                    </a:solidFill>
                  </a:ln>
                  <a:solidFill>
                    <a:srgbClr val="FF0000"/>
                  </a:solidFill>
                  <a:latin typeface="Comic Book" panose="02000500000000000000" pitchFamily="2" charset="0"/>
                </a:rPr>
                <a:t>Smack</a:t>
              </a:r>
            </a:p>
          </p:txBody>
        </p:sp>
      </p:grpSp>
      <p:grpSp>
        <p:nvGrpSpPr>
          <p:cNvPr id="2" name="Group 1">
            <a:extLst>
              <a:ext uri="{FF2B5EF4-FFF2-40B4-BE49-F238E27FC236}">
                <a16:creationId xmlns:a16="http://schemas.microsoft.com/office/drawing/2014/main" id="{7CC9A678-9439-4605-BEE5-095E75E279F4}"/>
              </a:ext>
            </a:extLst>
          </p:cNvPr>
          <p:cNvGrpSpPr/>
          <p:nvPr/>
        </p:nvGrpSpPr>
        <p:grpSpPr>
          <a:xfrm>
            <a:off x="3951253" y="493124"/>
            <a:ext cx="3749142" cy="1580577"/>
            <a:chOff x="4405969" y="422292"/>
            <a:chExt cx="3294426" cy="1651410"/>
          </a:xfrm>
        </p:grpSpPr>
        <p:grpSp>
          <p:nvGrpSpPr>
            <p:cNvPr id="164" name="Group 163">
              <a:extLst>
                <a:ext uri="{FF2B5EF4-FFF2-40B4-BE49-F238E27FC236}">
                  <a16:creationId xmlns:a16="http://schemas.microsoft.com/office/drawing/2014/main" id="{BB65CDEF-5EB9-4345-B749-CDE1BEE3B889}"/>
                </a:ext>
              </a:extLst>
            </p:cNvPr>
            <p:cNvGrpSpPr/>
            <p:nvPr/>
          </p:nvGrpSpPr>
          <p:grpSpPr>
            <a:xfrm>
              <a:off x="4405969" y="422292"/>
              <a:ext cx="3294426" cy="1651410"/>
              <a:chOff x="7080250" y="-4137025"/>
              <a:chExt cx="1868488" cy="936625"/>
            </a:xfrm>
          </p:grpSpPr>
          <p:sp>
            <p:nvSpPr>
              <p:cNvPr id="169" name="Freeform 81">
                <a:extLst>
                  <a:ext uri="{FF2B5EF4-FFF2-40B4-BE49-F238E27FC236}">
                    <a16:creationId xmlns:a16="http://schemas.microsoft.com/office/drawing/2014/main" id="{23F24DAF-6E96-4D13-B722-3E6173FE1C39}"/>
                  </a:ext>
                </a:extLst>
              </p:cNvPr>
              <p:cNvSpPr>
                <a:spLocks/>
              </p:cNvSpPr>
              <p:nvPr/>
            </p:nvSpPr>
            <p:spPr bwMode="auto">
              <a:xfrm>
                <a:off x="7112000" y="-4075113"/>
                <a:ext cx="1836738" cy="874713"/>
              </a:xfrm>
              <a:custGeom>
                <a:avLst/>
                <a:gdLst>
                  <a:gd name="T0" fmla="*/ 590 w 707"/>
                  <a:gd name="T1" fmla="*/ 0 h 336"/>
                  <a:gd name="T2" fmla="*/ 474 w 707"/>
                  <a:gd name="T3" fmla="*/ 69 h 336"/>
                  <a:gd name="T4" fmla="*/ 499 w 707"/>
                  <a:gd name="T5" fmla="*/ 111 h 336"/>
                  <a:gd name="T6" fmla="*/ 486 w 707"/>
                  <a:gd name="T7" fmla="*/ 128 h 336"/>
                  <a:gd name="T8" fmla="*/ 382 w 707"/>
                  <a:gd name="T9" fmla="*/ 109 h 336"/>
                  <a:gd name="T10" fmla="*/ 248 w 707"/>
                  <a:gd name="T11" fmla="*/ 144 h 336"/>
                  <a:gd name="T12" fmla="*/ 220 w 707"/>
                  <a:gd name="T13" fmla="*/ 124 h 336"/>
                  <a:gd name="T14" fmla="*/ 233 w 707"/>
                  <a:gd name="T15" fmla="*/ 93 h 336"/>
                  <a:gd name="T16" fmla="*/ 116 w 707"/>
                  <a:gd name="T17" fmla="*/ 24 h 336"/>
                  <a:gd name="T18" fmla="*/ 0 w 707"/>
                  <a:gd name="T19" fmla="*/ 93 h 336"/>
                  <a:gd name="T20" fmla="*/ 116 w 707"/>
                  <a:gd name="T21" fmla="*/ 162 h 336"/>
                  <a:gd name="T22" fmla="*/ 210 w 707"/>
                  <a:gd name="T23" fmla="*/ 134 h 336"/>
                  <a:gd name="T24" fmla="*/ 237 w 707"/>
                  <a:gd name="T25" fmla="*/ 152 h 336"/>
                  <a:gd name="T26" fmla="*/ 205 w 707"/>
                  <a:gd name="T27" fmla="*/ 210 h 336"/>
                  <a:gd name="T28" fmla="*/ 382 w 707"/>
                  <a:gd name="T29" fmla="*/ 310 h 336"/>
                  <a:gd name="T30" fmla="*/ 429 w 707"/>
                  <a:gd name="T31" fmla="*/ 306 h 336"/>
                  <a:gd name="T32" fmla="*/ 466 w 707"/>
                  <a:gd name="T33" fmla="*/ 336 h 336"/>
                  <a:gd name="T34" fmla="*/ 458 w 707"/>
                  <a:gd name="T35" fmla="*/ 300 h 336"/>
                  <a:gd name="T36" fmla="*/ 559 w 707"/>
                  <a:gd name="T37" fmla="*/ 210 h 336"/>
                  <a:gd name="T38" fmla="*/ 496 w 707"/>
                  <a:gd name="T39" fmla="*/ 133 h 336"/>
                  <a:gd name="T40" fmla="*/ 508 w 707"/>
                  <a:gd name="T41" fmla="*/ 117 h 336"/>
                  <a:gd name="T42" fmla="*/ 590 w 707"/>
                  <a:gd name="T43" fmla="*/ 138 h 336"/>
                  <a:gd name="T44" fmla="*/ 707 w 707"/>
                  <a:gd name="T45" fmla="*/ 69 h 336"/>
                  <a:gd name="T46" fmla="*/ 590 w 707"/>
                  <a:gd name="T4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7" h="336">
                    <a:moveTo>
                      <a:pt x="590" y="0"/>
                    </a:moveTo>
                    <a:cubicBezTo>
                      <a:pt x="526" y="0"/>
                      <a:pt x="474" y="31"/>
                      <a:pt x="474" y="69"/>
                    </a:cubicBezTo>
                    <a:cubicBezTo>
                      <a:pt x="474" y="85"/>
                      <a:pt x="483" y="100"/>
                      <a:pt x="499" y="111"/>
                    </a:cubicBezTo>
                    <a:cubicBezTo>
                      <a:pt x="496" y="118"/>
                      <a:pt x="492" y="124"/>
                      <a:pt x="486" y="128"/>
                    </a:cubicBezTo>
                    <a:cubicBezTo>
                      <a:pt x="456" y="116"/>
                      <a:pt x="420" y="109"/>
                      <a:pt x="382" y="109"/>
                    </a:cubicBezTo>
                    <a:cubicBezTo>
                      <a:pt x="329" y="109"/>
                      <a:pt x="281" y="123"/>
                      <a:pt x="248" y="144"/>
                    </a:cubicBezTo>
                    <a:cubicBezTo>
                      <a:pt x="241" y="140"/>
                      <a:pt x="229" y="133"/>
                      <a:pt x="220" y="124"/>
                    </a:cubicBezTo>
                    <a:cubicBezTo>
                      <a:pt x="228" y="115"/>
                      <a:pt x="233" y="104"/>
                      <a:pt x="233" y="93"/>
                    </a:cubicBezTo>
                    <a:cubicBezTo>
                      <a:pt x="233" y="55"/>
                      <a:pt x="181" y="24"/>
                      <a:pt x="116" y="24"/>
                    </a:cubicBezTo>
                    <a:cubicBezTo>
                      <a:pt x="52" y="24"/>
                      <a:pt x="0" y="55"/>
                      <a:pt x="0" y="93"/>
                    </a:cubicBezTo>
                    <a:cubicBezTo>
                      <a:pt x="0" y="131"/>
                      <a:pt x="52" y="162"/>
                      <a:pt x="116" y="162"/>
                    </a:cubicBezTo>
                    <a:cubicBezTo>
                      <a:pt x="155" y="162"/>
                      <a:pt x="189" y="151"/>
                      <a:pt x="210" y="134"/>
                    </a:cubicBezTo>
                    <a:cubicBezTo>
                      <a:pt x="219" y="136"/>
                      <a:pt x="231" y="141"/>
                      <a:pt x="237" y="152"/>
                    </a:cubicBezTo>
                    <a:cubicBezTo>
                      <a:pt x="216" y="168"/>
                      <a:pt x="205" y="188"/>
                      <a:pt x="205" y="210"/>
                    </a:cubicBezTo>
                    <a:cubicBezTo>
                      <a:pt x="205" y="265"/>
                      <a:pt x="284" y="310"/>
                      <a:pt x="382" y="310"/>
                    </a:cubicBezTo>
                    <a:cubicBezTo>
                      <a:pt x="398" y="310"/>
                      <a:pt x="414" y="309"/>
                      <a:pt x="429" y="306"/>
                    </a:cubicBezTo>
                    <a:cubicBezTo>
                      <a:pt x="429" y="306"/>
                      <a:pt x="441" y="335"/>
                      <a:pt x="466" y="336"/>
                    </a:cubicBezTo>
                    <a:cubicBezTo>
                      <a:pt x="466" y="336"/>
                      <a:pt x="444" y="318"/>
                      <a:pt x="458" y="300"/>
                    </a:cubicBezTo>
                    <a:cubicBezTo>
                      <a:pt x="518" y="284"/>
                      <a:pt x="559" y="249"/>
                      <a:pt x="559" y="210"/>
                    </a:cubicBezTo>
                    <a:cubicBezTo>
                      <a:pt x="559" y="179"/>
                      <a:pt x="535" y="152"/>
                      <a:pt x="496" y="133"/>
                    </a:cubicBezTo>
                    <a:cubicBezTo>
                      <a:pt x="499" y="128"/>
                      <a:pt x="503" y="122"/>
                      <a:pt x="508" y="117"/>
                    </a:cubicBezTo>
                    <a:cubicBezTo>
                      <a:pt x="529" y="130"/>
                      <a:pt x="558" y="138"/>
                      <a:pt x="590" y="138"/>
                    </a:cubicBezTo>
                    <a:cubicBezTo>
                      <a:pt x="655" y="138"/>
                      <a:pt x="707" y="107"/>
                      <a:pt x="707" y="69"/>
                    </a:cubicBezTo>
                    <a:cubicBezTo>
                      <a:pt x="707" y="31"/>
                      <a:pt x="655" y="0"/>
                      <a:pt x="59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Freeform 82">
                <a:extLst>
                  <a:ext uri="{FF2B5EF4-FFF2-40B4-BE49-F238E27FC236}">
                    <a16:creationId xmlns:a16="http://schemas.microsoft.com/office/drawing/2014/main" id="{978E86A6-25E9-4385-A6A5-5E20B715D24F}"/>
                  </a:ext>
                </a:extLst>
              </p:cNvPr>
              <p:cNvSpPr>
                <a:spLocks/>
              </p:cNvSpPr>
              <p:nvPr/>
            </p:nvSpPr>
            <p:spPr bwMode="auto">
              <a:xfrm>
                <a:off x="7080250" y="-4137025"/>
                <a:ext cx="1836738" cy="874713"/>
              </a:xfrm>
              <a:custGeom>
                <a:avLst/>
                <a:gdLst>
                  <a:gd name="T0" fmla="*/ 590 w 707"/>
                  <a:gd name="T1" fmla="*/ 0 h 336"/>
                  <a:gd name="T2" fmla="*/ 474 w 707"/>
                  <a:gd name="T3" fmla="*/ 69 h 336"/>
                  <a:gd name="T4" fmla="*/ 499 w 707"/>
                  <a:gd name="T5" fmla="*/ 111 h 336"/>
                  <a:gd name="T6" fmla="*/ 486 w 707"/>
                  <a:gd name="T7" fmla="*/ 128 h 336"/>
                  <a:gd name="T8" fmla="*/ 382 w 707"/>
                  <a:gd name="T9" fmla="*/ 109 h 336"/>
                  <a:gd name="T10" fmla="*/ 248 w 707"/>
                  <a:gd name="T11" fmla="*/ 144 h 336"/>
                  <a:gd name="T12" fmla="*/ 220 w 707"/>
                  <a:gd name="T13" fmla="*/ 124 h 336"/>
                  <a:gd name="T14" fmla="*/ 233 w 707"/>
                  <a:gd name="T15" fmla="*/ 93 h 336"/>
                  <a:gd name="T16" fmla="*/ 116 w 707"/>
                  <a:gd name="T17" fmla="*/ 24 h 336"/>
                  <a:gd name="T18" fmla="*/ 0 w 707"/>
                  <a:gd name="T19" fmla="*/ 93 h 336"/>
                  <a:gd name="T20" fmla="*/ 116 w 707"/>
                  <a:gd name="T21" fmla="*/ 162 h 336"/>
                  <a:gd name="T22" fmla="*/ 210 w 707"/>
                  <a:gd name="T23" fmla="*/ 134 h 336"/>
                  <a:gd name="T24" fmla="*/ 237 w 707"/>
                  <a:gd name="T25" fmla="*/ 152 h 336"/>
                  <a:gd name="T26" fmla="*/ 205 w 707"/>
                  <a:gd name="T27" fmla="*/ 210 h 336"/>
                  <a:gd name="T28" fmla="*/ 382 w 707"/>
                  <a:gd name="T29" fmla="*/ 310 h 336"/>
                  <a:gd name="T30" fmla="*/ 429 w 707"/>
                  <a:gd name="T31" fmla="*/ 306 h 336"/>
                  <a:gd name="T32" fmla="*/ 466 w 707"/>
                  <a:gd name="T33" fmla="*/ 336 h 336"/>
                  <a:gd name="T34" fmla="*/ 458 w 707"/>
                  <a:gd name="T35" fmla="*/ 300 h 336"/>
                  <a:gd name="T36" fmla="*/ 559 w 707"/>
                  <a:gd name="T37" fmla="*/ 210 h 336"/>
                  <a:gd name="T38" fmla="*/ 496 w 707"/>
                  <a:gd name="T39" fmla="*/ 133 h 336"/>
                  <a:gd name="T40" fmla="*/ 508 w 707"/>
                  <a:gd name="T41" fmla="*/ 117 h 336"/>
                  <a:gd name="T42" fmla="*/ 590 w 707"/>
                  <a:gd name="T43" fmla="*/ 138 h 336"/>
                  <a:gd name="T44" fmla="*/ 707 w 707"/>
                  <a:gd name="T45" fmla="*/ 69 h 336"/>
                  <a:gd name="T46" fmla="*/ 590 w 707"/>
                  <a:gd name="T4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7" h="336">
                    <a:moveTo>
                      <a:pt x="590" y="0"/>
                    </a:moveTo>
                    <a:cubicBezTo>
                      <a:pt x="526" y="0"/>
                      <a:pt x="474" y="31"/>
                      <a:pt x="474" y="69"/>
                    </a:cubicBezTo>
                    <a:cubicBezTo>
                      <a:pt x="474" y="85"/>
                      <a:pt x="483" y="100"/>
                      <a:pt x="499" y="111"/>
                    </a:cubicBezTo>
                    <a:cubicBezTo>
                      <a:pt x="496" y="118"/>
                      <a:pt x="492" y="124"/>
                      <a:pt x="486" y="128"/>
                    </a:cubicBezTo>
                    <a:cubicBezTo>
                      <a:pt x="456" y="116"/>
                      <a:pt x="420" y="109"/>
                      <a:pt x="382" y="109"/>
                    </a:cubicBezTo>
                    <a:cubicBezTo>
                      <a:pt x="329" y="109"/>
                      <a:pt x="281" y="123"/>
                      <a:pt x="248" y="144"/>
                    </a:cubicBezTo>
                    <a:cubicBezTo>
                      <a:pt x="241" y="140"/>
                      <a:pt x="229" y="133"/>
                      <a:pt x="220" y="124"/>
                    </a:cubicBezTo>
                    <a:cubicBezTo>
                      <a:pt x="228" y="115"/>
                      <a:pt x="233" y="104"/>
                      <a:pt x="233" y="93"/>
                    </a:cubicBezTo>
                    <a:cubicBezTo>
                      <a:pt x="233" y="55"/>
                      <a:pt x="181" y="24"/>
                      <a:pt x="116" y="24"/>
                    </a:cubicBezTo>
                    <a:cubicBezTo>
                      <a:pt x="52" y="24"/>
                      <a:pt x="0" y="55"/>
                      <a:pt x="0" y="93"/>
                    </a:cubicBezTo>
                    <a:cubicBezTo>
                      <a:pt x="0" y="131"/>
                      <a:pt x="52" y="162"/>
                      <a:pt x="116" y="162"/>
                    </a:cubicBezTo>
                    <a:cubicBezTo>
                      <a:pt x="155" y="162"/>
                      <a:pt x="189" y="151"/>
                      <a:pt x="210" y="134"/>
                    </a:cubicBezTo>
                    <a:cubicBezTo>
                      <a:pt x="219" y="136"/>
                      <a:pt x="231" y="141"/>
                      <a:pt x="237" y="152"/>
                    </a:cubicBezTo>
                    <a:cubicBezTo>
                      <a:pt x="216" y="168"/>
                      <a:pt x="205" y="188"/>
                      <a:pt x="205" y="210"/>
                    </a:cubicBezTo>
                    <a:cubicBezTo>
                      <a:pt x="205" y="265"/>
                      <a:pt x="284" y="310"/>
                      <a:pt x="382" y="310"/>
                    </a:cubicBezTo>
                    <a:cubicBezTo>
                      <a:pt x="398" y="310"/>
                      <a:pt x="414" y="309"/>
                      <a:pt x="429" y="306"/>
                    </a:cubicBezTo>
                    <a:cubicBezTo>
                      <a:pt x="429" y="306"/>
                      <a:pt x="441" y="335"/>
                      <a:pt x="466" y="336"/>
                    </a:cubicBezTo>
                    <a:cubicBezTo>
                      <a:pt x="466" y="336"/>
                      <a:pt x="444" y="318"/>
                      <a:pt x="458" y="300"/>
                    </a:cubicBezTo>
                    <a:cubicBezTo>
                      <a:pt x="518" y="284"/>
                      <a:pt x="559" y="249"/>
                      <a:pt x="559" y="210"/>
                    </a:cubicBezTo>
                    <a:cubicBezTo>
                      <a:pt x="559" y="179"/>
                      <a:pt x="535" y="152"/>
                      <a:pt x="496" y="133"/>
                    </a:cubicBezTo>
                    <a:cubicBezTo>
                      <a:pt x="499" y="128"/>
                      <a:pt x="503" y="122"/>
                      <a:pt x="508" y="117"/>
                    </a:cubicBezTo>
                    <a:cubicBezTo>
                      <a:pt x="529" y="130"/>
                      <a:pt x="558" y="138"/>
                      <a:pt x="590" y="138"/>
                    </a:cubicBezTo>
                    <a:cubicBezTo>
                      <a:pt x="655" y="138"/>
                      <a:pt x="707" y="107"/>
                      <a:pt x="707" y="69"/>
                    </a:cubicBezTo>
                    <a:cubicBezTo>
                      <a:pt x="707" y="31"/>
                      <a:pt x="655" y="0"/>
                      <a:pt x="590" y="0"/>
                    </a:cubicBez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5" name="TextBox 4">
              <a:extLst>
                <a:ext uri="{FF2B5EF4-FFF2-40B4-BE49-F238E27FC236}">
                  <a16:creationId xmlns:a16="http://schemas.microsoft.com/office/drawing/2014/main" id="{A19D5D91-22F1-423E-B945-19778BCAF11B}"/>
                </a:ext>
              </a:extLst>
            </p:cNvPr>
            <p:cNvSpPr txBox="1"/>
            <p:nvPr/>
          </p:nvSpPr>
          <p:spPr>
            <a:xfrm>
              <a:off x="4666143" y="659056"/>
              <a:ext cx="468270" cy="385883"/>
            </a:xfrm>
            <a:prstGeom prst="rect">
              <a:avLst/>
            </a:prstGeom>
            <a:noFill/>
          </p:spPr>
          <p:txBody>
            <a:bodyPr wrap="none" rtlCol="0">
              <a:spAutoFit/>
            </a:bodyPr>
            <a:lstStyle/>
            <a:p>
              <a:r>
                <a:rPr lang="en-IN" dirty="0">
                  <a:latin typeface="Comic Book" panose="02000500000000000000" pitchFamily="2" charset="0"/>
                </a:rPr>
                <a:t>The</a:t>
              </a:r>
            </a:p>
          </p:txBody>
        </p:sp>
        <p:sp>
          <p:nvSpPr>
            <p:cNvPr id="171" name="TextBox 170">
              <a:extLst>
                <a:ext uri="{FF2B5EF4-FFF2-40B4-BE49-F238E27FC236}">
                  <a16:creationId xmlns:a16="http://schemas.microsoft.com/office/drawing/2014/main" id="{F9F7AF0C-877E-45F8-96B3-DD99DC743646}"/>
                </a:ext>
              </a:extLst>
            </p:cNvPr>
            <p:cNvSpPr txBox="1"/>
            <p:nvPr/>
          </p:nvSpPr>
          <p:spPr>
            <a:xfrm>
              <a:off x="6594636" y="577160"/>
              <a:ext cx="1056251" cy="307777"/>
            </a:xfrm>
            <a:prstGeom prst="rect">
              <a:avLst/>
            </a:prstGeom>
            <a:noFill/>
          </p:spPr>
          <p:txBody>
            <a:bodyPr wrap="none" rtlCol="0">
              <a:spAutoFit/>
            </a:bodyPr>
            <a:lstStyle/>
            <a:p>
              <a:pPr algn="ctr"/>
              <a:r>
                <a:rPr lang="en-IN" sz="1400" dirty="0">
                  <a:latin typeface="Comic Book" panose="02000500000000000000" pitchFamily="2" charset="0"/>
                </a:rPr>
                <a:t>Presents..</a:t>
              </a:r>
            </a:p>
          </p:txBody>
        </p:sp>
        <p:sp>
          <p:nvSpPr>
            <p:cNvPr id="172" name="TextBox 171">
              <a:extLst>
                <a:ext uri="{FF2B5EF4-FFF2-40B4-BE49-F238E27FC236}">
                  <a16:creationId xmlns:a16="http://schemas.microsoft.com/office/drawing/2014/main" id="{2BCC75B5-BC7E-426D-9617-0F41348A113D}"/>
                </a:ext>
              </a:extLst>
            </p:cNvPr>
            <p:cNvSpPr txBox="1"/>
            <p:nvPr/>
          </p:nvSpPr>
          <p:spPr>
            <a:xfrm>
              <a:off x="5389302" y="1017061"/>
              <a:ext cx="1584813" cy="739610"/>
            </a:xfrm>
            <a:prstGeom prst="rect">
              <a:avLst/>
            </a:prstGeom>
            <a:noFill/>
          </p:spPr>
          <p:txBody>
            <a:bodyPr wrap="square" rtlCol="0">
              <a:spAutoFit/>
            </a:bodyPr>
            <a:lstStyle/>
            <a:p>
              <a:pPr algn="ctr"/>
              <a:r>
                <a:rPr lang="en-IN" sz="2000" dirty="0">
                  <a:latin typeface="Comic Book" panose="02000500000000000000" pitchFamily="2" charset="0"/>
                </a:rPr>
                <a:t>LUNA Project</a:t>
              </a:r>
            </a:p>
          </p:txBody>
        </p:sp>
      </p:grpSp>
      <p:sp>
        <p:nvSpPr>
          <p:cNvPr id="6" name="Rectangle 5">
            <a:extLst>
              <a:ext uri="{FF2B5EF4-FFF2-40B4-BE49-F238E27FC236}">
                <a16:creationId xmlns:a16="http://schemas.microsoft.com/office/drawing/2014/main" id="{0EED1962-32A3-49F8-B626-E7918F2C811A}"/>
              </a:ext>
            </a:extLst>
          </p:cNvPr>
          <p:cNvSpPr/>
          <p:nvPr/>
        </p:nvSpPr>
        <p:spPr>
          <a:xfrm>
            <a:off x="3019817" y="5896834"/>
            <a:ext cx="3942079" cy="400110"/>
          </a:xfrm>
          <a:prstGeom prst="rect">
            <a:avLst/>
          </a:prstGeom>
        </p:spPr>
        <p:txBody>
          <a:bodyPr wrap="square">
            <a:spAutoFit/>
          </a:bodyPr>
          <a:lstStyle/>
          <a:p>
            <a:r>
              <a:rPr lang="en-IN" sz="2000" dirty="0">
                <a:latin typeface="Comic Book" panose="02000500000000000000" pitchFamily="2" charset="0"/>
              </a:rPr>
              <a:t>An Online Learning resource</a:t>
            </a:r>
          </a:p>
        </p:txBody>
      </p:sp>
      <p:grpSp>
        <p:nvGrpSpPr>
          <p:cNvPr id="104" name="Group 93">
            <a:extLst>
              <a:ext uri="{FF2B5EF4-FFF2-40B4-BE49-F238E27FC236}">
                <a16:creationId xmlns:a16="http://schemas.microsoft.com/office/drawing/2014/main" id="{DA982C3A-5D2F-46F9-85D4-9F5F26426F3B}"/>
              </a:ext>
            </a:extLst>
          </p:cNvPr>
          <p:cNvGrpSpPr>
            <a:grpSpLocks noChangeAspect="1"/>
          </p:cNvGrpSpPr>
          <p:nvPr/>
        </p:nvGrpSpPr>
        <p:grpSpPr bwMode="auto">
          <a:xfrm>
            <a:off x="7839327" y="39990"/>
            <a:ext cx="1186080" cy="1181178"/>
            <a:chOff x="7917" y="709"/>
            <a:chExt cx="1452" cy="1446"/>
          </a:xfrm>
        </p:grpSpPr>
        <p:sp>
          <p:nvSpPr>
            <p:cNvPr id="105" name="Freeform 94">
              <a:extLst>
                <a:ext uri="{FF2B5EF4-FFF2-40B4-BE49-F238E27FC236}">
                  <a16:creationId xmlns:a16="http://schemas.microsoft.com/office/drawing/2014/main" id="{8C43E146-03C4-403A-A84C-C6688396A73E}"/>
                </a:ext>
              </a:extLst>
            </p:cNvPr>
            <p:cNvSpPr>
              <a:spLocks/>
            </p:cNvSpPr>
            <p:nvPr/>
          </p:nvSpPr>
          <p:spPr bwMode="auto">
            <a:xfrm>
              <a:off x="7917" y="709"/>
              <a:ext cx="1452" cy="1446"/>
            </a:xfrm>
            <a:custGeom>
              <a:avLst/>
              <a:gdLst>
                <a:gd name="T0" fmla="*/ 1090 w 1452"/>
                <a:gd name="T1" fmla="*/ 749 h 1446"/>
                <a:gd name="T2" fmla="*/ 1096 w 1452"/>
                <a:gd name="T3" fmla="*/ 789 h 1446"/>
                <a:gd name="T4" fmla="*/ 1302 w 1452"/>
                <a:gd name="T5" fmla="*/ 887 h 1446"/>
                <a:gd name="T6" fmla="*/ 1173 w 1452"/>
                <a:gd name="T7" fmla="*/ 899 h 1446"/>
                <a:gd name="T8" fmla="*/ 1133 w 1452"/>
                <a:gd name="T9" fmla="*/ 934 h 1446"/>
                <a:gd name="T10" fmla="*/ 1300 w 1452"/>
                <a:gd name="T11" fmla="*/ 1101 h 1446"/>
                <a:gd name="T12" fmla="*/ 1090 w 1452"/>
                <a:gd name="T13" fmla="*/ 1018 h 1446"/>
                <a:gd name="T14" fmla="*/ 1102 w 1452"/>
                <a:gd name="T15" fmla="*/ 1099 h 1446"/>
                <a:gd name="T16" fmla="*/ 1085 w 1452"/>
                <a:gd name="T17" fmla="*/ 1163 h 1446"/>
                <a:gd name="T18" fmla="*/ 1081 w 1452"/>
                <a:gd name="T19" fmla="*/ 1261 h 1446"/>
                <a:gd name="T20" fmla="*/ 1040 w 1452"/>
                <a:gd name="T21" fmla="*/ 1326 h 1446"/>
                <a:gd name="T22" fmla="*/ 887 w 1452"/>
                <a:gd name="T23" fmla="*/ 1134 h 1446"/>
                <a:gd name="T24" fmla="*/ 914 w 1452"/>
                <a:gd name="T25" fmla="*/ 1382 h 1446"/>
                <a:gd name="T26" fmla="*/ 817 w 1452"/>
                <a:gd name="T27" fmla="*/ 1232 h 1446"/>
                <a:gd name="T28" fmla="*/ 758 w 1452"/>
                <a:gd name="T29" fmla="*/ 1176 h 1446"/>
                <a:gd name="T30" fmla="*/ 714 w 1452"/>
                <a:gd name="T31" fmla="*/ 1140 h 1446"/>
                <a:gd name="T32" fmla="*/ 646 w 1452"/>
                <a:gd name="T33" fmla="*/ 1363 h 1446"/>
                <a:gd name="T34" fmla="*/ 621 w 1452"/>
                <a:gd name="T35" fmla="*/ 1174 h 1446"/>
                <a:gd name="T36" fmla="*/ 575 w 1452"/>
                <a:gd name="T37" fmla="*/ 1161 h 1446"/>
                <a:gd name="T38" fmla="*/ 516 w 1452"/>
                <a:gd name="T39" fmla="*/ 1180 h 1446"/>
                <a:gd name="T40" fmla="*/ 448 w 1452"/>
                <a:gd name="T41" fmla="*/ 1199 h 1446"/>
                <a:gd name="T42" fmla="*/ 406 w 1452"/>
                <a:gd name="T43" fmla="*/ 1161 h 1446"/>
                <a:gd name="T44" fmla="*/ 408 w 1452"/>
                <a:gd name="T45" fmla="*/ 1074 h 1446"/>
                <a:gd name="T46" fmla="*/ 266 w 1452"/>
                <a:gd name="T47" fmla="*/ 1143 h 1446"/>
                <a:gd name="T48" fmla="*/ 331 w 1452"/>
                <a:gd name="T49" fmla="*/ 1016 h 1446"/>
                <a:gd name="T50" fmla="*/ 377 w 1452"/>
                <a:gd name="T51" fmla="*/ 930 h 1446"/>
                <a:gd name="T52" fmla="*/ 360 w 1452"/>
                <a:gd name="T53" fmla="*/ 893 h 1446"/>
                <a:gd name="T54" fmla="*/ 91 w 1452"/>
                <a:gd name="T55" fmla="*/ 947 h 1446"/>
                <a:gd name="T56" fmla="*/ 47 w 1452"/>
                <a:gd name="T57" fmla="*/ 889 h 1446"/>
                <a:gd name="T58" fmla="*/ 204 w 1452"/>
                <a:gd name="T59" fmla="*/ 797 h 1446"/>
                <a:gd name="T60" fmla="*/ 52 w 1452"/>
                <a:gd name="T61" fmla="*/ 751 h 1446"/>
                <a:gd name="T62" fmla="*/ 79 w 1452"/>
                <a:gd name="T63" fmla="*/ 687 h 1446"/>
                <a:gd name="T64" fmla="*/ 127 w 1452"/>
                <a:gd name="T65" fmla="*/ 629 h 1446"/>
                <a:gd name="T66" fmla="*/ 254 w 1452"/>
                <a:gd name="T67" fmla="*/ 599 h 1446"/>
                <a:gd name="T68" fmla="*/ 368 w 1452"/>
                <a:gd name="T69" fmla="*/ 589 h 1446"/>
                <a:gd name="T70" fmla="*/ 323 w 1452"/>
                <a:gd name="T71" fmla="*/ 527 h 1446"/>
                <a:gd name="T72" fmla="*/ 223 w 1452"/>
                <a:gd name="T73" fmla="*/ 412 h 1446"/>
                <a:gd name="T74" fmla="*/ 187 w 1452"/>
                <a:gd name="T75" fmla="*/ 312 h 1446"/>
                <a:gd name="T76" fmla="*/ 204 w 1452"/>
                <a:gd name="T77" fmla="*/ 235 h 1446"/>
                <a:gd name="T78" fmla="*/ 412 w 1452"/>
                <a:gd name="T79" fmla="*/ 366 h 1446"/>
                <a:gd name="T80" fmla="*/ 502 w 1452"/>
                <a:gd name="T81" fmla="*/ 412 h 1446"/>
                <a:gd name="T82" fmla="*/ 389 w 1452"/>
                <a:gd name="T83" fmla="*/ 135 h 1446"/>
                <a:gd name="T84" fmla="*/ 477 w 1452"/>
                <a:gd name="T85" fmla="*/ 167 h 1446"/>
                <a:gd name="T86" fmla="*/ 591 w 1452"/>
                <a:gd name="T87" fmla="*/ 323 h 1446"/>
                <a:gd name="T88" fmla="*/ 610 w 1452"/>
                <a:gd name="T89" fmla="*/ 217 h 1446"/>
                <a:gd name="T90" fmla="*/ 644 w 1452"/>
                <a:gd name="T91" fmla="*/ 56 h 1446"/>
                <a:gd name="T92" fmla="*/ 710 w 1452"/>
                <a:gd name="T93" fmla="*/ 81 h 1446"/>
                <a:gd name="T94" fmla="*/ 779 w 1452"/>
                <a:gd name="T95" fmla="*/ 23 h 1446"/>
                <a:gd name="T96" fmla="*/ 808 w 1452"/>
                <a:gd name="T97" fmla="*/ 250 h 1446"/>
                <a:gd name="T98" fmla="*/ 908 w 1452"/>
                <a:gd name="T99" fmla="*/ 75 h 1446"/>
                <a:gd name="T100" fmla="*/ 958 w 1452"/>
                <a:gd name="T101" fmla="*/ 129 h 1446"/>
                <a:gd name="T102" fmla="*/ 992 w 1452"/>
                <a:gd name="T103" fmla="*/ 204 h 1446"/>
                <a:gd name="T104" fmla="*/ 1058 w 1452"/>
                <a:gd name="T105" fmla="*/ 208 h 1446"/>
                <a:gd name="T106" fmla="*/ 1060 w 1452"/>
                <a:gd name="T107" fmla="*/ 302 h 1446"/>
                <a:gd name="T108" fmla="*/ 1194 w 1452"/>
                <a:gd name="T109" fmla="*/ 246 h 1446"/>
                <a:gd name="T110" fmla="*/ 1075 w 1452"/>
                <a:gd name="T111" fmla="*/ 429 h 1446"/>
                <a:gd name="T112" fmla="*/ 1331 w 1452"/>
                <a:gd name="T113" fmla="*/ 316 h 1446"/>
                <a:gd name="T114" fmla="*/ 1081 w 1452"/>
                <a:gd name="T115" fmla="*/ 529 h 1446"/>
                <a:gd name="T116" fmla="*/ 1304 w 1452"/>
                <a:gd name="T117" fmla="*/ 483 h 1446"/>
                <a:gd name="T118" fmla="*/ 1146 w 1452"/>
                <a:gd name="T119" fmla="*/ 595 h 1446"/>
                <a:gd name="T120" fmla="*/ 1338 w 1452"/>
                <a:gd name="T121" fmla="*/ 604 h 1446"/>
                <a:gd name="T122" fmla="*/ 1148 w 1452"/>
                <a:gd name="T123" fmla="*/ 683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2" h="1446">
                  <a:moveTo>
                    <a:pt x="1452" y="718"/>
                  </a:moveTo>
                  <a:lnTo>
                    <a:pt x="1110" y="724"/>
                  </a:lnTo>
                  <a:lnTo>
                    <a:pt x="1258" y="737"/>
                  </a:lnTo>
                  <a:lnTo>
                    <a:pt x="1194" y="743"/>
                  </a:lnTo>
                  <a:lnTo>
                    <a:pt x="1298" y="758"/>
                  </a:lnTo>
                  <a:lnTo>
                    <a:pt x="1090" y="749"/>
                  </a:lnTo>
                  <a:lnTo>
                    <a:pt x="1258" y="772"/>
                  </a:lnTo>
                  <a:lnTo>
                    <a:pt x="1431" y="801"/>
                  </a:lnTo>
                  <a:lnTo>
                    <a:pt x="1213" y="785"/>
                  </a:lnTo>
                  <a:lnTo>
                    <a:pt x="1265" y="801"/>
                  </a:lnTo>
                  <a:lnTo>
                    <a:pt x="1433" y="839"/>
                  </a:lnTo>
                  <a:lnTo>
                    <a:pt x="1096" y="789"/>
                  </a:lnTo>
                  <a:lnTo>
                    <a:pt x="1294" y="835"/>
                  </a:lnTo>
                  <a:lnTo>
                    <a:pt x="1348" y="855"/>
                  </a:lnTo>
                  <a:lnTo>
                    <a:pt x="1281" y="851"/>
                  </a:lnTo>
                  <a:lnTo>
                    <a:pt x="1333" y="874"/>
                  </a:lnTo>
                  <a:lnTo>
                    <a:pt x="1385" y="899"/>
                  </a:lnTo>
                  <a:lnTo>
                    <a:pt x="1302" y="887"/>
                  </a:lnTo>
                  <a:lnTo>
                    <a:pt x="1158" y="853"/>
                  </a:lnTo>
                  <a:lnTo>
                    <a:pt x="1110" y="845"/>
                  </a:lnTo>
                  <a:lnTo>
                    <a:pt x="1098" y="849"/>
                  </a:lnTo>
                  <a:lnTo>
                    <a:pt x="1254" y="914"/>
                  </a:lnTo>
                  <a:lnTo>
                    <a:pt x="1065" y="849"/>
                  </a:lnTo>
                  <a:lnTo>
                    <a:pt x="1173" y="899"/>
                  </a:lnTo>
                  <a:lnTo>
                    <a:pt x="1194" y="918"/>
                  </a:lnTo>
                  <a:lnTo>
                    <a:pt x="1056" y="866"/>
                  </a:lnTo>
                  <a:lnTo>
                    <a:pt x="1283" y="978"/>
                  </a:lnTo>
                  <a:lnTo>
                    <a:pt x="1223" y="959"/>
                  </a:lnTo>
                  <a:lnTo>
                    <a:pt x="1058" y="889"/>
                  </a:lnTo>
                  <a:lnTo>
                    <a:pt x="1133" y="934"/>
                  </a:lnTo>
                  <a:lnTo>
                    <a:pt x="1058" y="903"/>
                  </a:lnTo>
                  <a:lnTo>
                    <a:pt x="1190" y="984"/>
                  </a:lnTo>
                  <a:lnTo>
                    <a:pt x="1169" y="982"/>
                  </a:lnTo>
                  <a:lnTo>
                    <a:pt x="1283" y="1063"/>
                  </a:lnTo>
                  <a:lnTo>
                    <a:pt x="1267" y="1066"/>
                  </a:lnTo>
                  <a:lnTo>
                    <a:pt x="1300" y="1101"/>
                  </a:lnTo>
                  <a:lnTo>
                    <a:pt x="1154" y="1014"/>
                  </a:lnTo>
                  <a:lnTo>
                    <a:pt x="1175" y="1041"/>
                  </a:lnTo>
                  <a:lnTo>
                    <a:pt x="1140" y="1026"/>
                  </a:lnTo>
                  <a:lnTo>
                    <a:pt x="1198" y="1082"/>
                  </a:lnTo>
                  <a:lnTo>
                    <a:pt x="1092" y="1009"/>
                  </a:lnTo>
                  <a:lnTo>
                    <a:pt x="1090" y="1018"/>
                  </a:lnTo>
                  <a:lnTo>
                    <a:pt x="1104" y="1043"/>
                  </a:lnTo>
                  <a:lnTo>
                    <a:pt x="1090" y="1041"/>
                  </a:lnTo>
                  <a:lnTo>
                    <a:pt x="1240" y="1188"/>
                  </a:lnTo>
                  <a:lnTo>
                    <a:pt x="1012" y="991"/>
                  </a:lnTo>
                  <a:lnTo>
                    <a:pt x="1081" y="1068"/>
                  </a:lnTo>
                  <a:lnTo>
                    <a:pt x="1102" y="1099"/>
                  </a:lnTo>
                  <a:lnTo>
                    <a:pt x="1012" y="1020"/>
                  </a:lnTo>
                  <a:lnTo>
                    <a:pt x="1075" y="1097"/>
                  </a:lnTo>
                  <a:lnTo>
                    <a:pt x="1158" y="1203"/>
                  </a:lnTo>
                  <a:lnTo>
                    <a:pt x="1046" y="1088"/>
                  </a:lnTo>
                  <a:lnTo>
                    <a:pt x="1177" y="1259"/>
                  </a:lnTo>
                  <a:lnTo>
                    <a:pt x="1085" y="1163"/>
                  </a:lnTo>
                  <a:lnTo>
                    <a:pt x="1056" y="1145"/>
                  </a:lnTo>
                  <a:lnTo>
                    <a:pt x="989" y="1072"/>
                  </a:lnTo>
                  <a:lnTo>
                    <a:pt x="1033" y="1145"/>
                  </a:lnTo>
                  <a:lnTo>
                    <a:pt x="983" y="1088"/>
                  </a:lnTo>
                  <a:lnTo>
                    <a:pt x="956" y="1061"/>
                  </a:lnTo>
                  <a:lnTo>
                    <a:pt x="1081" y="1261"/>
                  </a:lnTo>
                  <a:lnTo>
                    <a:pt x="1042" y="1222"/>
                  </a:lnTo>
                  <a:lnTo>
                    <a:pt x="1098" y="1332"/>
                  </a:lnTo>
                  <a:lnTo>
                    <a:pt x="1092" y="1344"/>
                  </a:lnTo>
                  <a:lnTo>
                    <a:pt x="962" y="1143"/>
                  </a:lnTo>
                  <a:lnTo>
                    <a:pt x="904" y="1053"/>
                  </a:lnTo>
                  <a:lnTo>
                    <a:pt x="1040" y="1326"/>
                  </a:lnTo>
                  <a:lnTo>
                    <a:pt x="1002" y="1276"/>
                  </a:lnTo>
                  <a:lnTo>
                    <a:pt x="885" y="1061"/>
                  </a:lnTo>
                  <a:lnTo>
                    <a:pt x="917" y="1140"/>
                  </a:lnTo>
                  <a:lnTo>
                    <a:pt x="952" y="1240"/>
                  </a:lnTo>
                  <a:lnTo>
                    <a:pt x="971" y="1309"/>
                  </a:lnTo>
                  <a:lnTo>
                    <a:pt x="887" y="1134"/>
                  </a:lnTo>
                  <a:lnTo>
                    <a:pt x="858" y="1080"/>
                  </a:lnTo>
                  <a:lnTo>
                    <a:pt x="873" y="1136"/>
                  </a:lnTo>
                  <a:lnTo>
                    <a:pt x="908" y="1259"/>
                  </a:lnTo>
                  <a:lnTo>
                    <a:pt x="883" y="1213"/>
                  </a:lnTo>
                  <a:lnTo>
                    <a:pt x="864" y="1180"/>
                  </a:lnTo>
                  <a:lnTo>
                    <a:pt x="914" y="1382"/>
                  </a:lnTo>
                  <a:lnTo>
                    <a:pt x="906" y="1399"/>
                  </a:lnTo>
                  <a:lnTo>
                    <a:pt x="817" y="1095"/>
                  </a:lnTo>
                  <a:lnTo>
                    <a:pt x="821" y="1138"/>
                  </a:lnTo>
                  <a:lnTo>
                    <a:pt x="806" y="1107"/>
                  </a:lnTo>
                  <a:lnTo>
                    <a:pt x="804" y="1126"/>
                  </a:lnTo>
                  <a:lnTo>
                    <a:pt x="817" y="1232"/>
                  </a:lnTo>
                  <a:lnTo>
                    <a:pt x="792" y="1136"/>
                  </a:lnTo>
                  <a:lnTo>
                    <a:pt x="814" y="1342"/>
                  </a:lnTo>
                  <a:lnTo>
                    <a:pt x="777" y="1132"/>
                  </a:lnTo>
                  <a:lnTo>
                    <a:pt x="796" y="1369"/>
                  </a:lnTo>
                  <a:lnTo>
                    <a:pt x="785" y="1357"/>
                  </a:lnTo>
                  <a:lnTo>
                    <a:pt x="758" y="1176"/>
                  </a:lnTo>
                  <a:lnTo>
                    <a:pt x="750" y="1159"/>
                  </a:lnTo>
                  <a:lnTo>
                    <a:pt x="746" y="1217"/>
                  </a:lnTo>
                  <a:lnTo>
                    <a:pt x="737" y="1236"/>
                  </a:lnTo>
                  <a:lnTo>
                    <a:pt x="729" y="1205"/>
                  </a:lnTo>
                  <a:lnTo>
                    <a:pt x="721" y="1238"/>
                  </a:lnTo>
                  <a:lnTo>
                    <a:pt x="714" y="1140"/>
                  </a:lnTo>
                  <a:lnTo>
                    <a:pt x="704" y="1211"/>
                  </a:lnTo>
                  <a:lnTo>
                    <a:pt x="689" y="1355"/>
                  </a:lnTo>
                  <a:lnTo>
                    <a:pt x="683" y="1292"/>
                  </a:lnTo>
                  <a:lnTo>
                    <a:pt x="660" y="1446"/>
                  </a:lnTo>
                  <a:lnTo>
                    <a:pt x="650" y="1415"/>
                  </a:lnTo>
                  <a:lnTo>
                    <a:pt x="646" y="1363"/>
                  </a:lnTo>
                  <a:lnTo>
                    <a:pt x="641" y="1305"/>
                  </a:lnTo>
                  <a:lnTo>
                    <a:pt x="664" y="1095"/>
                  </a:lnTo>
                  <a:lnTo>
                    <a:pt x="652" y="1124"/>
                  </a:lnTo>
                  <a:lnTo>
                    <a:pt x="644" y="1132"/>
                  </a:lnTo>
                  <a:lnTo>
                    <a:pt x="623" y="1205"/>
                  </a:lnTo>
                  <a:lnTo>
                    <a:pt x="621" y="1174"/>
                  </a:lnTo>
                  <a:lnTo>
                    <a:pt x="614" y="1165"/>
                  </a:lnTo>
                  <a:lnTo>
                    <a:pt x="602" y="1184"/>
                  </a:lnTo>
                  <a:lnTo>
                    <a:pt x="573" y="1263"/>
                  </a:lnTo>
                  <a:lnTo>
                    <a:pt x="543" y="1328"/>
                  </a:lnTo>
                  <a:lnTo>
                    <a:pt x="539" y="1301"/>
                  </a:lnTo>
                  <a:lnTo>
                    <a:pt x="575" y="1161"/>
                  </a:lnTo>
                  <a:lnTo>
                    <a:pt x="485" y="1396"/>
                  </a:lnTo>
                  <a:lnTo>
                    <a:pt x="550" y="1186"/>
                  </a:lnTo>
                  <a:lnTo>
                    <a:pt x="581" y="1080"/>
                  </a:lnTo>
                  <a:lnTo>
                    <a:pt x="579" y="1068"/>
                  </a:lnTo>
                  <a:lnTo>
                    <a:pt x="473" y="1303"/>
                  </a:lnTo>
                  <a:lnTo>
                    <a:pt x="516" y="1180"/>
                  </a:lnTo>
                  <a:lnTo>
                    <a:pt x="493" y="1209"/>
                  </a:lnTo>
                  <a:lnTo>
                    <a:pt x="464" y="1247"/>
                  </a:lnTo>
                  <a:lnTo>
                    <a:pt x="464" y="1226"/>
                  </a:lnTo>
                  <a:lnTo>
                    <a:pt x="456" y="1222"/>
                  </a:lnTo>
                  <a:lnTo>
                    <a:pt x="410" y="1286"/>
                  </a:lnTo>
                  <a:lnTo>
                    <a:pt x="448" y="1199"/>
                  </a:lnTo>
                  <a:lnTo>
                    <a:pt x="387" y="1280"/>
                  </a:lnTo>
                  <a:lnTo>
                    <a:pt x="402" y="1236"/>
                  </a:lnTo>
                  <a:lnTo>
                    <a:pt x="483" y="1091"/>
                  </a:lnTo>
                  <a:lnTo>
                    <a:pt x="491" y="1066"/>
                  </a:lnTo>
                  <a:lnTo>
                    <a:pt x="446" y="1120"/>
                  </a:lnTo>
                  <a:lnTo>
                    <a:pt x="406" y="1161"/>
                  </a:lnTo>
                  <a:lnTo>
                    <a:pt x="493" y="1028"/>
                  </a:lnTo>
                  <a:lnTo>
                    <a:pt x="368" y="1180"/>
                  </a:lnTo>
                  <a:lnTo>
                    <a:pt x="418" y="1099"/>
                  </a:lnTo>
                  <a:lnTo>
                    <a:pt x="385" y="1128"/>
                  </a:lnTo>
                  <a:lnTo>
                    <a:pt x="402" y="1095"/>
                  </a:lnTo>
                  <a:lnTo>
                    <a:pt x="408" y="1074"/>
                  </a:lnTo>
                  <a:lnTo>
                    <a:pt x="414" y="1057"/>
                  </a:lnTo>
                  <a:lnTo>
                    <a:pt x="364" y="1099"/>
                  </a:lnTo>
                  <a:lnTo>
                    <a:pt x="462" y="986"/>
                  </a:lnTo>
                  <a:lnTo>
                    <a:pt x="360" y="1078"/>
                  </a:lnTo>
                  <a:lnTo>
                    <a:pt x="270" y="1153"/>
                  </a:lnTo>
                  <a:lnTo>
                    <a:pt x="266" y="1143"/>
                  </a:lnTo>
                  <a:lnTo>
                    <a:pt x="268" y="1128"/>
                  </a:lnTo>
                  <a:lnTo>
                    <a:pt x="210" y="1163"/>
                  </a:lnTo>
                  <a:lnTo>
                    <a:pt x="304" y="1070"/>
                  </a:lnTo>
                  <a:lnTo>
                    <a:pt x="243" y="1107"/>
                  </a:lnTo>
                  <a:lnTo>
                    <a:pt x="200" y="1128"/>
                  </a:lnTo>
                  <a:lnTo>
                    <a:pt x="331" y="1016"/>
                  </a:lnTo>
                  <a:lnTo>
                    <a:pt x="389" y="962"/>
                  </a:lnTo>
                  <a:lnTo>
                    <a:pt x="310" y="1009"/>
                  </a:lnTo>
                  <a:lnTo>
                    <a:pt x="360" y="964"/>
                  </a:lnTo>
                  <a:lnTo>
                    <a:pt x="389" y="937"/>
                  </a:lnTo>
                  <a:lnTo>
                    <a:pt x="264" y="1009"/>
                  </a:lnTo>
                  <a:lnTo>
                    <a:pt x="377" y="930"/>
                  </a:lnTo>
                  <a:lnTo>
                    <a:pt x="106" y="1082"/>
                  </a:lnTo>
                  <a:lnTo>
                    <a:pt x="285" y="966"/>
                  </a:lnTo>
                  <a:lnTo>
                    <a:pt x="206" y="999"/>
                  </a:lnTo>
                  <a:lnTo>
                    <a:pt x="204" y="991"/>
                  </a:lnTo>
                  <a:lnTo>
                    <a:pt x="91" y="1034"/>
                  </a:lnTo>
                  <a:lnTo>
                    <a:pt x="360" y="893"/>
                  </a:lnTo>
                  <a:lnTo>
                    <a:pt x="195" y="959"/>
                  </a:lnTo>
                  <a:lnTo>
                    <a:pt x="110" y="989"/>
                  </a:lnTo>
                  <a:lnTo>
                    <a:pt x="268" y="909"/>
                  </a:lnTo>
                  <a:lnTo>
                    <a:pt x="310" y="885"/>
                  </a:lnTo>
                  <a:lnTo>
                    <a:pt x="256" y="897"/>
                  </a:lnTo>
                  <a:lnTo>
                    <a:pt x="91" y="947"/>
                  </a:lnTo>
                  <a:lnTo>
                    <a:pt x="29" y="957"/>
                  </a:lnTo>
                  <a:lnTo>
                    <a:pt x="341" y="843"/>
                  </a:lnTo>
                  <a:lnTo>
                    <a:pt x="233" y="868"/>
                  </a:lnTo>
                  <a:lnTo>
                    <a:pt x="45" y="914"/>
                  </a:lnTo>
                  <a:lnTo>
                    <a:pt x="66" y="897"/>
                  </a:lnTo>
                  <a:lnTo>
                    <a:pt x="47" y="889"/>
                  </a:lnTo>
                  <a:lnTo>
                    <a:pt x="350" y="805"/>
                  </a:lnTo>
                  <a:lnTo>
                    <a:pt x="281" y="816"/>
                  </a:lnTo>
                  <a:lnTo>
                    <a:pt x="114" y="841"/>
                  </a:lnTo>
                  <a:lnTo>
                    <a:pt x="14" y="849"/>
                  </a:lnTo>
                  <a:lnTo>
                    <a:pt x="108" y="822"/>
                  </a:lnTo>
                  <a:lnTo>
                    <a:pt x="204" y="797"/>
                  </a:lnTo>
                  <a:lnTo>
                    <a:pt x="193" y="789"/>
                  </a:lnTo>
                  <a:lnTo>
                    <a:pt x="277" y="770"/>
                  </a:lnTo>
                  <a:lnTo>
                    <a:pt x="214" y="770"/>
                  </a:lnTo>
                  <a:lnTo>
                    <a:pt x="295" y="753"/>
                  </a:lnTo>
                  <a:lnTo>
                    <a:pt x="37" y="764"/>
                  </a:lnTo>
                  <a:lnTo>
                    <a:pt x="52" y="751"/>
                  </a:lnTo>
                  <a:lnTo>
                    <a:pt x="0" y="743"/>
                  </a:lnTo>
                  <a:lnTo>
                    <a:pt x="225" y="726"/>
                  </a:lnTo>
                  <a:lnTo>
                    <a:pt x="310" y="718"/>
                  </a:lnTo>
                  <a:lnTo>
                    <a:pt x="141" y="710"/>
                  </a:lnTo>
                  <a:lnTo>
                    <a:pt x="135" y="699"/>
                  </a:lnTo>
                  <a:lnTo>
                    <a:pt x="79" y="687"/>
                  </a:lnTo>
                  <a:lnTo>
                    <a:pt x="298" y="691"/>
                  </a:lnTo>
                  <a:lnTo>
                    <a:pt x="25" y="660"/>
                  </a:lnTo>
                  <a:lnTo>
                    <a:pt x="147" y="662"/>
                  </a:lnTo>
                  <a:lnTo>
                    <a:pt x="60" y="641"/>
                  </a:lnTo>
                  <a:lnTo>
                    <a:pt x="254" y="656"/>
                  </a:lnTo>
                  <a:lnTo>
                    <a:pt x="127" y="629"/>
                  </a:lnTo>
                  <a:lnTo>
                    <a:pt x="239" y="637"/>
                  </a:lnTo>
                  <a:lnTo>
                    <a:pt x="145" y="612"/>
                  </a:lnTo>
                  <a:lnTo>
                    <a:pt x="100" y="593"/>
                  </a:lnTo>
                  <a:lnTo>
                    <a:pt x="258" y="616"/>
                  </a:lnTo>
                  <a:lnTo>
                    <a:pt x="160" y="585"/>
                  </a:lnTo>
                  <a:lnTo>
                    <a:pt x="254" y="599"/>
                  </a:lnTo>
                  <a:lnTo>
                    <a:pt x="62" y="539"/>
                  </a:lnTo>
                  <a:lnTo>
                    <a:pt x="241" y="579"/>
                  </a:lnTo>
                  <a:lnTo>
                    <a:pt x="248" y="572"/>
                  </a:lnTo>
                  <a:lnTo>
                    <a:pt x="143" y="531"/>
                  </a:lnTo>
                  <a:lnTo>
                    <a:pt x="158" y="524"/>
                  </a:lnTo>
                  <a:lnTo>
                    <a:pt x="368" y="589"/>
                  </a:lnTo>
                  <a:lnTo>
                    <a:pt x="329" y="568"/>
                  </a:lnTo>
                  <a:lnTo>
                    <a:pt x="316" y="556"/>
                  </a:lnTo>
                  <a:lnTo>
                    <a:pt x="45" y="433"/>
                  </a:lnTo>
                  <a:lnTo>
                    <a:pt x="364" y="562"/>
                  </a:lnTo>
                  <a:lnTo>
                    <a:pt x="150" y="456"/>
                  </a:lnTo>
                  <a:lnTo>
                    <a:pt x="323" y="527"/>
                  </a:lnTo>
                  <a:lnTo>
                    <a:pt x="106" y="410"/>
                  </a:lnTo>
                  <a:lnTo>
                    <a:pt x="337" y="518"/>
                  </a:lnTo>
                  <a:lnTo>
                    <a:pt x="193" y="431"/>
                  </a:lnTo>
                  <a:lnTo>
                    <a:pt x="360" y="514"/>
                  </a:lnTo>
                  <a:lnTo>
                    <a:pt x="277" y="456"/>
                  </a:lnTo>
                  <a:lnTo>
                    <a:pt x="223" y="412"/>
                  </a:lnTo>
                  <a:lnTo>
                    <a:pt x="214" y="395"/>
                  </a:lnTo>
                  <a:lnTo>
                    <a:pt x="122" y="323"/>
                  </a:lnTo>
                  <a:lnTo>
                    <a:pt x="404" y="502"/>
                  </a:lnTo>
                  <a:lnTo>
                    <a:pt x="385" y="481"/>
                  </a:lnTo>
                  <a:lnTo>
                    <a:pt x="358" y="452"/>
                  </a:lnTo>
                  <a:lnTo>
                    <a:pt x="187" y="312"/>
                  </a:lnTo>
                  <a:lnTo>
                    <a:pt x="339" y="418"/>
                  </a:lnTo>
                  <a:lnTo>
                    <a:pt x="258" y="341"/>
                  </a:lnTo>
                  <a:lnTo>
                    <a:pt x="433" y="477"/>
                  </a:lnTo>
                  <a:lnTo>
                    <a:pt x="389" y="429"/>
                  </a:lnTo>
                  <a:lnTo>
                    <a:pt x="277" y="318"/>
                  </a:lnTo>
                  <a:lnTo>
                    <a:pt x="204" y="235"/>
                  </a:lnTo>
                  <a:lnTo>
                    <a:pt x="391" y="402"/>
                  </a:lnTo>
                  <a:lnTo>
                    <a:pt x="266" y="264"/>
                  </a:lnTo>
                  <a:lnTo>
                    <a:pt x="446" y="433"/>
                  </a:lnTo>
                  <a:lnTo>
                    <a:pt x="431" y="408"/>
                  </a:lnTo>
                  <a:lnTo>
                    <a:pt x="333" y="291"/>
                  </a:lnTo>
                  <a:lnTo>
                    <a:pt x="412" y="366"/>
                  </a:lnTo>
                  <a:lnTo>
                    <a:pt x="298" y="217"/>
                  </a:lnTo>
                  <a:lnTo>
                    <a:pt x="300" y="204"/>
                  </a:lnTo>
                  <a:lnTo>
                    <a:pt x="473" y="406"/>
                  </a:lnTo>
                  <a:lnTo>
                    <a:pt x="475" y="398"/>
                  </a:lnTo>
                  <a:lnTo>
                    <a:pt x="437" y="333"/>
                  </a:lnTo>
                  <a:lnTo>
                    <a:pt x="502" y="412"/>
                  </a:lnTo>
                  <a:lnTo>
                    <a:pt x="421" y="281"/>
                  </a:lnTo>
                  <a:lnTo>
                    <a:pt x="325" y="121"/>
                  </a:lnTo>
                  <a:lnTo>
                    <a:pt x="327" y="102"/>
                  </a:lnTo>
                  <a:lnTo>
                    <a:pt x="366" y="142"/>
                  </a:lnTo>
                  <a:lnTo>
                    <a:pt x="387" y="154"/>
                  </a:lnTo>
                  <a:lnTo>
                    <a:pt x="389" y="135"/>
                  </a:lnTo>
                  <a:lnTo>
                    <a:pt x="410" y="150"/>
                  </a:lnTo>
                  <a:lnTo>
                    <a:pt x="439" y="185"/>
                  </a:lnTo>
                  <a:lnTo>
                    <a:pt x="433" y="148"/>
                  </a:lnTo>
                  <a:lnTo>
                    <a:pt x="556" y="379"/>
                  </a:lnTo>
                  <a:lnTo>
                    <a:pt x="552" y="354"/>
                  </a:lnTo>
                  <a:lnTo>
                    <a:pt x="477" y="167"/>
                  </a:lnTo>
                  <a:lnTo>
                    <a:pt x="560" y="339"/>
                  </a:lnTo>
                  <a:lnTo>
                    <a:pt x="481" y="127"/>
                  </a:lnTo>
                  <a:lnTo>
                    <a:pt x="481" y="98"/>
                  </a:lnTo>
                  <a:lnTo>
                    <a:pt x="502" y="117"/>
                  </a:lnTo>
                  <a:lnTo>
                    <a:pt x="554" y="239"/>
                  </a:lnTo>
                  <a:lnTo>
                    <a:pt x="591" y="323"/>
                  </a:lnTo>
                  <a:lnTo>
                    <a:pt x="591" y="302"/>
                  </a:lnTo>
                  <a:lnTo>
                    <a:pt x="589" y="269"/>
                  </a:lnTo>
                  <a:lnTo>
                    <a:pt x="573" y="175"/>
                  </a:lnTo>
                  <a:lnTo>
                    <a:pt x="552" y="54"/>
                  </a:lnTo>
                  <a:lnTo>
                    <a:pt x="596" y="189"/>
                  </a:lnTo>
                  <a:lnTo>
                    <a:pt x="610" y="217"/>
                  </a:lnTo>
                  <a:lnTo>
                    <a:pt x="589" y="71"/>
                  </a:lnTo>
                  <a:lnTo>
                    <a:pt x="621" y="183"/>
                  </a:lnTo>
                  <a:lnTo>
                    <a:pt x="606" y="33"/>
                  </a:lnTo>
                  <a:lnTo>
                    <a:pt x="650" y="256"/>
                  </a:lnTo>
                  <a:lnTo>
                    <a:pt x="650" y="194"/>
                  </a:lnTo>
                  <a:lnTo>
                    <a:pt x="644" y="56"/>
                  </a:lnTo>
                  <a:lnTo>
                    <a:pt x="677" y="281"/>
                  </a:lnTo>
                  <a:lnTo>
                    <a:pt x="687" y="333"/>
                  </a:lnTo>
                  <a:lnTo>
                    <a:pt x="694" y="308"/>
                  </a:lnTo>
                  <a:lnTo>
                    <a:pt x="685" y="21"/>
                  </a:lnTo>
                  <a:lnTo>
                    <a:pt x="704" y="202"/>
                  </a:lnTo>
                  <a:lnTo>
                    <a:pt x="710" y="81"/>
                  </a:lnTo>
                  <a:lnTo>
                    <a:pt x="721" y="227"/>
                  </a:lnTo>
                  <a:lnTo>
                    <a:pt x="729" y="229"/>
                  </a:lnTo>
                  <a:lnTo>
                    <a:pt x="733" y="316"/>
                  </a:lnTo>
                  <a:lnTo>
                    <a:pt x="752" y="81"/>
                  </a:lnTo>
                  <a:lnTo>
                    <a:pt x="748" y="321"/>
                  </a:lnTo>
                  <a:lnTo>
                    <a:pt x="779" y="23"/>
                  </a:lnTo>
                  <a:lnTo>
                    <a:pt x="764" y="273"/>
                  </a:lnTo>
                  <a:lnTo>
                    <a:pt x="787" y="142"/>
                  </a:lnTo>
                  <a:lnTo>
                    <a:pt x="794" y="173"/>
                  </a:lnTo>
                  <a:lnTo>
                    <a:pt x="829" y="2"/>
                  </a:lnTo>
                  <a:lnTo>
                    <a:pt x="842" y="0"/>
                  </a:lnTo>
                  <a:lnTo>
                    <a:pt x="808" y="250"/>
                  </a:lnTo>
                  <a:lnTo>
                    <a:pt x="829" y="183"/>
                  </a:lnTo>
                  <a:lnTo>
                    <a:pt x="873" y="29"/>
                  </a:lnTo>
                  <a:lnTo>
                    <a:pt x="831" y="252"/>
                  </a:lnTo>
                  <a:lnTo>
                    <a:pt x="900" y="21"/>
                  </a:lnTo>
                  <a:lnTo>
                    <a:pt x="837" y="294"/>
                  </a:lnTo>
                  <a:lnTo>
                    <a:pt x="908" y="75"/>
                  </a:lnTo>
                  <a:lnTo>
                    <a:pt x="927" y="52"/>
                  </a:lnTo>
                  <a:lnTo>
                    <a:pt x="948" y="25"/>
                  </a:lnTo>
                  <a:lnTo>
                    <a:pt x="877" y="271"/>
                  </a:lnTo>
                  <a:lnTo>
                    <a:pt x="931" y="144"/>
                  </a:lnTo>
                  <a:lnTo>
                    <a:pt x="856" y="362"/>
                  </a:lnTo>
                  <a:lnTo>
                    <a:pt x="958" y="129"/>
                  </a:lnTo>
                  <a:lnTo>
                    <a:pt x="971" y="127"/>
                  </a:lnTo>
                  <a:lnTo>
                    <a:pt x="944" y="217"/>
                  </a:lnTo>
                  <a:lnTo>
                    <a:pt x="931" y="262"/>
                  </a:lnTo>
                  <a:lnTo>
                    <a:pt x="1021" y="96"/>
                  </a:lnTo>
                  <a:lnTo>
                    <a:pt x="954" y="256"/>
                  </a:lnTo>
                  <a:lnTo>
                    <a:pt x="992" y="204"/>
                  </a:lnTo>
                  <a:lnTo>
                    <a:pt x="1025" y="160"/>
                  </a:lnTo>
                  <a:lnTo>
                    <a:pt x="919" y="371"/>
                  </a:lnTo>
                  <a:lnTo>
                    <a:pt x="1079" y="112"/>
                  </a:lnTo>
                  <a:lnTo>
                    <a:pt x="933" y="373"/>
                  </a:lnTo>
                  <a:lnTo>
                    <a:pt x="960" y="343"/>
                  </a:lnTo>
                  <a:lnTo>
                    <a:pt x="1058" y="208"/>
                  </a:lnTo>
                  <a:lnTo>
                    <a:pt x="933" y="410"/>
                  </a:lnTo>
                  <a:lnTo>
                    <a:pt x="1027" y="287"/>
                  </a:lnTo>
                  <a:lnTo>
                    <a:pt x="1100" y="204"/>
                  </a:lnTo>
                  <a:lnTo>
                    <a:pt x="1025" y="321"/>
                  </a:lnTo>
                  <a:lnTo>
                    <a:pt x="998" y="366"/>
                  </a:lnTo>
                  <a:lnTo>
                    <a:pt x="1060" y="302"/>
                  </a:lnTo>
                  <a:lnTo>
                    <a:pt x="1194" y="160"/>
                  </a:lnTo>
                  <a:lnTo>
                    <a:pt x="1067" y="323"/>
                  </a:lnTo>
                  <a:lnTo>
                    <a:pt x="1115" y="283"/>
                  </a:lnTo>
                  <a:lnTo>
                    <a:pt x="992" y="429"/>
                  </a:lnTo>
                  <a:lnTo>
                    <a:pt x="1046" y="383"/>
                  </a:lnTo>
                  <a:lnTo>
                    <a:pt x="1194" y="246"/>
                  </a:lnTo>
                  <a:lnTo>
                    <a:pt x="1165" y="289"/>
                  </a:lnTo>
                  <a:lnTo>
                    <a:pt x="1079" y="383"/>
                  </a:lnTo>
                  <a:lnTo>
                    <a:pt x="1012" y="454"/>
                  </a:lnTo>
                  <a:lnTo>
                    <a:pt x="1162" y="333"/>
                  </a:lnTo>
                  <a:lnTo>
                    <a:pt x="1133" y="368"/>
                  </a:lnTo>
                  <a:lnTo>
                    <a:pt x="1075" y="429"/>
                  </a:lnTo>
                  <a:lnTo>
                    <a:pt x="1235" y="312"/>
                  </a:lnTo>
                  <a:lnTo>
                    <a:pt x="1223" y="335"/>
                  </a:lnTo>
                  <a:lnTo>
                    <a:pt x="1079" y="454"/>
                  </a:lnTo>
                  <a:lnTo>
                    <a:pt x="1281" y="321"/>
                  </a:lnTo>
                  <a:lnTo>
                    <a:pt x="1152" y="425"/>
                  </a:lnTo>
                  <a:lnTo>
                    <a:pt x="1331" y="316"/>
                  </a:lnTo>
                  <a:lnTo>
                    <a:pt x="1071" y="495"/>
                  </a:lnTo>
                  <a:lnTo>
                    <a:pt x="1208" y="418"/>
                  </a:lnTo>
                  <a:lnTo>
                    <a:pt x="1340" y="354"/>
                  </a:lnTo>
                  <a:lnTo>
                    <a:pt x="1179" y="458"/>
                  </a:lnTo>
                  <a:lnTo>
                    <a:pt x="1285" y="410"/>
                  </a:lnTo>
                  <a:lnTo>
                    <a:pt x="1081" y="529"/>
                  </a:lnTo>
                  <a:lnTo>
                    <a:pt x="1319" y="418"/>
                  </a:lnTo>
                  <a:lnTo>
                    <a:pt x="1054" y="558"/>
                  </a:lnTo>
                  <a:lnTo>
                    <a:pt x="1062" y="560"/>
                  </a:lnTo>
                  <a:lnTo>
                    <a:pt x="1265" y="479"/>
                  </a:lnTo>
                  <a:lnTo>
                    <a:pt x="1183" y="522"/>
                  </a:lnTo>
                  <a:lnTo>
                    <a:pt x="1304" y="483"/>
                  </a:lnTo>
                  <a:lnTo>
                    <a:pt x="1356" y="475"/>
                  </a:lnTo>
                  <a:lnTo>
                    <a:pt x="1310" y="504"/>
                  </a:lnTo>
                  <a:lnTo>
                    <a:pt x="1381" y="491"/>
                  </a:lnTo>
                  <a:lnTo>
                    <a:pt x="1075" y="601"/>
                  </a:lnTo>
                  <a:lnTo>
                    <a:pt x="1108" y="597"/>
                  </a:lnTo>
                  <a:lnTo>
                    <a:pt x="1146" y="595"/>
                  </a:lnTo>
                  <a:lnTo>
                    <a:pt x="1356" y="545"/>
                  </a:lnTo>
                  <a:lnTo>
                    <a:pt x="1081" y="626"/>
                  </a:lnTo>
                  <a:lnTo>
                    <a:pt x="1092" y="631"/>
                  </a:lnTo>
                  <a:lnTo>
                    <a:pt x="1310" y="589"/>
                  </a:lnTo>
                  <a:lnTo>
                    <a:pt x="1331" y="595"/>
                  </a:lnTo>
                  <a:lnTo>
                    <a:pt x="1338" y="604"/>
                  </a:lnTo>
                  <a:lnTo>
                    <a:pt x="1413" y="601"/>
                  </a:lnTo>
                  <a:lnTo>
                    <a:pt x="1338" y="626"/>
                  </a:lnTo>
                  <a:lnTo>
                    <a:pt x="1094" y="668"/>
                  </a:lnTo>
                  <a:lnTo>
                    <a:pt x="1117" y="672"/>
                  </a:lnTo>
                  <a:lnTo>
                    <a:pt x="1354" y="656"/>
                  </a:lnTo>
                  <a:lnTo>
                    <a:pt x="1148" y="683"/>
                  </a:lnTo>
                  <a:lnTo>
                    <a:pt x="1406" y="672"/>
                  </a:lnTo>
                  <a:lnTo>
                    <a:pt x="1331" y="687"/>
                  </a:lnTo>
                  <a:lnTo>
                    <a:pt x="1185" y="703"/>
                  </a:lnTo>
                  <a:lnTo>
                    <a:pt x="1244" y="710"/>
                  </a:lnTo>
                  <a:lnTo>
                    <a:pt x="1452" y="718"/>
                  </a:lnTo>
                  <a:close/>
                </a:path>
              </a:pathLst>
            </a:custGeom>
            <a:solidFill>
              <a:srgbClr val="EF9821"/>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6" name="Freeform 95">
              <a:extLst>
                <a:ext uri="{FF2B5EF4-FFF2-40B4-BE49-F238E27FC236}">
                  <a16:creationId xmlns:a16="http://schemas.microsoft.com/office/drawing/2014/main" id="{8E7C5829-271A-4B5F-B0C6-8ABE189C0D97}"/>
                </a:ext>
              </a:extLst>
            </p:cNvPr>
            <p:cNvSpPr>
              <a:spLocks/>
            </p:cNvSpPr>
            <p:nvPr/>
          </p:nvSpPr>
          <p:spPr bwMode="auto">
            <a:xfrm>
              <a:off x="8069" y="861"/>
              <a:ext cx="1148" cy="1142"/>
            </a:xfrm>
            <a:custGeom>
              <a:avLst/>
              <a:gdLst>
                <a:gd name="T0" fmla="*/ 863 w 1148"/>
                <a:gd name="T1" fmla="*/ 591 h 1142"/>
                <a:gd name="T2" fmla="*/ 867 w 1148"/>
                <a:gd name="T3" fmla="*/ 622 h 1142"/>
                <a:gd name="T4" fmla="*/ 1029 w 1148"/>
                <a:gd name="T5" fmla="*/ 701 h 1142"/>
                <a:gd name="T6" fmla="*/ 927 w 1148"/>
                <a:gd name="T7" fmla="*/ 712 h 1142"/>
                <a:gd name="T8" fmla="*/ 896 w 1148"/>
                <a:gd name="T9" fmla="*/ 739 h 1142"/>
                <a:gd name="T10" fmla="*/ 1027 w 1148"/>
                <a:gd name="T11" fmla="*/ 870 h 1142"/>
                <a:gd name="T12" fmla="*/ 860 w 1148"/>
                <a:gd name="T13" fmla="*/ 805 h 1142"/>
                <a:gd name="T14" fmla="*/ 871 w 1148"/>
                <a:gd name="T15" fmla="*/ 868 h 1142"/>
                <a:gd name="T16" fmla="*/ 858 w 1148"/>
                <a:gd name="T17" fmla="*/ 920 h 1142"/>
                <a:gd name="T18" fmla="*/ 854 w 1148"/>
                <a:gd name="T19" fmla="*/ 997 h 1142"/>
                <a:gd name="T20" fmla="*/ 821 w 1148"/>
                <a:gd name="T21" fmla="*/ 1047 h 1142"/>
                <a:gd name="T22" fmla="*/ 702 w 1148"/>
                <a:gd name="T23" fmla="*/ 897 h 1142"/>
                <a:gd name="T24" fmla="*/ 723 w 1148"/>
                <a:gd name="T25" fmla="*/ 1093 h 1142"/>
                <a:gd name="T26" fmla="*/ 646 w 1148"/>
                <a:gd name="T27" fmla="*/ 974 h 1142"/>
                <a:gd name="T28" fmla="*/ 600 w 1148"/>
                <a:gd name="T29" fmla="*/ 930 h 1142"/>
                <a:gd name="T30" fmla="*/ 564 w 1148"/>
                <a:gd name="T31" fmla="*/ 901 h 1142"/>
                <a:gd name="T32" fmla="*/ 510 w 1148"/>
                <a:gd name="T33" fmla="*/ 1078 h 1142"/>
                <a:gd name="T34" fmla="*/ 489 w 1148"/>
                <a:gd name="T35" fmla="*/ 928 h 1142"/>
                <a:gd name="T36" fmla="*/ 454 w 1148"/>
                <a:gd name="T37" fmla="*/ 918 h 1142"/>
                <a:gd name="T38" fmla="*/ 408 w 1148"/>
                <a:gd name="T39" fmla="*/ 932 h 1142"/>
                <a:gd name="T40" fmla="*/ 354 w 1148"/>
                <a:gd name="T41" fmla="*/ 947 h 1142"/>
                <a:gd name="T42" fmla="*/ 321 w 1148"/>
                <a:gd name="T43" fmla="*/ 918 h 1142"/>
                <a:gd name="T44" fmla="*/ 323 w 1148"/>
                <a:gd name="T45" fmla="*/ 849 h 1142"/>
                <a:gd name="T46" fmla="*/ 210 w 1148"/>
                <a:gd name="T47" fmla="*/ 903 h 1142"/>
                <a:gd name="T48" fmla="*/ 260 w 1148"/>
                <a:gd name="T49" fmla="*/ 801 h 1142"/>
                <a:gd name="T50" fmla="*/ 298 w 1148"/>
                <a:gd name="T51" fmla="*/ 735 h 1142"/>
                <a:gd name="T52" fmla="*/ 285 w 1148"/>
                <a:gd name="T53" fmla="*/ 705 h 1142"/>
                <a:gd name="T54" fmla="*/ 73 w 1148"/>
                <a:gd name="T55" fmla="*/ 749 h 1142"/>
                <a:gd name="T56" fmla="*/ 37 w 1148"/>
                <a:gd name="T57" fmla="*/ 703 h 1142"/>
                <a:gd name="T58" fmla="*/ 162 w 1148"/>
                <a:gd name="T59" fmla="*/ 628 h 1142"/>
                <a:gd name="T60" fmla="*/ 41 w 1148"/>
                <a:gd name="T61" fmla="*/ 593 h 1142"/>
                <a:gd name="T62" fmla="*/ 62 w 1148"/>
                <a:gd name="T63" fmla="*/ 543 h 1142"/>
                <a:gd name="T64" fmla="*/ 100 w 1148"/>
                <a:gd name="T65" fmla="*/ 497 h 1142"/>
                <a:gd name="T66" fmla="*/ 202 w 1148"/>
                <a:gd name="T67" fmla="*/ 474 h 1142"/>
                <a:gd name="T68" fmla="*/ 291 w 1148"/>
                <a:gd name="T69" fmla="*/ 466 h 1142"/>
                <a:gd name="T70" fmla="*/ 256 w 1148"/>
                <a:gd name="T71" fmla="*/ 416 h 1142"/>
                <a:gd name="T72" fmla="*/ 175 w 1148"/>
                <a:gd name="T73" fmla="*/ 327 h 1142"/>
                <a:gd name="T74" fmla="*/ 148 w 1148"/>
                <a:gd name="T75" fmla="*/ 246 h 1142"/>
                <a:gd name="T76" fmla="*/ 162 w 1148"/>
                <a:gd name="T77" fmla="*/ 185 h 1142"/>
                <a:gd name="T78" fmla="*/ 327 w 1148"/>
                <a:gd name="T79" fmla="*/ 289 h 1142"/>
                <a:gd name="T80" fmla="*/ 398 w 1148"/>
                <a:gd name="T81" fmla="*/ 325 h 1142"/>
                <a:gd name="T82" fmla="*/ 308 w 1148"/>
                <a:gd name="T83" fmla="*/ 106 h 1142"/>
                <a:gd name="T84" fmla="*/ 377 w 1148"/>
                <a:gd name="T85" fmla="*/ 133 h 1142"/>
                <a:gd name="T86" fmla="*/ 467 w 1148"/>
                <a:gd name="T87" fmla="*/ 256 h 1142"/>
                <a:gd name="T88" fmla="*/ 483 w 1148"/>
                <a:gd name="T89" fmla="*/ 171 h 1142"/>
                <a:gd name="T90" fmla="*/ 508 w 1148"/>
                <a:gd name="T91" fmla="*/ 44 h 1142"/>
                <a:gd name="T92" fmla="*/ 560 w 1148"/>
                <a:gd name="T93" fmla="*/ 65 h 1142"/>
                <a:gd name="T94" fmla="*/ 614 w 1148"/>
                <a:gd name="T95" fmla="*/ 19 h 1142"/>
                <a:gd name="T96" fmla="*/ 640 w 1148"/>
                <a:gd name="T97" fmla="*/ 196 h 1142"/>
                <a:gd name="T98" fmla="*/ 719 w 1148"/>
                <a:gd name="T99" fmla="*/ 58 h 1142"/>
                <a:gd name="T100" fmla="*/ 758 w 1148"/>
                <a:gd name="T101" fmla="*/ 102 h 1142"/>
                <a:gd name="T102" fmla="*/ 783 w 1148"/>
                <a:gd name="T103" fmla="*/ 162 h 1142"/>
                <a:gd name="T104" fmla="*/ 837 w 1148"/>
                <a:gd name="T105" fmla="*/ 164 h 1142"/>
                <a:gd name="T106" fmla="*/ 840 w 1148"/>
                <a:gd name="T107" fmla="*/ 237 h 1142"/>
                <a:gd name="T108" fmla="*/ 944 w 1148"/>
                <a:gd name="T109" fmla="*/ 194 h 1142"/>
                <a:gd name="T110" fmla="*/ 850 w 1148"/>
                <a:gd name="T111" fmla="*/ 339 h 1142"/>
                <a:gd name="T112" fmla="*/ 1052 w 1148"/>
                <a:gd name="T113" fmla="*/ 250 h 1142"/>
                <a:gd name="T114" fmla="*/ 854 w 1148"/>
                <a:gd name="T115" fmla="*/ 418 h 1142"/>
                <a:gd name="T116" fmla="*/ 1031 w 1148"/>
                <a:gd name="T117" fmla="*/ 383 h 1142"/>
                <a:gd name="T118" fmla="*/ 906 w 1148"/>
                <a:gd name="T119" fmla="*/ 470 h 1142"/>
                <a:gd name="T120" fmla="*/ 1056 w 1148"/>
                <a:gd name="T121" fmla="*/ 477 h 1142"/>
                <a:gd name="T122" fmla="*/ 906 w 1148"/>
                <a:gd name="T123" fmla="*/ 5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8" h="1142">
                  <a:moveTo>
                    <a:pt x="1148" y="568"/>
                  </a:moveTo>
                  <a:lnTo>
                    <a:pt x="877" y="572"/>
                  </a:lnTo>
                  <a:lnTo>
                    <a:pt x="994" y="581"/>
                  </a:lnTo>
                  <a:lnTo>
                    <a:pt x="944" y="587"/>
                  </a:lnTo>
                  <a:lnTo>
                    <a:pt x="1027" y="597"/>
                  </a:lnTo>
                  <a:lnTo>
                    <a:pt x="863" y="591"/>
                  </a:lnTo>
                  <a:lnTo>
                    <a:pt x="994" y="610"/>
                  </a:lnTo>
                  <a:lnTo>
                    <a:pt x="1131" y="633"/>
                  </a:lnTo>
                  <a:lnTo>
                    <a:pt x="958" y="620"/>
                  </a:lnTo>
                  <a:lnTo>
                    <a:pt x="1000" y="633"/>
                  </a:lnTo>
                  <a:lnTo>
                    <a:pt x="1133" y="662"/>
                  </a:lnTo>
                  <a:lnTo>
                    <a:pt x="867" y="622"/>
                  </a:lnTo>
                  <a:lnTo>
                    <a:pt x="1021" y="660"/>
                  </a:lnTo>
                  <a:lnTo>
                    <a:pt x="1065" y="676"/>
                  </a:lnTo>
                  <a:lnTo>
                    <a:pt x="1013" y="672"/>
                  </a:lnTo>
                  <a:lnTo>
                    <a:pt x="1054" y="691"/>
                  </a:lnTo>
                  <a:lnTo>
                    <a:pt x="1094" y="710"/>
                  </a:lnTo>
                  <a:lnTo>
                    <a:pt x="1029" y="701"/>
                  </a:lnTo>
                  <a:lnTo>
                    <a:pt x="915" y="674"/>
                  </a:lnTo>
                  <a:lnTo>
                    <a:pt x="877" y="668"/>
                  </a:lnTo>
                  <a:lnTo>
                    <a:pt x="867" y="670"/>
                  </a:lnTo>
                  <a:lnTo>
                    <a:pt x="992" y="722"/>
                  </a:lnTo>
                  <a:lnTo>
                    <a:pt x="842" y="672"/>
                  </a:lnTo>
                  <a:lnTo>
                    <a:pt x="927" y="712"/>
                  </a:lnTo>
                  <a:lnTo>
                    <a:pt x="944" y="724"/>
                  </a:lnTo>
                  <a:lnTo>
                    <a:pt x="835" y="685"/>
                  </a:lnTo>
                  <a:lnTo>
                    <a:pt x="1015" y="774"/>
                  </a:lnTo>
                  <a:lnTo>
                    <a:pt x="967" y="760"/>
                  </a:lnTo>
                  <a:lnTo>
                    <a:pt x="835" y="701"/>
                  </a:lnTo>
                  <a:lnTo>
                    <a:pt x="896" y="739"/>
                  </a:lnTo>
                  <a:lnTo>
                    <a:pt x="835" y="714"/>
                  </a:lnTo>
                  <a:lnTo>
                    <a:pt x="940" y="778"/>
                  </a:lnTo>
                  <a:lnTo>
                    <a:pt x="923" y="776"/>
                  </a:lnTo>
                  <a:lnTo>
                    <a:pt x="1015" y="841"/>
                  </a:lnTo>
                  <a:lnTo>
                    <a:pt x="1000" y="843"/>
                  </a:lnTo>
                  <a:lnTo>
                    <a:pt x="1027" y="870"/>
                  </a:lnTo>
                  <a:lnTo>
                    <a:pt x="913" y="801"/>
                  </a:lnTo>
                  <a:lnTo>
                    <a:pt x="929" y="822"/>
                  </a:lnTo>
                  <a:lnTo>
                    <a:pt x="900" y="810"/>
                  </a:lnTo>
                  <a:lnTo>
                    <a:pt x="948" y="855"/>
                  </a:lnTo>
                  <a:lnTo>
                    <a:pt x="863" y="797"/>
                  </a:lnTo>
                  <a:lnTo>
                    <a:pt x="860" y="805"/>
                  </a:lnTo>
                  <a:lnTo>
                    <a:pt x="873" y="824"/>
                  </a:lnTo>
                  <a:lnTo>
                    <a:pt x="863" y="822"/>
                  </a:lnTo>
                  <a:lnTo>
                    <a:pt x="981" y="939"/>
                  </a:lnTo>
                  <a:lnTo>
                    <a:pt x="800" y="782"/>
                  </a:lnTo>
                  <a:lnTo>
                    <a:pt x="854" y="843"/>
                  </a:lnTo>
                  <a:lnTo>
                    <a:pt x="871" y="868"/>
                  </a:lnTo>
                  <a:lnTo>
                    <a:pt x="800" y="805"/>
                  </a:lnTo>
                  <a:lnTo>
                    <a:pt x="848" y="866"/>
                  </a:lnTo>
                  <a:lnTo>
                    <a:pt x="917" y="951"/>
                  </a:lnTo>
                  <a:lnTo>
                    <a:pt x="827" y="862"/>
                  </a:lnTo>
                  <a:lnTo>
                    <a:pt x="931" y="995"/>
                  </a:lnTo>
                  <a:lnTo>
                    <a:pt x="858" y="920"/>
                  </a:lnTo>
                  <a:lnTo>
                    <a:pt x="835" y="903"/>
                  </a:lnTo>
                  <a:lnTo>
                    <a:pt x="781" y="847"/>
                  </a:lnTo>
                  <a:lnTo>
                    <a:pt x="817" y="903"/>
                  </a:lnTo>
                  <a:lnTo>
                    <a:pt x="777" y="859"/>
                  </a:lnTo>
                  <a:lnTo>
                    <a:pt x="756" y="839"/>
                  </a:lnTo>
                  <a:lnTo>
                    <a:pt x="854" y="997"/>
                  </a:lnTo>
                  <a:lnTo>
                    <a:pt x="823" y="966"/>
                  </a:lnTo>
                  <a:lnTo>
                    <a:pt x="867" y="1051"/>
                  </a:lnTo>
                  <a:lnTo>
                    <a:pt x="863" y="1063"/>
                  </a:lnTo>
                  <a:lnTo>
                    <a:pt x="760" y="903"/>
                  </a:lnTo>
                  <a:lnTo>
                    <a:pt x="715" y="832"/>
                  </a:lnTo>
                  <a:lnTo>
                    <a:pt x="821" y="1047"/>
                  </a:lnTo>
                  <a:lnTo>
                    <a:pt x="792" y="1007"/>
                  </a:lnTo>
                  <a:lnTo>
                    <a:pt x="700" y="839"/>
                  </a:lnTo>
                  <a:lnTo>
                    <a:pt x="723" y="901"/>
                  </a:lnTo>
                  <a:lnTo>
                    <a:pt x="752" y="980"/>
                  </a:lnTo>
                  <a:lnTo>
                    <a:pt x="767" y="1034"/>
                  </a:lnTo>
                  <a:lnTo>
                    <a:pt x="702" y="897"/>
                  </a:lnTo>
                  <a:lnTo>
                    <a:pt x="679" y="853"/>
                  </a:lnTo>
                  <a:lnTo>
                    <a:pt x="690" y="897"/>
                  </a:lnTo>
                  <a:lnTo>
                    <a:pt x="717" y="995"/>
                  </a:lnTo>
                  <a:lnTo>
                    <a:pt x="698" y="959"/>
                  </a:lnTo>
                  <a:lnTo>
                    <a:pt x="683" y="932"/>
                  </a:lnTo>
                  <a:lnTo>
                    <a:pt x="723" y="1093"/>
                  </a:lnTo>
                  <a:lnTo>
                    <a:pt x="717" y="1105"/>
                  </a:lnTo>
                  <a:lnTo>
                    <a:pt x="646" y="866"/>
                  </a:lnTo>
                  <a:lnTo>
                    <a:pt x="648" y="901"/>
                  </a:lnTo>
                  <a:lnTo>
                    <a:pt x="637" y="874"/>
                  </a:lnTo>
                  <a:lnTo>
                    <a:pt x="635" y="889"/>
                  </a:lnTo>
                  <a:lnTo>
                    <a:pt x="646" y="974"/>
                  </a:lnTo>
                  <a:lnTo>
                    <a:pt x="625" y="897"/>
                  </a:lnTo>
                  <a:lnTo>
                    <a:pt x="644" y="1061"/>
                  </a:lnTo>
                  <a:lnTo>
                    <a:pt x="614" y="895"/>
                  </a:lnTo>
                  <a:lnTo>
                    <a:pt x="629" y="1080"/>
                  </a:lnTo>
                  <a:lnTo>
                    <a:pt x="621" y="1072"/>
                  </a:lnTo>
                  <a:lnTo>
                    <a:pt x="600" y="930"/>
                  </a:lnTo>
                  <a:lnTo>
                    <a:pt x="594" y="916"/>
                  </a:lnTo>
                  <a:lnTo>
                    <a:pt x="589" y="961"/>
                  </a:lnTo>
                  <a:lnTo>
                    <a:pt x="583" y="976"/>
                  </a:lnTo>
                  <a:lnTo>
                    <a:pt x="577" y="953"/>
                  </a:lnTo>
                  <a:lnTo>
                    <a:pt x="569" y="978"/>
                  </a:lnTo>
                  <a:lnTo>
                    <a:pt x="564" y="901"/>
                  </a:lnTo>
                  <a:lnTo>
                    <a:pt x="556" y="957"/>
                  </a:lnTo>
                  <a:lnTo>
                    <a:pt x="544" y="1070"/>
                  </a:lnTo>
                  <a:lnTo>
                    <a:pt x="539" y="1022"/>
                  </a:lnTo>
                  <a:lnTo>
                    <a:pt x="521" y="1142"/>
                  </a:lnTo>
                  <a:lnTo>
                    <a:pt x="514" y="1118"/>
                  </a:lnTo>
                  <a:lnTo>
                    <a:pt x="510" y="1078"/>
                  </a:lnTo>
                  <a:lnTo>
                    <a:pt x="508" y="1030"/>
                  </a:lnTo>
                  <a:lnTo>
                    <a:pt x="525" y="866"/>
                  </a:lnTo>
                  <a:lnTo>
                    <a:pt x="517" y="889"/>
                  </a:lnTo>
                  <a:lnTo>
                    <a:pt x="508" y="895"/>
                  </a:lnTo>
                  <a:lnTo>
                    <a:pt x="492" y="951"/>
                  </a:lnTo>
                  <a:lnTo>
                    <a:pt x="489" y="928"/>
                  </a:lnTo>
                  <a:lnTo>
                    <a:pt x="485" y="920"/>
                  </a:lnTo>
                  <a:lnTo>
                    <a:pt x="475" y="934"/>
                  </a:lnTo>
                  <a:lnTo>
                    <a:pt x="452" y="997"/>
                  </a:lnTo>
                  <a:lnTo>
                    <a:pt x="429" y="1049"/>
                  </a:lnTo>
                  <a:lnTo>
                    <a:pt x="427" y="1028"/>
                  </a:lnTo>
                  <a:lnTo>
                    <a:pt x="454" y="918"/>
                  </a:lnTo>
                  <a:lnTo>
                    <a:pt x="383" y="1103"/>
                  </a:lnTo>
                  <a:lnTo>
                    <a:pt x="435" y="939"/>
                  </a:lnTo>
                  <a:lnTo>
                    <a:pt x="460" y="853"/>
                  </a:lnTo>
                  <a:lnTo>
                    <a:pt x="458" y="845"/>
                  </a:lnTo>
                  <a:lnTo>
                    <a:pt x="375" y="1030"/>
                  </a:lnTo>
                  <a:lnTo>
                    <a:pt x="408" y="932"/>
                  </a:lnTo>
                  <a:lnTo>
                    <a:pt x="389" y="955"/>
                  </a:lnTo>
                  <a:lnTo>
                    <a:pt x="369" y="984"/>
                  </a:lnTo>
                  <a:lnTo>
                    <a:pt x="369" y="968"/>
                  </a:lnTo>
                  <a:lnTo>
                    <a:pt x="360" y="966"/>
                  </a:lnTo>
                  <a:lnTo>
                    <a:pt x="325" y="1016"/>
                  </a:lnTo>
                  <a:lnTo>
                    <a:pt x="354" y="947"/>
                  </a:lnTo>
                  <a:lnTo>
                    <a:pt x="306" y="1011"/>
                  </a:lnTo>
                  <a:lnTo>
                    <a:pt x="319" y="976"/>
                  </a:lnTo>
                  <a:lnTo>
                    <a:pt x="383" y="862"/>
                  </a:lnTo>
                  <a:lnTo>
                    <a:pt x="387" y="841"/>
                  </a:lnTo>
                  <a:lnTo>
                    <a:pt x="352" y="884"/>
                  </a:lnTo>
                  <a:lnTo>
                    <a:pt x="321" y="918"/>
                  </a:lnTo>
                  <a:lnTo>
                    <a:pt x="389" y="812"/>
                  </a:lnTo>
                  <a:lnTo>
                    <a:pt x="291" y="932"/>
                  </a:lnTo>
                  <a:lnTo>
                    <a:pt x="331" y="868"/>
                  </a:lnTo>
                  <a:lnTo>
                    <a:pt x="304" y="893"/>
                  </a:lnTo>
                  <a:lnTo>
                    <a:pt x="319" y="866"/>
                  </a:lnTo>
                  <a:lnTo>
                    <a:pt x="323" y="849"/>
                  </a:lnTo>
                  <a:lnTo>
                    <a:pt x="327" y="834"/>
                  </a:lnTo>
                  <a:lnTo>
                    <a:pt x="287" y="868"/>
                  </a:lnTo>
                  <a:lnTo>
                    <a:pt x="364" y="778"/>
                  </a:lnTo>
                  <a:lnTo>
                    <a:pt x="285" y="851"/>
                  </a:lnTo>
                  <a:lnTo>
                    <a:pt x="214" y="911"/>
                  </a:lnTo>
                  <a:lnTo>
                    <a:pt x="210" y="903"/>
                  </a:lnTo>
                  <a:lnTo>
                    <a:pt x="212" y="891"/>
                  </a:lnTo>
                  <a:lnTo>
                    <a:pt x="166" y="920"/>
                  </a:lnTo>
                  <a:lnTo>
                    <a:pt x="239" y="845"/>
                  </a:lnTo>
                  <a:lnTo>
                    <a:pt x="193" y="874"/>
                  </a:lnTo>
                  <a:lnTo>
                    <a:pt x="158" y="891"/>
                  </a:lnTo>
                  <a:lnTo>
                    <a:pt x="260" y="801"/>
                  </a:lnTo>
                  <a:lnTo>
                    <a:pt x="308" y="760"/>
                  </a:lnTo>
                  <a:lnTo>
                    <a:pt x="246" y="797"/>
                  </a:lnTo>
                  <a:lnTo>
                    <a:pt x="285" y="762"/>
                  </a:lnTo>
                  <a:lnTo>
                    <a:pt x="308" y="741"/>
                  </a:lnTo>
                  <a:lnTo>
                    <a:pt x="210" y="797"/>
                  </a:lnTo>
                  <a:lnTo>
                    <a:pt x="298" y="735"/>
                  </a:lnTo>
                  <a:lnTo>
                    <a:pt x="83" y="853"/>
                  </a:lnTo>
                  <a:lnTo>
                    <a:pt x="227" y="762"/>
                  </a:lnTo>
                  <a:lnTo>
                    <a:pt x="162" y="789"/>
                  </a:lnTo>
                  <a:lnTo>
                    <a:pt x="160" y="782"/>
                  </a:lnTo>
                  <a:lnTo>
                    <a:pt x="73" y="818"/>
                  </a:lnTo>
                  <a:lnTo>
                    <a:pt x="285" y="705"/>
                  </a:lnTo>
                  <a:lnTo>
                    <a:pt x="156" y="760"/>
                  </a:lnTo>
                  <a:lnTo>
                    <a:pt x="87" y="780"/>
                  </a:lnTo>
                  <a:lnTo>
                    <a:pt x="212" y="718"/>
                  </a:lnTo>
                  <a:lnTo>
                    <a:pt x="246" y="697"/>
                  </a:lnTo>
                  <a:lnTo>
                    <a:pt x="202" y="708"/>
                  </a:lnTo>
                  <a:lnTo>
                    <a:pt x="73" y="749"/>
                  </a:lnTo>
                  <a:lnTo>
                    <a:pt x="23" y="755"/>
                  </a:lnTo>
                  <a:lnTo>
                    <a:pt x="271" y="666"/>
                  </a:lnTo>
                  <a:lnTo>
                    <a:pt x="185" y="687"/>
                  </a:lnTo>
                  <a:lnTo>
                    <a:pt x="37" y="722"/>
                  </a:lnTo>
                  <a:lnTo>
                    <a:pt x="52" y="708"/>
                  </a:lnTo>
                  <a:lnTo>
                    <a:pt x="37" y="703"/>
                  </a:lnTo>
                  <a:lnTo>
                    <a:pt x="277" y="637"/>
                  </a:lnTo>
                  <a:lnTo>
                    <a:pt x="221" y="643"/>
                  </a:lnTo>
                  <a:lnTo>
                    <a:pt x="91" y="664"/>
                  </a:lnTo>
                  <a:lnTo>
                    <a:pt x="12" y="670"/>
                  </a:lnTo>
                  <a:lnTo>
                    <a:pt x="85" y="649"/>
                  </a:lnTo>
                  <a:lnTo>
                    <a:pt x="162" y="628"/>
                  </a:lnTo>
                  <a:lnTo>
                    <a:pt x="154" y="622"/>
                  </a:lnTo>
                  <a:lnTo>
                    <a:pt x="218" y="608"/>
                  </a:lnTo>
                  <a:lnTo>
                    <a:pt x="171" y="608"/>
                  </a:lnTo>
                  <a:lnTo>
                    <a:pt x="233" y="595"/>
                  </a:lnTo>
                  <a:lnTo>
                    <a:pt x="29" y="603"/>
                  </a:lnTo>
                  <a:lnTo>
                    <a:pt x="41" y="593"/>
                  </a:lnTo>
                  <a:lnTo>
                    <a:pt x="0" y="587"/>
                  </a:lnTo>
                  <a:lnTo>
                    <a:pt x="179" y="574"/>
                  </a:lnTo>
                  <a:lnTo>
                    <a:pt x="246" y="568"/>
                  </a:lnTo>
                  <a:lnTo>
                    <a:pt x="112" y="560"/>
                  </a:lnTo>
                  <a:lnTo>
                    <a:pt x="108" y="551"/>
                  </a:lnTo>
                  <a:lnTo>
                    <a:pt x="62" y="543"/>
                  </a:lnTo>
                  <a:lnTo>
                    <a:pt x="235" y="545"/>
                  </a:lnTo>
                  <a:lnTo>
                    <a:pt x="18" y="522"/>
                  </a:lnTo>
                  <a:lnTo>
                    <a:pt x="116" y="522"/>
                  </a:lnTo>
                  <a:lnTo>
                    <a:pt x="48" y="506"/>
                  </a:lnTo>
                  <a:lnTo>
                    <a:pt x="202" y="518"/>
                  </a:lnTo>
                  <a:lnTo>
                    <a:pt x="100" y="497"/>
                  </a:lnTo>
                  <a:lnTo>
                    <a:pt x="189" y="504"/>
                  </a:lnTo>
                  <a:lnTo>
                    <a:pt x="116" y="483"/>
                  </a:lnTo>
                  <a:lnTo>
                    <a:pt x="79" y="468"/>
                  </a:lnTo>
                  <a:lnTo>
                    <a:pt x="204" y="487"/>
                  </a:lnTo>
                  <a:lnTo>
                    <a:pt x="127" y="462"/>
                  </a:lnTo>
                  <a:lnTo>
                    <a:pt x="202" y="474"/>
                  </a:lnTo>
                  <a:lnTo>
                    <a:pt x="50" y="427"/>
                  </a:lnTo>
                  <a:lnTo>
                    <a:pt x="191" y="458"/>
                  </a:lnTo>
                  <a:lnTo>
                    <a:pt x="196" y="452"/>
                  </a:lnTo>
                  <a:lnTo>
                    <a:pt x="114" y="418"/>
                  </a:lnTo>
                  <a:lnTo>
                    <a:pt x="125" y="414"/>
                  </a:lnTo>
                  <a:lnTo>
                    <a:pt x="291" y="466"/>
                  </a:lnTo>
                  <a:lnTo>
                    <a:pt x="260" y="449"/>
                  </a:lnTo>
                  <a:lnTo>
                    <a:pt x="250" y="439"/>
                  </a:lnTo>
                  <a:lnTo>
                    <a:pt x="37" y="343"/>
                  </a:lnTo>
                  <a:lnTo>
                    <a:pt x="287" y="443"/>
                  </a:lnTo>
                  <a:lnTo>
                    <a:pt x="118" y="360"/>
                  </a:lnTo>
                  <a:lnTo>
                    <a:pt x="256" y="416"/>
                  </a:lnTo>
                  <a:lnTo>
                    <a:pt x="85" y="323"/>
                  </a:lnTo>
                  <a:lnTo>
                    <a:pt x="266" y="408"/>
                  </a:lnTo>
                  <a:lnTo>
                    <a:pt x="152" y="339"/>
                  </a:lnTo>
                  <a:lnTo>
                    <a:pt x="285" y="406"/>
                  </a:lnTo>
                  <a:lnTo>
                    <a:pt x="218" y="360"/>
                  </a:lnTo>
                  <a:lnTo>
                    <a:pt x="175" y="327"/>
                  </a:lnTo>
                  <a:lnTo>
                    <a:pt x="168" y="312"/>
                  </a:lnTo>
                  <a:lnTo>
                    <a:pt x="98" y="256"/>
                  </a:lnTo>
                  <a:lnTo>
                    <a:pt x="319" y="395"/>
                  </a:lnTo>
                  <a:lnTo>
                    <a:pt x="304" y="379"/>
                  </a:lnTo>
                  <a:lnTo>
                    <a:pt x="283" y="358"/>
                  </a:lnTo>
                  <a:lnTo>
                    <a:pt x="148" y="246"/>
                  </a:lnTo>
                  <a:lnTo>
                    <a:pt x="269" y="329"/>
                  </a:lnTo>
                  <a:lnTo>
                    <a:pt x="204" y="268"/>
                  </a:lnTo>
                  <a:lnTo>
                    <a:pt x="344" y="377"/>
                  </a:lnTo>
                  <a:lnTo>
                    <a:pt x="308" y="339"/>
                  </a:lnTo>
                  <a:lnTo>
                    <a:pt x="218" y="252"/>
                  </a:lnTo>
                  <a:lnTo>
                    <a:pt x="162" y="185"/>
                  </a:lnTo>
                  <a:lnTo>
                    <a:pt x="310" y="316"/>
                  </a:lnTo>
                  <a:lnTo>
                    <a:pt x="210" y="208"/>
                  </a:lnTo>
                  <a:lnTo>
                    <a:pt x="352" y="343"/>
                  </a:lnTo>
                  <a:lnTo>
                    <a:pt x="341" y="323"/>
                  </a:lnTo>
                  <a:lnTo>
                    <a:pt x="264" y="229"/>
                  </a:lnTo>
                  <a:lnTo>
                    <a:pt x="327" y="289"/>
                  </a:lnTo>
                  <a:lnTo>
                    <a:pt x="235" y="171"/>
                  </a:lnTo>
                  <a:lnTo>
                    <a:pt x="237" y="160"/>
                  </a:lnTo>
                  <a:lnTo>
                    <a:pt x="375" y="320"/>
                  </a:lnTo>
                  <a:lnTo>
                    <a:pt x="377" y="314"/>
                  </a:lnTo>
                  <a:lnTo>
                    <a:pt x="346" y="262"/>
                  </a:lnTo>
                  <a:lnTo>
                    <a:pt x="398" y="325"/>
                  </a:lnTo>
                  <a:lnTo>
                    <a:pt x="331" y="221"/>
                  </a:lnTo>
                  <a:lnTo>
                    <a:pt x="256" y="96"/>
                  </a:lnTo>
                  <a:lnTo>
                    <a:pt x="258" y="81"/>
                  </a:lnTo>
                  <a:lnTo>
                    <a:pt x="289" y="112"/>
                  </a:lnTo>
                  <a:lnTo>
                    <a:pt x="306" y="121"/>
                  </a:lnTo>
                  <a:lnTo>
                    <a:pt x="308" y="106"/>
                  </a:lnTo>
                  <a:lnTo>
                    <a:pt x="323" y="119"/>
                  </a:lnTo>
                  <a:lnTo>
                    <a:pt x="348" y="146"/>
                  </a:lnTo>
                  <a:lnTo>
                    <a:pt x="341" y="117"/>
                  </a:lnTo>
                  <a:lnTo>
                    <a:pt x="439" y="300"/>
                  </a:lnTo>
                  <a:lnTo>
                    <a:pt x="435" y="279"/>
                  </a:lnTo>
                  <a:lnTo>
                    <a:pt x="377" y="133"/>
                  </a:lnTo>
                  <a:lnTo>
                    <a:pt x="444" y="268"/>
                  </a:lnTo>
                  <a:lnTo>
                    <a:pt x="381" y="100"/>
                  </a:lnTo>
                  <a:lnTo>
                    <a:pt x="381" y="77"/>
                  </a:lnTo>
                  <a:lnTo>
                    <a:pt x="396" y="94"/>
                  </a:lnTo>
                  <a:lnTo>
                    <a:pt x="437" y="189"/>
                  </a:lnTo>
                  <a:lnTo>
                    <a:pt x="467" y="256"/>
                  </a:lnTo>
                  <a:lnTo>
                    <a:pt x="469" y="237"/>
                  </a:lnTo>
                  <a:lnTo>
                    <a:pt x="467" y="212"/>
                  </a:lnTo>
                  <a:lnTo>
                    <a:pt x="452" y="137"/>
                  </a:lnTo>
                  <a:lnTo>
                    <a:pt x="435" y="44"/>
                  </a:lnTo>
                  <a:lnTo>
                    <a:pt x="471" y="150"/>
                  </a:lnTo>
                  <a:lnTo>
                    <a:pt x="483" y="171"/>
                  </a:lnTo>
                  <a:lnTo>
                    <a:pt x="467" y="56"/>
                  </a:lnTo>
                  <a:lnTo>
                    <a:pt x="492" y="144"/>
                  </a:lnTo>
                  <a:lnTo>
                    <a:pt x="479" y="27"/>
                  </a:lnTo>
                  <a:lnTo>
                    <a:pt x="514" y="202"/>
                  </a:lnTo>
                  <a:lnTo>
                    <a:pt x="514" y="154"/>
                  </a:lnTo>
                  <a:lnTo>
                    <a:pt x="508" y="44"/>
                  </a:lnTo>
                  <a:lnTo>
                    <a:pt x="535" y="223"/>
                  </a:lnTo>
                  <a:lnTo>
                    <a:pt x="544" y="262"/>
                  </a:lnTo>
                  <a:lnTo>
                    <a:pt x="548" y="243"/>
                  </a:lnTo>
                  <a:lnTo>
                    <a:pt x="542" y="17"/>
                  </a:lnTo>
                  <a:lnTo>
                    <a:pt x="556" y="160"/>
                  </a:lnTo>
                  <a:lnTo>
                    <a:pt x="560" y="65"/>
                  </a:lnTo>
                  <a:lnTo>
                    <a:pt x="569" y="179"/>
                  </a:lnTo>
                  <a:lnTo>
                    <a:pt x="577" y="181"/>
                  </a:lnTo>
                  <a:lnTo>
                    <a:pt x="581" y="250"/>
                  </a:lnTo>
                  <a:lnTo>
                    <a:pt x="596" y="65"/>
                  </a:lnTo>
                  <a:lnTo>
                    <a:pt x="592" y="254"/>
                  </a:lnTo>
                  <a:lnTo>
                    <a:pt x="614" y="19"/>
                  </a:lnTo>
                  <a:lnTo>
                    <a:pt x="604" y="216"/>
                  </a:lnTo>
                  <a:lnTo>
                    <a:pt x="623" y="112"/>
                  </a:lnTo>
                  <a:lnTo>
                    <a:pt x="627" y="137"/>
                  </a:lnTo>
                  <a:lnTo>
                    <a:pt x="654" y="2"/>
                  </a:lnTo>
                  <a:lnTo>
                    <a:pt x="665" y="0"/>
                  </a:lnTo>
                  <a:lnTo>
                    <a:pt x="640" y="196"/>
                  </a:lnTo>
                  <a:lnTo>
                    <a:pt x="656" y="144"/>
                  </a:lnTo>
                  <a:lnTo>
                    <a:pt x="690" y="23"/>
                  </a:lnTo>
                  <a:lnTo>
                    <a:pt x="658" y="200"/>
                  </a:lnTo>
                  <a:lnTo>
                    <a:pt x="710" y="17"/>
                  </a:lnTo>
                  <a:lnTo>
                    <a:pt x="662" y="231"/>
                  </a:lnTo>
                  <a:lnTo>
                    <a:pt x="719" y="58"/>
                  </a:lnTo>
                  <a:lnTo>
                    <a:pt x="733" y="42"/>
                  </a:lnTo>
                  <a:lnTo>
                    <a:pt x="750" y="19"/>
                  </a:lnTo>
                  <a:lnTo>
                    <a:pt x="692" y="212"/>
                  </a:lnTo>
                  <a:lnTo>
                    <a:pt x="735" y="112"/>
                  </a:lnTo>
                  <a:lnTo>
                    <a:pt x="677" y="287"/>
                  </a:lnTo>
                  <a:lnTo>
                    <a:pt x="758" y="102"/>
                  </a:lnTo>
                  <a:lnTo>
                    <a:pt x="767" y="100"/>
                  </a:lnTo>
                  <a:lnTo>
                    <a:pt x="746" y="171"/>
                  </a:lnTo>
                  <a:lnTo>
                    <a:pt x="737" y="208"/>
                  </a:lnTo>
                  <a:lnTo>
                    <a:pt x="808" y="77"/>
                  </a:lnTo>
                  <a:lnTo>
                    <a:pt x="754" y="202"/>
                  </a:lnTo>
                  <a:lnTo>
                    <a:pt x="783" y="162"/>
                  </a:lnTo>
                  <a:lnTo>
                    <a:pt x="810" y="127"/>
                  </a:lnTo>
                  <a:lnTo>
                    <a:pt x="727" y="291"/>
                  </a:lnTo>
                  <a:lnTo>
                    <a:pt x="854" y="87"/>
                  </a:lnTo>
                  <a:lnTo>
                    <a:pt x="737" y="296"/>
                  </a:lnTo>
                  <a:lnTo>
                    <a:pt x="758" y="271"/>
                  </a:lnTo>
                  <a:lnTo>
                    <a:pt x="837" y="164"/>
                  </a:lnTo>
                  <a:lnTo>
                    <a:pt x="737" y="323"/>
                  </a:lnTo>
                  <a:lnTo>
                    <a:pt x="812" y="227"/>
                  </a:lnTo>
                  <a:lnTo>
                    <a:pt x="869" y="162"/>
                  </a:lnTo>
                  <a:lnTo>
                    <a:pt x="810" y="252"/>
                  </a:lnTo>
                  <a:lnTo>
                    <a:pt x="790" y="289"/>
                  </a:lnTo>
                  <a:lnTo>
                    <a:pt x="840" y="237"/>
                  </a:lnTo>
                  <a:lnTo>
                    <a:pt x="944" y="127"/>
                  </a:lnTo>
                  <a:lnTo>
                    <a:pt x="844" y="254"/>
                  </a:lnTo>
                  <a:lnTo>
                    <a:pt x="881" y="223"/>
                  </a:lnTo>
                  <a:lnTo>
                    <a:pt x="783" y="339"/>
                  </a:lnTo>
                  <a:lnTo>
                    <a:pt x="825" y="304"/>
                  </a:lnTo>
                  <a:lnTo>
                    <a:pt x="944" y="194"/>
                  </a:lnTo>
                  <a:lnTo>
                    <a:pt x="921" y="229"/>
                  </a:lnTo>
                  <a:lnTo>
                    <a:pt x="852" y="304"/>
                  </a:lnTo>
                  <a:lnTo>
                    <a:pt x="800" y="358"/>
                  </a:lnTo>
                  <a:lnTo>
                    <a:pt x="919" y="262"/>
                  </a:lnTo>
                  <a:lnTo>
                    <a:pt x="896" y="291"/>
                  </a:lnTo>
                  <a:lnTo>
                    <a:pt x="850" y="339"/>
                  </a:lnTo>
                  <a:lnTo>
                    <a:pt x="975" y="248"/>
                  </a:lnTo>
                  <a:lnTo>
                    <a:pt x="967" y="264"/>
                  </a:lnTo>
                  <a:lnTo>
                    <a:pt x="854" y="358"/>
                  </a:lnTo>
                  <a:lnTo>
                    <a:pt x="1013" y="254"/>
                  </a:lnTo>
                  <a:lnTo>
                    <a:pt x="910" y="335"/>
                  </a:lnTo>
                  <a:lnTo>
                    <a:pt x="1052" y="250"/>
                  </a:lnTo>
                  <a:lnTo>
                    <a:pt x="846" y="391"/>
                  </a:lnTo>
                  <a:lnTo>
                    <a:pt x="956" y="331"/>
                  </a:lnTo>
                  <a:lnTo>
                    <a:pt x="1058" y="279"/>
                  </a:lnTo>
                  <a:lnTo>
                    <a:pt x="931" y="362"/>
                  </a:lnTo>
                  <a:lnTo>
                    <a:pt x="1017" y="323"/>
                  </a:lnTo>
                  <a:lnTo>
                    <a:pt x="854" y="418"/>
                  </a:lnTo>
                  <a:lnTo>
                    <a:pt x="1042" y="329"/>
                  </a:lnTo>
                  <a:lnTo>
                    <a:pt x="833" y="441"/>
                  </a:lnTo>
                  <a:lnTo>
                    <a:pt x="840" y="443"/>
                  </a:lnTo>
                  <a:lnTo>
                    <a:pt x="998" y="379"/>
                  </a:lnTo>
                  <a:lnTo>
                    <a:pt x="935" y="414"/>
                  </a:lnTo>
                  <a:lnTo>
                    <a:pt x="1031" y="383"/>
                  </a:lnTo>
                  <a:lnTo>
                    <a:pt x="1073" y="375"/>
                  </a:lnTo>
                  <a:lnTo>
                    <a:pt x="1035" y="397"/>
                  </a:lnTo>
                  <a:lnTo>
                    <a:pt x="1092" y="387"/>
                  </a:lnTo>
                  <a:lnTo>
                    <a:pt x="850" y="477"/>
                  </a:lnTo>
                  <a:lnTo>
                    <a:pt x="877" y="472"/>
                  </a:lnTo>
                  <a:lnTo>
                    <a:pt x="906" y="470"/>
                  </a:lnTo>
                  <a:lnTo>
                    <a:pt x="1073" y="431"/>
                  </a:lnTo>
                  <a:lnTo>
                    <a:pt x="854" y="495"/>
                  </a:lnTo>
                  <a:lnTo>
                    <a:pt x="863" y="497"/>
                  </a:lnTo>
                  <a:lnTo>
                    <a:pt x="1035" y="464"/>
                  </a:lnTo>
                  <a:lnTo>
                    <a:pt x="1052" y="470"/>
                  </a:lnTo>
                  <a:lnTo>
                    <a:pt x="1056" y="477"/>
                  </a:lnTo>
                  <a:lnTo>
                    <a:pt x="1117" y="477"/>
                  </a:lnTo>
                  <a:lnTo>
                    <a:pt x="1056" y="493"/>
                  </a:lnTo>
                  <a:lnTo>
                    <a:pt x="865" y="529"/>
                  </a:lnTo>
                  <a:lnTo>
                    <a:pt x="883" y="531"/>
                  </a:lnTo>
                  <a:lnTo>
                    <a:pt x="1071" y="518"/>
                  </a:lnTo>
                  <a:lnTo>
                    <a:pt x="906" y="539"/>
                  </a:lnTo>
                  <a:lnTo>
                    <a:pt x="1113" y="531"/>
                  </a:lnTo>
                  <a:lnTo>
                    <a:pt x="1052" y="543"/>
                  </a:lnTo>
                  <a:lnTo>
                    <a:pt x="938" y="556"/>
                  </a:lnTo>
                  <a:lnTo>
                    <a:pt x="983" y="560"/>
                  </a:lnTo>
                  <a:lnTo>
                    <a:pt x="1148" y="568"/>
                  </a:lnTo>
                  <a:close/>
                </a:path>
              </a:pathLst>
            </a:custGeom>
            <a:solidFill>
              <a:srgbClr val="ECE3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96">
              <a:extLst>
                <a:ext uri="{FF2B5EF4-FFF2-40B4-BE49-F238E27FC236}">
                  <a16:creationId xmlns:a16="http://schemas.microsoft.com/office/drawing/2014/main" id="{3CF0876F-2A34-4E45-B3B2-02658A565929}"/>
                </a:ext>
              </a:extLst>
            </p:cNvPr>
            <p:cNvSpPr>
              <a:spLocks/>
            </p:cNvSpPr>
            <p:nvPr/>
          </p:nvSpPr>
          <p:spPr bwMode="auto">
            <a:xfrm>
              <a:off x="8206" y="998"/>
              <a:ext cx="871" cy="868"/>
            </a:xfrm>
            <a:custGeom>
              <a:avLst/>
              <a:gdLst>
                <a:gd name="T0" fmla="*/ 655 w 871"/>
                <a:gd name="T1" fmla="*/ 450 h 868"/>
                <a:gd name="T2" fmla="*/ 659 w 871"/>
                <a:gd name="T3" fmla="*/ 473 h 868"/>
                <a:gd name="T4" fmla="*/ 782 w 871"/>
                <a:gd name="T5" fmla="*/ 533 h 868"/>
                <a:gd name="T6" fmla="*/ 705 w 871"/>
                <a:gd name="T7" fmla="*/ 541 h 868"/>
                <a:gd name="T8" fmla="*/ 682 w 871"/>
                <a:gd name="T9" fmla="*/ 560 h 868"/>
                <a:gd name="T10" fmla="*/ 782 w 871"/>
                <a:gd name="T11" fmla="*/ 662 h 868"/>
                <a:gd name="T12" fmla="*/ 655 w 871"/>
                <a:gd name="T13" fmla="*/ 612 h 868"/>
                <a:gd name="T14" fmla="*/ 661 w 871"/>
                <a:gd name="T15" fmla="*/ 660 h 868"/>
                <a:gd name="T16" fmla="*/ 653 w 871"/>
                <a:gd name="T17" fmla="*/ 700 h 868"/>
                <a:gd name="T18" fmla="*/ 648 w 871"/>
                <a:gd name="T19" fmla="*/ 758 h 868"/>
                <a:gd name="T20" fmla="*/ 625 w 871"/>
                <a:gd name="T21" fmla="*/ 795 h 868"/>
                <a:gd name="T22" fmla="*/ 534 w 871"/>
                <a:gd name="T23" fmla="*/ 681 h 868"/>
                <a:gd name="T24" fmla="*/ 550 w 871"/>
                <a:gd name="T25" fmla="*/ 831 h 868"/>
                <a:gd name="T26" fmla="*/ 490 w 871"/>
                <a:gd name="T27" fmla="*/ 739 h 868"/>
                <a:gd name="T28" fmla="*/ 457 w 871"/>
                <a:gd name="T29" fmla="*/ 706 h 868"/>
                <a:gd name="T30" fmla="*/ 430 w 871"/>
                <a:gd name="T31" fmla="*/ 685 h 868"/>
                <a:gd name="T32" fmla="*/ 388 w 871"/>
                <a:gd name="T33" fmla="*/ 818 h 868"/>
                <a:gd name="T34" fmla="*/ 373 w 871"/>
                <a:gd name="T35" fmla="*/ 706 h 868"/>
                <a:gd name="T36" fmla="*/ 346 w 871"/>
                <a:gd name="T37" fmla="*/ 697 h 868"/>
                <a:gd name="T38" fmla="*/ 311 w 871"/>
                <a:gd name="T39" fmla="*/ 708 h 868"/>
                <a:gd name="T40" fmla="*/ 269 w 871"/>
                <a:gd name="T41" fmla="*/ 718 h 868"/>
                <a:gd name="T42" fmla="*/ 244 w 871"/>
                <a:gd name="T43" fmla="*/ 697 h 868"/>
                <a:gd name="T44" fmla="*/ 246 w 871"/>
                <a:gd name="T45" fmla="*/ 645 h 868"/>
                <a:gd name="T46" fmla="*/ 161 w 871"/>
                <a:gd name="T47" fmla="*/ 687 h 868"/>
                <a:gd name="T48" fmla="*/ 200 w 871"/>
                <a:gd name="T49" fmla="*/ 610 h 868"/>
                <a:gd name="T50" fmla="*/ 227 w 871"/>
                <a:gd name="T51" fmla="*/ 558 h 868"/>
                <a:gd name="T52" fmla="*/ 217 w 871"/>
                <a:gd name="T53" fmla="*/ 535 h 868"/>
                <a:gd name="T54" fmla="*/ 56 w 871"/>
                <a:gd name="T55" fmla="*/ 568 h 868"/>
                <a:gd name="T56" fmla="*/ 29 w 871"/>
                <a:gd name="T57" fmla="*/ 535 h 868"/>
                <a:gd name="T58" fmla="*/ 123 w 871"/>
                <a:gd name="T59" fmla="*/ 479 h 868"/>
                <a:gd name="T60" fmla="*/ 31 w 871"/>
                <a:gd name="T61" fmla="*/ 452 h 868"/>
                <a:gd name="T62" fmla="*/ 48 w 871"/>
                <a:gd name="T63" fmla="*/ 412 h 868"/>
                <a:gd name="T64" fmla="*/ 77 w 871"/>
                <a:gd name="T65" fmla="*/ 377 h 868"/>
                <a:gd name="T66" fmla="*/ 154 w 871"/>
                <a:gd name="T67" fmla="*/ 360 h 868"/>
                <a:gd name="T68" fmla="*/ 221 w 871"/>
                <a:gd name="T69" fmla="*/ 354 h 868"/>
                <a:gd name="T70" fmla="*/ 196 w 871"/>
                <a:gd name="T71" fmla="*/ 317 h 868"/>
                <a:gd name="T72" fmla="*/ 134 w 871"/>
                <a:gd name="T73" fmla="*/ 248 h 868"/>
                <a:gd name="T74" fmla="*/ 113 w 871"/>
                <a:gd name="T75" fmla="*/ 188 h 868"/>
                <a:gd name="T76" fmla="*/ 123 w 871"/>
                <a:gd name="T77" fmla="*/ 142 h 868"/>
                <a:gd name="T78" fmla="*/ 248 w 871"/>
                <a:gd name="T79" fmla="*/ 221 h 868"/>
                <a:gd name="T80" fmla="*/ 302 w 871"/>
                <a:gd name="T81" fmla="*/ 248 h 868"/>
                <a:gd name="T82" fmla="*/ 234 w 871"/>
                <a:gd name="T83" fmla="*/ 82 h 868"/>
                <a:gd name="T84" fmla="*/ 288 w 871"/>
                <a:gd name="T85" fmla="*/ 100 h 868"/>
                <a:gd name="T86" fmla="*/ 357 w 871"/>
                <a:gd name="T87" fmla="*/ 194 h 868"/>
                <a:gd name="T88" fmla="*/ 367 w 871"/>
                <a:gd name="T89" fmla="*/ 131 h 868"/>
                <a:gd name="T90" fmla="*/ 388 w 871"/>
                <a:gd name="T91" fmla="*/ 34 h 868"/>
                <a:gd name="T92" fmla="*/ 427 w 871"/>
                <a:gd name="T93" fmla="*/ 48 h 868"/>
                <a:gd name="T94" fmla="*/ 469 w 871"/>
                <a:gd name="T95" fmla="*/ 15 h 868"/>
                <a:gd name="T96" fmla="*/ 486 w 871"/>
                <a:gd name="T97" fmla="*/ 150 h 868"/>
                <a:gd name="T98" fmla="*/ 546 w 871"/>
                <a:gd name="T99" fmla="*/ 46 h 868"/>
                <a:gd name="T100" fmla="*/ 575 w 871"/>
                <a:gd name="T101" fmla="*/ 77 h 868"/>
                <a:gd name="T102" fmla="*/ 596 w 871"/>
                <a:gd name="T103" fmla="*/ 123 h 868"/>
                <a:gd name="T104" fmla="*/ 636 w 871"/>
                <a:gd name="T105" fmla="*/ 125 h 868"/>
                <a:gd name="T106" fmla="*/ 638 w 871"/>
                <a:gd name="T107" fmla="*/ 181 h 868"/>
                <a:gd name="T108" fmla="*/ 717 w 871"/>
                <a:gd name="T109" fmla="*/ 148 h 868"/>
                <a:gd name="T110" fmla="*/ 646 w 871"/>
                <a:gd name="T111" fmla="*/ 258 h 868"/>
                <a:gd name="T112" fmla="*/ 798 w 871"/>
                <a:gd name="T113" fmla="*/ 190 h 868"/>
                <a:gd name="T114" fmla="*/ 650 w 871"/>
                <a:gd name="T115" fmla="*/ 319 h 868"/>
                <a:gd name="T116" fmla="*/ 784 w 871"/>
                <a:gd name="T117" fmla="*/ 290 h 868"/>
                <a:gd name="T118" fmla="*/ 690 w 871"/>
                <a:gd name="T119" fmla="*/ 356 h 868"/>
                <a:gd name="T120" fmla="*/ 803 w 871"/>
                <a:gd name="T121" fmla="*/ 362 h 868"/>
                <a:gd name="T122" fmla="*/ 690 w 871"/>
                <a:gd name="T123" fmla="*/ 4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868">
                  <a:moveTo>
                    <a:pt x="871" y="431"/>
                  </a:moveTo>
                  <a:lnTo>
                    <a:pt x="667" y="435"/>
                  </a:lnTo>
                  <a:lnTo>
                    <a:pt x="757" y="442"/>
                  </a:lnTo>
                  <a:lnTo>
                    <a:pt x="717" y="446"/>
                  </a:lnTo>
                  <a:lnTo>
                    <a:pt x="780" y="454"/>
                  </a:lnTo>
                  <a:lnTo>
                    <a:pt x="655" y="450"/>
                  </a:lnTo>
                  <a:lnTo>
                    <a:pt x="755" y="464"/>
                  </a:lnTo>
                  <a:lnTo>
                    <a:pt x="859" y="481"/>
                  </a:lnTo>
                  <a:lnTo>
                    <a:pt x="728" y="471"/>
                  </a:lnTo>
                  <a:lnTo>
                    <a:pt x="761" y="481"/>
                  </a:lnTo>
                  <a:lnTo>
                    <a:pt x="861" y="504"/>
                  </a:lnTo>
                  <a:lnTo>
                    <a:pt x="659" y="473"/>
                  </a:lnTo>
                  <a:lnTo>
                    <a:pt x="778" y="502"/>
                  </a:lnTo>
                  <a:lnTo>
                    <a:pt x="809" y="514"/>
                  </a:lnTo>
                  <a:lnTo>
                    <a:pt x="769" y="512"/>
                  </a:lnTo>
                  <a:lnTo>
                    <a:pt x="801" y="525"/>
                  </a:lnTo>
                  <a:lnTo>
                    <a:pt x="832" y="539"/>
                  </a:lnTo>
                  <a:lnTo>
                    <a:pt x="782" y="533"/>
                  </a:lnTo>
                  <a:lnTo>
                    <a:pt x="696" y="512"/>
                  </a:lnTo>
                  <a:lnTo>
                    <a:pt x="667" y="508"/>
                  </a:lnTo>
                  <a:lnTo>
                    <a:pt x="659" y="510"/>
                  </a:lnTo>
                  <a:lnTo>
                    <a:pt x="755" y="548"/>
                  </a:lnTo>
                  <a:lnTo>
                    <a:pt x="640" y="510"/>
                  </a:lnTo>
                  <a:lnTo>
                    <a:pt x="705" y="541"/>
                  </a:lnTo>
                  <a:lnTo>
                    <a:pt x="717" y="552"/>
                  </a:lnTo>
                  <a:lnTo>
                    <a:pt x="636" y="521"/>
                  </a:lnTo>
                  <a:lnTo>
                    <a:pt x="771" y="587"/>
                  </a:lnTo>
                  <a:lnTo>
                    <a:pt x="734" y="577"/>
                  </a:lnTo>
                  <a:lnTo>
                    <a:pt x="636" y="533"/>
                  </a:lnTo>
                  <a:lnTo>
                    <a:pt x="682" y="560"/>
                  </a:lnTo>
                  <a:lnTo>
                    <a:pt x="636" y="541"/>
                  </a:lnTo>
                  <a:lnTo>
                    <a:pt x="715" y="591"/>
                  </a:lnTo>
                  <a:lnTo>
                    <a:pt x="703" y="589"/>
                  </a:lnTo>
                  <a:lnTo>
                    <a:pt x="771" y="639"/>
                  </a:lnTo>
                  <a:lnTo>
                    <a:pt x="761" y="639"/>
                  </a:lnTo>
                  <a:lnTo>
                    <a:pt x="782" y="662"/>
                  </a:lnTo>
                  <a:lnTo>
                    <a:pt x="692" y="610"/>
                  </a:lnTo>
                  <a:lnTo>
                    <a:pt x="707" y="625"/>
                  </a:lnTo>
                  <a:lnTo>
                    <a:pt x="684" y="616"/>
                  </a:lnTo>
                  <a:lnTo>
                    <a:pt x="719" y="650"/>
                  </a:lnTo>
                  <a:lnTo>
                    <a:pt x="655" y="606"/>
                  </a:lnTo>
                  <a:lnTo>
                    <a:pt x="655" y="612"/>
                  </a:lnTo>
                  <a:lnTo>
                    <a:pt x="663" y="625"/>
                  </a:lnTo>
                  <a:lnTo>
                    <a:pt x="655" y="625"/>
                  </a:lnTo>
                  <a:lnTo>
                    <a:pt x="746" y="712"/>
                  </a:lnTo>
                  <a:lnTo>
                    <a:pt x="609" y="596"/>
                  </a:lnTo>
                  <a:lnTo>
                    <a:pt x="650" y="641"/>
                  </a:lnTo>
                  <a:lnTo>
                    <a:pt x="661" y="660"/>
                  </a:lnTo>
                  <a:lnTo>
                    <a:pt x="609" y="612"/>
                  </a:lnTo>
                  <a:lnTo>
                    <a:pt x="646" y="658"/>
                  </a:lnTo>
                  <a:lnTo>
                    <a:pt x="696" y="722"/>
                  </a:lnTo>
                  <a:lnTo>
                    <a:pt x="628" y="654"/>
                  </a:lnTo>
                  <a:lnTo>
                    <a:pt x="709" y="756"/>
                  </a:lnTo>
                  <a:lnTo>
                    <a:pt x="653" y="700"/>
                  </a:lnTo>
                  <a:lnTo>
                    <a:pt x="636" y="687"/>
                  </a:lnTo>
                  <a:lnTo>
                    <a:pt x="594" y="643"/>
                  </a:lnTo>
                  <a:lnTo>
                    <a:pt x="621" y="687"/>
                  </a:lnTo>
                  <a:lnTo>
                    <a:pt x="592" y="654"/>
                  </a:lnTo>
                  <a:lnTo>
                    <a:pt x="575" y="637"/>
                  </a:lnTo>
                  <a:lnTo>
                    <a:pt x="648" y="758"/>
                  </a:lnTo>
                  <a:lnTo>
                    <a:pt x="625" y="733"/>
                  </a:lnTo>
                  <a:lnTo>
                    <a:pt x="659" y="799"/>
                  </a:lnTo>
                  <a:lnTo>
                    <a:pt x="657" y="808"/>
                  </a:lnTo>
                  <a:lnTo>
                    <a:pt x="578" y="687"/>
                  </a:lnTo>
                  <a:lnTo>
                    <a:pt x="544" y="633"/>
                  </a:lnTo>
                  <a:lnTo>
                    <a:pt x="625" y="795"/>
                  </a:lnTo>
                  <a:lnTo>
                    <a:pt x="603" y="766"/>
                  </a:lnTo>
                  <a:lnTo>
                    <a:pt x="532" y="637"/>
                  </a:lnTo>
                  <a:lnTo>
                    <a:pt x="550" y="685"/>
                  </a:lnTo>
                  <a:lnTo>
                    <a:pt x="571" y="745"/>
                  </a:lnTo>
                  <a:lnTo>
                    <a:pt x="584" y="785"/>
                  </a:lnTo>
                  <a:lnTo>
                    <a:pt x="534" y="681"/>
                  </a:lnTo>
                  <a:lnTo>
                    <a:pt x="517" y="648"/>
                  </a:lnTo>
                  <a:lnTo>
                    <a:pt x="525" y="683"/>
                  </a:lnTo>
                  <a:lnTo>
                    <a:pt x="546" y="756"/>
                  </a:lnTo>
                  <a:lnTo>
                    <a:pt x="532" y="729"/>
                  </a:lnTo>
                  <a:lnTo>
                    <a:pt x="519" y="708"/>
                  </a:lnTo>
                  <a:lnTo>
                    <a:pt x="550" y="831"/>
                  </a:lnTo>
                  <a:lnTo>
                    <a:pt x="544" y="839"/>
                  </a:lnTo>
                  <a:lnTo>
                    <a:pt x="492" y="658"/>
                  </a:lnTo>
                  <a:lnTo>
                    <a:pt x="494" y="685"/>
                  </a:lnTo>
                  <a:lnTo>
                    <a:pt x="486" y="664"/>
                  </a:lnTo>
                  <a:lnTo>
                    <a:pt x="484" y="675"/>
                  </a:lnTo>
                  <a:lnTo>
                    <a:pt x="490" y="739"/>
                  </a:lnTo>
                  <a:lnTo>
                    <a:pt x="475" y="683"/>
                  </a:lnTo>
                  <a:lnTo>
                    <a:pt x="490" y="806"/>
                  </a:lnTo>
                  <a:lnTo>
                    <a:pt x="467" y="679"/>
                  </a:lnTo>
                  <a:lnTo>
                    <a:pt x="480" y="822"/>
                  </a:lnTo>
                  <a:lnTo>
                    <a:pt x="471" y="814"/>
                  </a:lnTo>
                  <a:lnTo>
                    <a:pt x="457" y="706"/>
                  </a:lnTo>
                  <a:lnTo>
                    <a:pt x="450" y="695"/>
                  </a:lnTo>
                  <a:lnTo>
                    <a:pt x="448" y="731"/>
                  </a:lnTo>
                  <a:lnTo>
                    <a:pt x="444" y="741"/>
                  </a:lnTo>
                  <a:lnTo>
                    <a:pt x="438" y="725"/>
                  </a:lnTo>
                  <a:lnTo>
                    <a:pt x="434" y="743"/>
                  </a:lnTo>
                  <a:lnTo>
                    <a:pt x="430" y="685"/>
                  </a:lnTo>
                  <a:lnTo>
                    <a:pt x="423" y="727"/>
                  </a:lnTo>
                  <a:lnTo>
                    <a:pt x="415" y="814"/>
                  </a:lnTo>
                  <a:lnTo>
                    <a:pt x="411" y="777"/>
                  </a:lnTo>
                  <a:lnTo>
                    <a:pt x="396" y="868"/>
                  </a:lnTo>
                  <a:lnTo>
                    <a:pt x="392" y="849"/>
                  </a:lnTo>
                  <a:lnTo>
                    <a:pt x="388" y="818"/>
                  </a:lnTo>
                  <a:lnTo>
                    <a:pt x="386" y="783"/>
                  </a:lnTo>
                  <a:lnTo>
                    <a:pt x="398" y="658"/>
                  </a:lnTo>
                  <a:lnTo>
                    <a:pt x="392" y="675"/>
                  </a:lnTo>
                  <a:lnTo>
                    <a:pt x="388" y="681"/>
                  </a:lnTo>
                  <a:lnTo>
                    <a:pt x="373" y="722"/>
                  </a:lnTo>
                  <a:lnTo>
                    <a:pt x="373" y="706"/>
                  </a:lnTo>
                  <a:lnTo>
                    <a:pt x="369" y="700"/>
                  </a:lnTo>
                  <a:lnTo>
                    <a:pt x="363" y="710"/>
                  </a:lnTo>
                  <a:lnTo>
                    <a:pt x="344" y="758"/>
                  </a:lnTo>
                  <a:lnTo>
                    <a:pt x="327" y="797"/>
                  </a:lnTo>
                  <a:lnTo>
                    <a:pt x="325" y="781"/>
                  </a:lnTo>
                  <a:lnTo>
                    <a:pt x="346" y="697"/>
                  </a:lnTo>
                  <a:lnTo>
                    <a:pt x="292" y="837"/>
                  </a:lnTo>
                  <a:lnTo>
                    <a:pt x="332" y="712"/>
                  </a:lnTo>
                  <a:lnTo>
                    <a:pt x="350" y="648"/>
                  </a:lnTo>
                  <a:lnTo>
                    <a:pt x="348" y="641"/>
                  </a:lnTo>
                  <a:lnTo>
                    <a:pt x="286" y="783"/>
                  </a:lnTo>
                  <a:lnTo>
                    <a:pt x="311" y="708"/>
                  </a:lnTo>
                  <a:lnTo>
                    <a:pt x="296" y="727"/>
                  </a:lnTo>
                  <a:lnTo>
                    <a:pt x="279" y="747"/>
                  </a:lnTo>
                  <a:lnTo>
                    <a:pt x="279" y="735"/>
                  </a:lnTo>
                  <a:lnTo>
                    <a:pt x="275" y="733"/>
                  </a:lnTo>
                  <a:lnTo>
                    <a:pt x="246" y="772"/>
                  </a:lnTo>
                  <a:lnTo>
                    <a:pt x="269" y="718"/>
                  </a:lnTo>
                  <a:lnTo>
                    <a:pt x="234" y="768"/>
                  </a:lnTo>
                  <a:lnTo>
                    <a:pt x="242" y="741"/>
                  </a:lnTo>
                  <a:lnTo>
                    <a:pt x="292" y="654"/>
                  </a:lnTo>
                  <a:lnTo>
                    <a:pt x="296" y="639"/>
                  </a:lnTo>
                  <a:lnTo>
                    <a:pt x="269" y="673"/>
                  </a:lnTo>
                  <a:lnTo>
                    <a:pt x="244" y="697"/>
                  </a:lnTo>
                  <a:lnTo>
                    <a:pt x="296" y="616"/>
                  </a:lnTo>
                  <a:lnTo>
                    <a:pt x="221" y="708"/>
                  </a:lnTo>
                  <a:lnTo>
                    <a:pt x="252" y="660"/>
                  </a:lnTo>
                  <a:lnTo>
                    <a:pt x="232" y="679"/>
                  </a:lnTo>
                  <a:lnTo>
                    <a:pt x="242" y="658"/>
                  </a:lnTo>
                  <a:lnTo>
                    <a:pt x="246" y="645"/>
                  </a:lnTo>
                  <a:lnTo>
                    <a:pt x="250" y="635"/>
                  </a:lnTo>
                  <a:lnTo>
                    <a:pt x="219" y="660"/>
                  </a:lnTo>
                  <a:lnTo>
                    <a:pt x="277" y="591"/>
                  </a:lnTo>
                  <a:lnTo>
                    <a:pt x="217" y="648"/>
                  </a:lnTo>
                  <a:lnTo>
                    <a:pt x="163" y="691"/>
                  </a:lnTo>
                  <a:lnTo>
                    <a:pt x="161" y="687"/>
                  </a:lnTo>
                  <a:lnTo>
                    <a:pt x="163" y="677"/>
                  </a:lnTo>
                  <a:lnTo>
                    <a:pt x="127" y="700"/>
                  </a:lnTo>
                  <a:lnTo>
                    <a:pt x="184" y="643"/>
                  </a:lnTo>
                  <a:lnTo>
                    <a:pt x="148" y="664"/>
                  </a:lnTo>
                  <a:lnTo>
                    <a:pt x="121" y="677"/>
                  </a:lnTo>
                  <a:lnTo>
                    <a:pt x="200" y="610"/>
                  </a:lnTo>
                  <a:lnTo>
                    <a:pt x="234" y="577"/>
                  </a:lnTo>
                  <a:lnTo>
                    <a:pt x="188" y="606"/>
                  </a:lnTo>
                  <a:lnTo>
                    <a:pt x="217" y="579"/>
                  </a:lnTo>
                  <a:lnTo>
                    <a:pt x="236" y="562"/>
                  </a:lnTo>
                  <a:lnTo>
                    <a:pt x="161" y="606"/>
                  </a:lnTo>
                  <a:lnTo>
                    <a:pt x="227" y="558"/>
                  </a:lnTo>
                  <a:lnTo>
                    <a:pt x="65" y="650"/>
                  </a:lnTo>
                  <a:lnTo>
                    <a:pt x="173" y="579"/>
                  </a:lnTo>
                  <a:lnTo>
                    <a:pt x="125" y="600"/>
                  </a:lnTo>
                  <a:lnTo>
                    <a:pt x="123" y="593"/>
                  </a:lnTo>
                  <a:lnTo>
                    <a:pt x="56" y="620"/>
                  </a:lnTo>
                  <a:lnTo>
                    <a:pt x="217" y="535"/>
                  </a:lnTo>
                  <a:lnTo>
                    <a:pt x="119" y="577"/>
                  </a:lnTo>
                  <a:lnTo>
                    <a:pt x="67" y="593"/>
                  </a:lnTo>
                  <a:lnTo>
                    <a:pt x="163" y="546"/>
                  </a:lnTo>
                  <a:lnTo>
                    <a:pt x="188" y="531"/>
                  </a:lnTo>
                  <a:lnTo>
                    <a:pt x="154" y="539"/>
                  </a:lnTo>
                  <a:lnTo>
                    <a:pt x="56" y="568"/>
                  </a:lnTo>
                  <a:lnTo>
                    <a:pt x="19" y="575"/>
                  </a:lnTo>
                  <a:lnTo>
                    <a:pt x="207" y="506"/>
                  </a:lnTo>
                  <a:lnTo>
                    <a:pt x="142" y="521"/>
                  </a:lnTo>
                  <a:lnTo>
                    <a:pt x="29" y="550"/>
                  </a:lnTo>
                  <a:lnTo>
                    <a:pt x="40" y="539"/>
                  </a:lnTo>
                  <a:lnTo>
                    <a:pt x="29" y="535"/>
                  </a:lnTo>
                  <a:lnTo>
                    <a:pt x="211" y="485"/>
                  </a:lnTo>
                  <a:lnTo>
                    <a:pt x="169" y="489"/>
                  </a:lnTo>
                  <a:lnTo>
                    <a:pt x="69" y="504"/>
                  </a:lnTo>
                  <a:lnTo>
                    <a:pt x="11" y="510"/>
                  </a:lnTo>
                  <a:lnTo>
                    <a:pt x="65" y="494"/>
                  </a:lnTo>
                  <a:lnTo>
                    <a:pt x="123" y="479"/>
                  </a:lnTo>
                  <a:lnTo>
                    <a:pt x="117" y="473"/>
                  </a:lnTo>
                  <a:lnTo>
                    <a:pt x="167" y="462"/>
                  </a:lnTo>
                  <a:lnTo>
                    <a:pt x="129" y="462"/>
                  </a:lnTo>
                  <a:lnTo>
                    <a:pt x="177" y="452"/>
                  </a:lnTo>
                  <a:lnTo>
                    <a:pt x="23" y="458"/>
                  </a:lnTo>
                  <a:lnTo>
                    <a:pt x="31" y="452"/>
                  </a:lnTo>
                  <a:lnTo>
                    <a:pt x="0" y="446"/>
                  </a:lnTo>
                  <a:lnTo>
                    <a:pt x="136" y="437"/>
                  </a:lnTo>
                  <a:lnTo>
                    <a:pt x="188" y="431"/>
                  </a:lnTo>
                  <a:lnTo>
                    <a:pt x="86" y="425"/>
                  </a:lnTo>
                  <a:lnTo>
                    <a:pt x="81" y="421"/>
                  </a:lnTo>
                  <a:lnTo>
                    <a:pt x="48" y="412"/>
                  </a:lnTo>
                  <a:lnTo>
                    <a:pt x="179" y="414"/>
                  </a:lnTo>
                  <a:lnTo>
                    <a:pt x="15" y="396"/>
                  </a:lnTo>
                  <a:lnTo>
                    <a:pt x="90" y="398"/>
                  </a:lnTo>
                  <a:lnTo>
                    <a:pt x="36" y="385"/>
                  </a:lnTo>
                  <a:lnTo>
                    <a:pt x="154" y="394"/>
                  </a:lnTo>
                  <a:lnTo>
                    <a:pt x="77" y="377"/>
                  </a:lnTo>
                  <a:lnTo>
                    <a:pt x="144" y="383"/>
                  </a:lnTo>
                  <a:lnTo>
                    <a:pt x="90" y="369"/>
                  </a:lnTo>
                  <a:lnTo>
                    <a:pt x="61" y="356"/>
                  </a:lnTo>
                  <a:lnTo>
                    <a:pt x="157" y="371"/>
                  </a:lnTo>
                  <a:lnTo>
                    <a:pt x="96" y="352"/>
                  </a:lnTo>
                  <a:lnTo>
                    <a:pt x="154" y="360"/>
                  </a:lnTo>
                  <a:lnTo>
                    <a:pt x="38" y="323"/>
                  </a:lnTo>
                  <a:lnTo>
                    <a:pt x="146" y="348"/>
                  </a:lnTo>
                  <a:lnTo>
                    <a:pt x="148" y="344"/>
                  </a:lnTo>
                  <a:lnTo>
                    <a:pt x="88" y="319"/>
                  </a:lnTo>
                  <a:lnTo>
                    <a:pt x="96" y="315"/>
                  </a:lnTo>
                  <a:lnTo>
                    <a:pt x="221" y="354"/>
                  </a:lnTo>
                  <a:lnTo>
                    <a:pt x="198" y="342"/>
                  </a:lnTo>
                  <a:lnTo>
                    <a:pt x="190" y="333"/>
                  </a:lnTo>
                  <a:lnTo>
                    <a:pt x="29" y="260"/>
                  </a:lnTo>
                  <a:lnTo>
                    <a:pt x="219" y="337"/>
                  </a:lnTo>
                  <a:lnTo>
                    <a:pt x="92" y="273"/>
                  </a:lnTo>
                  <a:lnTo>
                    <a:pt x="196" y="317"/>
                  </a:lnTo>
                  <a:lnTo>
                    <a:pt x="65" y="246"/>
                  </a:lnTo>
                  <a:lnTo>
                    <a:pt x="204" y="310"/>
                  </a:lnTo>
                  <a:lnTo>
                    <a:pt x="117" y="258"/>
                  </a:lnTo>
                  <a:lnTo>
                    <a:pt x="217" y="308"/>
                  </a:lnTo>
                  <a:lnTo>
                    <a:pt x="167" y="275"/>
                  </a:lnTo>
                  <a:lnTo>
                    <a:pt x="134" y="248"/>
                  </a:lnTo>
                  <a:lnTo>
                    <a:pt x="129" y="238"/>
                  </a:lnTo>
                  <a:lnTo>
                    <a:pt x="75" y="194"/>
                  </a:lnTo>
                  <a:lnTo>
                    <a:pt x="244" y="302"/>
                  </a:lnTo>
                  <a:lnTo>
                    <a:pt x="232" y="288"/>
                  </a:lnTo>
                  <a:lnTo>
                    <a:pt x="217" y="273"/>
                  </a:lnTo>
                  <a:lnTo>
                    <a:pt x="113" y="188"/>
                  </a:lnTo>
                  <a:lnTo>
                    <a:pt x="204" y="250"/>
                  </a:lnTo>
                  <a:lnTo>
                    <a:pt x="154" y="204"/>
                  </a:lnTo>
                  <a:lnTo>
                    <a:pt x="261" y="285"/>
                  </a:lnTo>
                  <a:lnTo>
                    <a:pt x="236" y="258"/>
                  </a:lnTo>
                  <a:lnTo>
                    <a:pt x="167" y="192"/>
                  </a:lnTo>
                  <a:lnTo>
                    <a:pt x="123" y="142"/>
                  </a:lnTo>
                  <a:lnTo>
                    <a:pt x="236" y="242"/>
                  </a:lnTo>
                  <a:lnTo>
                    <a:pt x="161" y="159"/>
                  </a:lnTo>
                  <a:lnTo>
                    <a:pt x="269" y="260"/>
                  </a:lnTo>
                  <a:lnTo>
                    <a:pt x="259" y="246"/>
                  </a:lnTo>
                  <a:lnTo>
                    <a:pt x="200" y="175"/>
                  </a:lnTo>
                  <a:lnTo>
                    <a:pt x="248" y="221"/>
                  </a:lnTo>
                  <a:lnTo>
                    <a:pt x="179" y="131"/>
                  </a:lnTo>
                  <a:lnTo>
                    <a:pt x="182" y="123"/>
                  </a:lnTo>
                  <a:lnTo>
                    <a:pt x="286" y="244"/>
                  </a:lnTo>
                  <a:lnTo>
                    <a:pt x="286" y="240"/>
                  </a:lnTo>
                  <a:lnTo>
                    <a:pt x="263" y="200"/>
                  </a:lnTo>
                  <a:lnTo>
                    <a:pt x="302" y="248"/>
                  </a:lnTo>
                  <a:lnTo>
                    <a:pt x="252" y="169"/>
                  </a:lnTo>
                  <a:lnTo>
                    <a:pt x="196" y="73"/>
                  </a:lnTo>
                  <a:lnTo>
                    <a:pt x="198" y="63"/>
                  </a:lnTo>
                  <a:lnTo>
                    <a:pt x="221" y="86"/>
                  </a:lnTo>
                  <a:lnTo>
                    <a:pt x="234" y="92"/>
                  </a:lnTo>
                  <a:lnTo>
                    <a:pt x="234" y="82"/>
                  </a:lnTo>
                  <a:lnTo>
                    <a:pt x="246" y="90"/>
                  </a:lnTo>
                  <a:lnTo>
                    <a:pt x="265" y="111"/>
                  </a:lnTo>
                  <a:lnTo>
                    <a:pt x="261" y="88"/>
                  </a:lnTo>
                  <a:lnTo>
                    <a:pt x="336" y="227"/>
                  </a:lnTo>
                  <a:lnTo>
                    <a:pt x="332" y="213"/>
                  </a:lnTo>
                  <a:lnTo>
                    <a:pt x="288" y="100"/>
                  </a:lnTo>
                  <a:lnTo>
                    <a:pt x="338" y="204"/>
                  </a:lnTo>
                  <a:lnTo>
                    <a:pt x="290" y="75"/>
                  </a:lnTo>
                  <a:lnTo>
                    <a:pt x="290" y="59"/>
                  </a:lnTo>
                  <a:lnTo>
                    <a:pt x="302" y="71"/>
                  </a:lnTo>
                  <a:lnTo>
                    <a:pt x="334" y="144"/>
                  </a:lnTo>
                  <a:lnTo>
                    <a:pt x="357" y="194"/>
                  </a:lnTo>
                  <a:lnTo>
                    <a:pt x="357" y="181"/>
                  </a:lnTo>
                  <a:lnTo>
                    <a:pt x="355" y="161"/>
                  </a:lnTo>
                  <a:lnTo>
                    <a:pt x="344" y="104"/>
                  </a:lnTo>
                  <a:lnTo>
                    <a:pt x="332" y="34"/>
                  </a:lnTo>
                  <a:lnTo>
                    <a:pt x="359" y="115"/>
                  </a:lnTo>
                  <a:lnTo>
                    <a:pt x="367" y="131"/>
                  </a:lnTo>
                  <a:lnTo>
                    <a:pt x="355" y="42"/>
                  </a:lnTo>
                  <a:lnTo>
                    <a:pt x="373" y="111"/>
                  </a:lnTo>
                  <a:lnTo>
                    <a:pt x="365" y="21"/>
                  </a:lnTo>
                  <a:lnTo>
                    <a:pt x="392" y="154"/>
                  </a:lnTo>
                  <a:lnTo>
                    <a:pt x="392" y="117"/>
                  </a:lnTo>
                  <a:lnTo>
                    <a:pt x="388" y="34"/>
                  </a:lnTo>
                  <a:lnTo>
                    <a:pt x="407" y="169"/>
                  </a:lnTo>
                  <a:lnTo>
                    <a:pt x="415" y="200"/>
                  </a:lnTo>
                  <a:lnTo>
                    <a:pt x="417" y="186"/>
                  </a:lnTo>
                  <a:lnTo>
                    <a:pt x="413" y="13"/>
                  </a:lnTo>
                  <a:lnTo>
                    <a:pt x="423" y="123"/>
                  </a:lnTo>
                  <a:lnTo>
                    <a:pt x="427" y="48"/>
                  </a:lnTo>
                  <a:lnTo>
                    <a:pt x="434" y="136"/>
                  </a:lnTo>
                  <a:lnTo>
                    <a:pt x="438" y="138"/>
                  </a:lnTo>
                  <a:lnTo>
                    <a:pt x="442" y="192"/>
                  </a:lnTo>
                  <a:lnTo>
                    <a:pt x="452" y="50"/>
                  </a:lnTo>
                  <a:lnTo>
                    <a:pt x="450" y="192"/>
                  </a:lnTo>
                  <a:lnTo>
                    <a:pt x="469" y="15"/>
                  </a:lnTo>
                  <a:lnTo>
                    <a:pt x="461" y="165"/>
                  </a:lnTo>
                  <a:lnTo>
                    <a:pt x="473" y="86"/>
                  </a:lnTo>
                  <a:lnTo>
                    <a:pt x="477" y="104"/>
                  </a:lnTo>
                  <a:lnTo>
                    <a:pt x="498" y="2"/>
                  </a:lnTo>
                  <a:lnTo>
                    <a:pt x="507" y="0"/>
                  </a:lnTo>
                  <a:lnTo>
                    <a:pt x="486" y="150"/>
                  </a:lnTo>
                  <a:lnTo>
                    <a:pt x="498" y="111"/>
                  </a:lnTo>
                  <a:lnTo>
                    <a:pt x="525" y="17"/>
                  </a:lnTo>
                  <a:lnTo>
                    <a:pt x="500" y="152"/>
                  </a:lnTo>
                  <a:lnTo>
                    <a:pt x="540" y="13"/>
                  </a:lnTo>
                  <a:lnTo>
                    <a:pt x="503" y="175"/>
                  </a:lnTo>
                  <a:lnTo>
                    <a:pt x="546" y="46"/>
                  </a:lnTo>
                  <a:lnTo>
                    <a:pt x="557" y="32"/>
                  </a:lnTo>
                  <a:lnTo>
                    <a:pt x="569" y="15"/>
                  </a:lnTo>
                  <a:lnTo>
                    <a:pt x="528" y="163"/>
                  </a:lnTo>
                  <a:lnTo>
                    <a:pt x="559" y="86"/>
                  </a:lnTo>
                  <a:lnTo>
                    <a:pt x="515" y="219"/>
                  </a:lnTo>
                  <a:lnTo>
                    <a:pt x="575" y="77"/>
                  </a:lnTo>
                  <a:lnTo>
                    <a:pt x="584" y="77"/>
                  </a:lnTo>
                  <a:lnTo>
                    <a:pt x="567" y="129"/>
                  </a:lnTo>
                  <a:lnTo>
                    <a:pt x="561" y="159"/>
                  </a:lnTo>
                  <a:lnTo>
                    <a:pt x="615" y="59"/>
                  </a:lnTo>
                  <a:lnTo>
                    <a:pt x="573" y="154"/>
                  </a:lnTo>
                  <a:lnTo>
                    <a:pt x="596" y="123"/>
                  </a:lnTo>
                  <a:lnTo>
                    <a:pt x="617" y="96"/>
                  </a:lnTo>
                  <a:lnTo>
                    <a:pt x="553" y="223"/>
                  </a:lnTo>
                  <a:lnTo>
                    <a:pt x="648" y="67"/>
                  </a:lnTo>
                  <a:lnTo>
                    <a:pt x="561" y="225"/>
                  </a:lnTo>
                  <a:lnTo>
                    <a:pt x="578" y="206"/>
                  </a:lnTo>
                  <a:lnTo>
                    <a:pt x="636" y="125"/>
                  </a:lnTo>
                  <a:lnTo>
                    <a:pt x="561" y="246"/>
                  </a:lnTo>
                  <a:lnTo>
                    <a:pt x="617" y="173"/>
                  </a:lnTo>
                  <a:lnTo>
                    <a:pt x="661" y="123"/>
                  </a:lnTo>
                  <a:lnTo>
                    <a:pt x="615" y="192"/>
                  </a:lnTo>
                  <a:lnTo>
                    <a:pt x="600" y="221"/>
                  </a:lnTo>
                  <a:lnTo>
                    <a:pt x="638" y="181"/>
                  </a:lnTo>
                  <a:lnTo>
                    <a:pt x="717" y="96"/>
                  </a:lnTo>
                  <a:lnTo>
                    <a:pt x="642" y="194"/>
                  </a:lnTo>
                  <a:lnTo>
                    <a:pt x="669" y="171"/>
                  </a:lnTo>
                  <a:lnTo>
                    <a:pt x="596" y="258"/>
                  </a:lnTo>
                  <a:lnTo>
                    <a:pt x="628" y="231"/>
                  </a:lnTo>
                  <a:lnTo>
                    <a:pt x="717" y="148"/>
                  </a:lnTo>
                  <a:lnTo>
                    <a:pt x="700" y="173"/>
                  </a:lnTo>
                  <a:lnTo>
                    <a:pt x="648" y="231"/>
                  </a:lnTo>
                  <a:lnTo>
                    <a:pt x="609" y="273"/>
                  </a:lnTo>
                  <a:lnTo>
                    <a:pt x="698" y="200"/>
                  </a:lnTo>
                  <a:lnTo>
                    <a:pt x="682" y="221"/>
                  </a:lnTo>
                  <a:lnTo>
                    <a:pt x="646" y="258"/>
                  </a:lnTo>
                  <a:lnTo>
                    <a:pt x="742" y="188"/>
                  </a:lnTo>
                  <a:lnTo>
                    <a:pt x="736" y="202"/>
                  </a:lnTo>
                  <a:lnTo>
                    <a:pt x="648" y="273"/>
                  </a:lnTo>
                  <a:lnTo>
                    <a:pt x="769" y="194"/>
                  </a:lnTo>
                  <a:lnTo>
                    <a:pt x="692" y="254"/>
                  </a:lnTo>
                  <a:lnTo>
                    <a:pt x="798" y="190"/>
                  </a:lnTo>
                  <a:lnTo>
                    <a:pt x="642" y="298"/>
                  </a:lnTo>
                  <a:lnTo>
                    <a:pt x="728" y="252"/>
                  </a:lnTo>
                  <a:lnTo>
                    <a:pt x="805" y="213"/>
                  </a:lnTo>
                  <a:lnTo>
                    <a:pt x="709" y="275"/>
                  </a:lnTo>
                  <a:lnTo>
                    <a:pt x="773" y="246"/>
                  </a:lnTo>
                  <a:lnTo>
                    <a:pt x="650" y="319"/>
                  </a:lnTo>
                  <a:lnTo>
                    <a:pt x="792" y="250"/>
                  </a:lnTo>
                  <a:lnTo>
                    <a:pt x="634" y="335"/>
                  </a:lnTo>
                  <a:lnTo>
                    <a:pt x="638" y="337"/>
                  </a:lnTo>
                  <a:lnTo>
                    <a:pt x="759" y="288"/>
                  </a:lnTo>
                  <a:lnTo>
                    <a:pt x="711" y="315"/>
                  </a:lnTo>
                  <a:lnTo>
                    <a:pt x="784" y="290"/>
                  </a:lnTo>
                  <a:lnTo>
                    <a:pt x="815" y="285"/>
                  </a:lnTo>
                  <a:lnTo>
                    <a:pt x="788" y="302"/>
                  </a:lnTo>
                  <a:lnTo>
                    <a:pt x="830" y="294"/>
                  </a:lnTo>
                  <a:lnTo>
                    <a:pt x="646" y="362"/>
                  </a:lnTo>
                  <a:lnTo>
                    <a:pt x="667" y="360"/>
                  </a:lnTo>
                  <a:lnTo>
                    <a:pt x="690" y="356"/>
                  </a:lnTo>
                  <a:lnTo>
                    <a:pt x="815" y="327"/>
                  </a:lnTo>
                  <a:lnTo>
                    <a:pt x="650" y="377"/>
                  </a:lnTo>
                  <a:lnTo>
                    <a:pt x="657" y="379"/>
                  </a:lnTo>
                  <a:lnTo>
                    <a:pt x="788" y="354"/>
                  </a:lnTo>
                  <a:lnTo>
                    <a:pt x="801" y="358"/>
                  </a:lnTo>
                  <a:lnTo>
                    <a:pt x="803" y="362"/>
                  </a:lnTo>
                  <a:lnTo>
                    <a:pt x="848" y="362"/>
                  </a:lnTo>
                  <a:lnTo>
                    <a:pt x="803" y="375"/>
                  </a:lnTo>
                  <a:lnTo>
                    <a:pt x="657" y="402"/>
                  </a:lnTo>
                  <a:lnTo>
                    <a:pt x="671" y="404"/>
                  </a:lnTo>
                  <a:lnTo>
                    <a:pt x="815" y="394"/>
                  </a:lnTo>
                  <a:lnTo>
                    <a:pt x="690" y="410"/>
                  </a:lnTo>
                  <a:lnTo>
                    <a:pt x="844" y="404"/>
                  </a:lnTo>
                  <a:lnTo>
                    <a:pt x="801" y="412"/>
                  </a:lnTo>
                  <a:lnTo>
                    <a:pt x="713" y="423"/>
                  </a:lnTo>
                  <a:lnTo>
                    <a:pt x="748" y="427"/>
                  </a:lnTo>
                  <a:lnTo>
                    <a:pt x="871" y="431"/>
                  </a:lnTo>
                  <a:close/>
                </a:path>
              </a:pathLst>
            </a:custGeom>
            <a:solidFill>
              <a:srgbClr val="F6F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 name="Freeform 97">
              <a:extLst>
                <a:ext uri="{FF2B5EF4-FFF2-40B4-BE49-F238E27FC236}">
                  <a16:creationId xmlns:a16="http://schemas.microsoft.com/office/drawing/2014/main" id="{7A6C8BDA-D566-46E7-933D-D5C9CD8C3ED5}"/>
                </a:ext>
              </a:extLst>
            </p:cNvPr>
            <p:cNvSpPr>
              <a:spLocks/>
            </p:cNvSpPr>
            <p:nvPr/>
          </p:nvSpPr>
          <p:spPr bwMode="auto">
            <a:xfrm>
              <a:off x="8131" y="1248"/>
              <a:ext cx="254" cy="425"/>
            </a:xfrm>
            <a:custGeom>
              <a:avLst/>
              <a:gdLst>
                <a:gd name="T0" fmla="*/ 0 w 122"/>
                <a:gd name="T1" fmla="*/ 28 h 204"/>
                <a:gd name="T2" fmla="*/ 45 w 122"/>
                <a:gd name="T3" fmla="*/ 7 h 204"/>
                <a:gd name="T4" fmla="*/ 45 w 122"/>
                <a:gd name="T5" fmla="*/ 14 h 204"/>
                <a:gd name="T6" fmla="*/ 45 w 122"/>
                <a:gd name="T7" fmla="*/ 34 h 204"/>
                <a:gd name="T8" fmla="*/ 66 w 122"/>
                <a:gd name="T9" fmla="*/ 3 h 204"/>
                <a:gd name="T10" fmla="*/ 67 w 122"/>
                <a:gd name="T11" fmla="*/ 0 h 204"/>
                <a:gd name="T12" fmla="*/ 108 w 122"/>
                <a:gd name="T13" fmla="*/ 14 h 204"/>
                <a:gd name="T14" fmla="*/ 73 w 122"/>
                <a:gd name="T15" fmla="*/ 67 h 204"/>
                <a:gd name="T16" fmla="*/ 122 w 122"/>
                <a:gd name="T17" fmla="*/ 153 h 204"/>
                <a:gd name="T18" fmla="*/ 80 w 122"/>
                <a:gd name="T19" fmla="*/ 191 h 204"/>
                <a:gd name="T20" fmla="*/ 49 w 122"/>
                <a:gd name="T21" fmla="*/ 125 h 204"/>
                <a:gd name="T22" fmla="*/ 55 w 122"/>
                <a:gd name="T23" fmla="*/ 178 h 204"/>
                <a:gd name="T24" fmla="*/ 55 w 122"/>
                <a:gd name="T25" fmla="*/ 180 h 204"/>
                <a:gd name="T26" fmla="*/ 14 w 122"/>
                <a:gd name="T27" fmla="*/ 204 h 204"/>
                <a:gd name="T28" fmla="*/ 0 w 122"/>
                <a:gd name="T29"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204">
                  <a:moveTo>
                    <a:pt x="0" y="28"/>
                  </a:moveTo>
                  <a:cubicBezTo>
                    <a:pt x="45" y="7"/>
                    <a:pt x="45" y="7"/>
                    <a:pt x="45" y="7"/>
                  </a:cubicBezTo>
                  <a:cubicBezTo>
                    <a:pt x="45" y="14"/>
                    <a:pt x="45" y="14"/>
                    <a:pt x="45" y="14"/>
                  </a:cubicBezTo>
                  <a:cubicBezTo>
                    <a:pt x="45" y="21"/>
                    <a:pt x="45" y="28"/>
                    <a:pt x="45" y="34"/>
                  </a:cubicBezTo>
                  <a:cubicBezTo>
                    <a:pt x="53" y="23"/>
                    <a:pt x="60" y="13"/>
                    <a:pt x="66" y="3"/>
                  </a:cubicBezTo>
                  <a:cubicBezTo>
                    <a:pt x="67" y="0"/>
                    <a:pt x="67" y="0"/>
                    <a:pt x="67" y="0"/>
                  </a:cubicBezTo>
                  <a:cubicBezTo>
                    <a:pt x="108" y="14"/>
                    <a:pt x="108" y="14"/>
                    <a:pt x="108" y="14"/>
                  </a:cubicBezTo>
                  <a:cubicBezTo>
                    <a:pt x="73" y="67"/>
                    <a:pt x="73" y="67"/>
                    <a:pt x="73" y="67"/>
                  </a:cubicBezTo>
                  <a:cubicBezTo>
                    <a:pt x="122" y="153"/>
                    <a:pt x="122" y="153"/>
                    <a:pt x="122" y="153"/>
                  </a:cubicBezTo>
                  <a:cubicBezTo>
                    <a:pt x="80" y="191"/>
                    <a:pt x="80" y="191"/>
                    <a:pt x="80" y="191"/>
                  </a:cubicBezTo>
                  <a:cubicBezTo>
                    <a:pt x="49" y="125"/>
                    <a:pt x="49" y="125"/>
                    <a:pt x="49" y="125"/>
                  </a:cubicBezTo>
                  <a:cubicBezTo>
                    <a:pt x="51" y="143"/>
                    <a:pt x="53" y="160"/>
                    <a:pt x="55" y="178"/>
                  </a:cubicBezTo>
                  <a:cubicBezTo>
                    <a:pt x="55" y="180"/>
                    <a:pt x="55" y="180"/>
                    <a:pt x="55" y="180"/>
                  </a:cubicBezTo>
                  <a:cubicBezTo>
                    <a:pt x="14" y="204"/>
                    <a:pt x="14" y="204"/>
                    <a:pt x="14" y="204"/>
                  </a:cubicBezTo>
                  <a:lnTo>
                    <a:pt x="0" y="28"/>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3" name="Freeform 98">
              <a:extLst>
                <a:ext uri="{FF2B5EF4-FFF2-40B4-BE49-F238E27FC236}">
                  <a16:creationId xmlns:a16="http://schemas.microsoft.com/office/drawing/2014/main" id="{C79EB269-0DA6-41FA-84F5-6B6AF0FB84C3}"/>
                </a:ext>
              </a:extLst>
            </p:cNvPr>
            <p:cNvSpPr>
              <a:spLocks noEditPoints="1"/>
            </p:cNvSpPr>
            <p:nvPr/>
          </p:nvSpPr>
          <p:spPr bwMode="auto">
            <a:xfrm>
              <a:off x="8123" y="1238"/>
              <a:ext cx="273" cy="449"/>
            </a:xfrm>
            <a:custGeom>
              <a:avLst/>
              <a:gdLst>
                <a:gd name="T0" fmla="*/ 73 w 131"/>
                <a:gd name="T1" fmla="*/ 10 h 216"/>
                <a:gd name="T2" fmla="*/ 106 w 131"/>
                <a:gd name="T3" fmla="*/ 21 h 216"/>
                <a:gd name="T4" fmla="*/ 72 w 131"/>
                <a:gd name="T5" fmla="*/ 72 h 216"/>
                <a:gd name="T6" fmla="*/ 121 w 131"/>
                <a:gd name="T7" fmla="*/ 157 h 216"/>
                <a:gd name="T8" fmla="*/ 85 w 131"/>
                <a:gd name="T9" fmla="*/ 189 h 216"/>
                <a:gd name="T10" fmla="*/ 48 w 131"/>
                <a:gd name="T11" fmla="*/ 108 h 216"/>
                <a:gd name="T12" fmla="*/ 55 w 131"/>
                <a:gd name="T13" fmla="*/ 183 h 216"/>
                <a:gd name="T14" fmla="*/ 22 w 131"/>
                <a:gd name="T15" fmla="*/ 202 h 216"/>
                <a:gd name="T16" fmla="*/ 8 w 131"/>
                <a:gd name="T17" fmla="*/ 36 h 216"/>
                <a:gd name="T18" fmla="*/ 45 w 131"/>
                <a:gd name="T19" fmla="*/ 19 h 216"/>
                <a:gd name="T20" fmla="*/ 46 w 131"/>
                <a:gd name="T21" fmla="*/ 52 h 216"/>
                <a:gd name="T22" fmla="*/ 73 w 131"/>
                <a:gd name="T23" fmla="*/ 10 h 216"/>
                <a:gd name="T24" fmla="*/ 70 w 131"/>
                <a:gd name="T25" fmla="*/ 0 h 216"/>
                <a:gd name="T26" fmla="*/ 66 w 131"/>
                <a:gd name="T27" fmla="*/ 6 h 216"/>
                <a:gd name="T28" fmla="*/ 53 w 131"/>
                <a:gd name="T29" fmla="*/ 26 h 216"/>
                <a:gd name="T30" fmla="*/ 53 w 131"/>
                <a:gd name="T31" fmla="*/ 19 h 216"/>
                <a:gd name="T32" fmla="*/ 53 w 131"/>
                <a:gd name="T33" fmla="*/ 6 h 216"/>
                <a:gd name="T34" fmla="*/ 42 w 131"/>
                <a:gd name="T35" fmla="*/ 11 h 216"/>
                <a:gd name="T36" fmla="*/ 5 w 131"/>
                <a:gd name="T37" fmla="*/ 28 h 216"/>
                <a:gd name="T38" fmla="*/ 0 w 131"/>
                <a:gd name="T39" fmla="*/ 31 h 216"/>
                <a:gd name="T40" fmla="*/ 0 w 131"/>
                <a:gd name="T41" fmla="*/ 36 h 216"/>
                <a:gd name="T42" fmla="*/ 14 w 131"/>
                <a:gd name="T43" fmla="*/ 203 h 216"/>
                <a:gd name="T44" fmla="*/ 15 w 131"/>
                <a:gd name="T45" fmla="*/ 216 h 216"/>
                <a:gd name="T46" fmla="*/ 26 w 131"/>
                <a:gd name="T47" fmla="*/ 209 h 216"/>
                <a:gd name="T48" fmla="*/ 59 w 131"/>
                <a:gd name="T49" fmla="*/ 190 h 216"/>
                <a:gd name="T50" fmla="*/ 64 w 131"/>
                <a:gd name="T51" fmla="*/ 187 h 216"/>
                <a:gd name="T52" fmla="*/ 63 w 131"/>
                <a:gd name="T53" fmla="*/ 182 h 216"/>
                <a:gd name="T54" fmla="*/ 59 w 131"/>
                <a:gd name="T55" fmla="*/ 152 h 216"/>
                <a:gd name="T56" fmla="*/ 78 w 131"/>
                <a:gd name="T57" fmla="*/ 193 h 216"/>
                <a:gd name="T58" fmla="*/ 83 w 131"/>
                <a:gd name="T59" fmla="*/ 203 h 216"/>
                <a:gd name="T60" fmla="*/ 91 w 131"/>
                <a:gd name="T61" fmla="*/ 195 h 216"/>
                <a:gd name="T62" fmla="*/ 126 w 131"/>
                <a:gd name="T63" fmla="*/ 163 h 216"/>
                <a:gd name="T64" fmla="*/ 131 w 131"/>
                <a:gd name="T65" fmla="*/ 159 h 216"/>
                <a:gd name="T66" fmla="*/ 128 w 131"/>
                <a:gd name="T67" fmla="*/ 153 h 216"/>
                <a:gd name="T68" fmla="*/ 81 w 131"/>
                <a:gd name="T69" fmla="*/ 72 h 216"/>
                <a:gd name="T70" fmla="*/ 113 w 131"/>
                <a:gd name="T71" fmla="*/ 25 h 216"/>
                <a:gd name="T72" fmla="*/ 119 w 131"/>
                <a:gd name="T73" fmla="*/ 17 h 216"/>
                <a:gd name="T74" fmla="*/ 109 w 131"/>
                <a:gd name="T75" fmla="*/ 13 h 216"/>
                <a:gd name="T76" fmla="*/ 76 w 131"/>
                <a:gd name="T77" fmla="*/ 2 h 216"/>
                <a:gd name="T78" fmla="*/ 70 w 131"/>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216">
                  <a:moveTo>
                    <a:pt x="73" y="10"/>
                  </a:moveTo>
                  <a:cubicBezTo>
                    <a:pt x="106" y="21"/>
                    <a:pt x="106" y="21"/>
                    <a:pt x="106" y="21"/>
                  </a:cubicBezTo>
                  <a:cubicBezTo>
                    <a:pt x="72" y="72"/>
                    <a:pt x="72" y="72"/>
                    <a:pt x="72" y="72"/>
                  </a:cubicBezTo>
                  <a:cubicBezTo>
                    <a:pt x="121" y="157"/>
                    <a:pt x="121" y="157"/>
                    <a:pt x="121" y="157"/>
                  </a:cubicBezTo>
                  <a:cubicBezTo>
                    <a:pt x="85" y="189"/>
                    <a:pt x="85" y="189"/>
                    <a:pt x="85" y="189"/>
                  </a:cubicBezTo>
                  <a:cubicBezTo>
                    <a:pt x="48" y="108"/>
                    <a:pt x="48" y="108"/>
                    <a:pt x="48" y="108"/>
                  </a:cubicBezTo>
                  <a:cubicBezTo>
                    <a:pt x="49" y="134"/>
                    <a:pt x="52" y="159"/>
                    <a:pt x="55" y="183"/>
                  </a:cubicBezTo>
                  <a:cubicBezTo>
                    <a:pt x="22" y="202"/>
                    <a:pt x="22" y="202"/>
                    <a:pt x="22" y="202"/>
                  </a:cubicBezTo>
                  <a:cubicBezTo>
                    <a:pt x="8" y="36"/>
                    <a:pt x="8" y="36"/>
                    <a:pt x="8" y="36"/>
                  </a:cubicBezTo>
                  <a:cubicBezTo>
                    <a:pt x="45" y="19"/>
                    <a:pt x="45" y="19"/>
                    <a:pt x="45" y="19"/>
                  </a:cubicBezTo>
                  <a:cubicBezTo>
                    <a:pt x="45" y="33"/>
                    <a:pt x="45" y="44"/>
                    <a:pt x="46" y="52"/>
                  </a:cubicBezTo>
                  <a:cubicBezTo>
                    <a:pt x="56" y="37"/>
                    <a:pt x="65" y="23"/>
                    <a:pt x="73" y="10"/>
                  </a:cubicBezTo>
                  <a:moveTo>
                    <a:pt x="70" y="0"/>
                  </a:moveTo>
                  <a:cubicBezTo>
                    <a:pt x="66" y="6"/>
                    <a:pt x="66" y="6"/>
                    <a:pt x="66" y="6"/>
                  </a:cubicBezTo>
                  <a:cubicBezTo>
                    <a:pt x="62" y="12"/>
                    <a:pt x="58" y="19"/>
                    <a:pt x="53" y="26"/>
                  </a:cubicBezTo>
                  <a:cubicBezTo>
                    <a:pt x="53" y="24"/>
                    <a:pt x="53" y="21"/>
                    <a:pt x="53" y="19"/>
                  </a:cubicBezTo>
                  <a:cubicBezTo>
                    <a:pt x="53" y="6"/>
                    <a:pt x="53" y="6"/>
                    <a:pt x="53" y="6"/>
                  </a:cubicBezTo>
                  <a:cubicBezTo>
                    <a:pt x="42" y="11"/>
                    <a:pt x="42" y="11"/>
                    <a:pt x="42" y="11"/>
                  </a:cubicBezTo>
                  <a:cubicBezTo>
                    <a:pt x="5" y="28"/>
                    <a:pt x="5" y="28"/>
                    <a:pt x="5" y="28"/>
                  </a:cubicBezTo>
                  <a:cubicBezTo>
                    <a:pt x="0" y="31"/>
                    <a:pt x="0" y="31"/>
                    <a:pt x="0" y="31"/>
                  </a:cubicBezTo>
                  <a:cubicBezTo>
                    <a:pt x="0" y="36"/>
                    <a:pt x="0" y="36"/>
                    <a:pt x="0" y="36"/>
                  </a:cubicBezTo>
                  <a:cubicBezTo>
                    <a:pt x="14" y="203"/>
                    <a:pt x="14" y="203"/>
                    <a:pt x="14" y="203"/>
                  </a:cubicBezTo>
                  <a:cubicBezTo>
                    <a:pt x="15" y="216"/>
                    <a:pt x="15" y="216"/>
                    <a:pt x="15" y="216"/>
                  </a:cubicBezTo>
                  <a:cubicBezTo>
                    <a:pt x="26" y="209"/>
                    <a:pt x="26" y="209"/>
                    <a:pt x="26" y="209"/>
                  </a:cubicBezTo>
                  <a:cubicBezTo>
                    <a:pt x="59" y="190"/>
                    <a:pt x="59" y="190"/>
                    <a:pt x="59" y="190"/>
                  </a:cubicBezTo>
                  <a:cubicBezTo>
                    <a:pt x="64" y="187"/>
                    <a:pt x="64" y="187"/>
                    <a:pt x="64" y="187"/>
                  </a:cubicBezTo>
                  <a:cubicBezTo>
                    <a:pt x="63" y="182"/>
                    <a:pt x="63" y="182"/>
                    <a:pt x="63" y="182"/>
                  </a:cubicBezTo>
                  <a:cubicBezTo>
                    <a:pt x="62" y="172"/>
                    <a:pt x="60" y="162"/>
                    <a:pt x="59" y="152"/>
                  </a:cubicBezTo>
                  <a:cubicBezTo>
                    <a:pt x="78" y="193"/>
                    <a:pt x="78" y="193"/>
                    <a:pt x="78" y="193"/>
                  </a:cubicBezTo>
                  <a:cubicBezTo>
                    <a:pt x="83" y="203"/>
                    <a:pt x="83" y="203"/>
                    <a:pt x="83" y="203"/>
                  </a:cubicBezTo>
                  <a:cubicBezTo>
                    <a:pt x="91" y="195"/>
                    <a:pt x="91" y="195"/>
                    <a:pt x="91" y="195"/>
                  </a:cubicBezTo>
                  <a:cubicBezTo>
                    <a:pt x="126" y="163"/>
                    <a:pt x="126" y="163"/>
                    <a:pt x="126" y="163"/>
                  </a:cubicBezTo>
                  <a:cubicBezTo>
                    <a:pt x="131" y="159"/>
                    <a:pt x="131" y="159"/>
                    <a:pt x="131" y="159"/>
                  </a:cubicBezTo>
                  <a:cubicBezTo>
                    <a:pt x="128" y="153"/>
                    <a:pt x="128" y="153"/>
                    <a:pt x="128" y="153"/>
                  </a:cubicBezTo>
                  <a:cubicBezTo>
                    <a:pt x="81" y="72"/>
                    <a:pt x="81" y="72"/>
                    <a:pt x="81" y="72"/>
                  </a:cubicBezTo>
                  <a:cubicBezTo>
                    <a:pt x="113" y="25"/>
                    <a:pt x="113" y="25"/>
                    <a:pt x="113" y="25"/>
                  </a:cubicBezTo>
                  <a:cubicBezTo>
                    <a:pt x="119" y="17"/>
                    <a:pt x="119" y="17"/>
                    <a:pt x="119" y="17"/>
                  </a:cubicBezTo>
                  <a:cubicBezTo>
                    <a:pt x="109" y="13"/>
                    <a:pt x="109" y="13"/>
                    <a:pt x="109" y="13"/>
                  </a:cubicBezTo>
                  <a:cubicBezTo>
                    <a:pt x="76" y="2"/>
                    <a:pt x="76" y="2"/>
                    <a:pt x="76" y="2"/>
                  </a:cubicBezTo>
                  <a:cubicBezTo>
                    <a:pt x="70" y="0"/>
                    <a:pt x="70"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 name="Freeform 99">
              <a:extLst>
                <a:ext uri="{FF2B5EF4-FFF2-40B4-BE49-F238E27FC236}">
                  <a16:creationId xmlns:a16="http://schemas.microsoft.com/office/drawing/2014/main" id="{01619A99-2180-42E3-B1CD-3427A7D0FF03}"/>
                </a:ext>
              </a:extLst>
            </p:cNvPr>
            <p:cNvSpPr>
              <a:spLocks/>
            </p:cNvSpPr>
            <p:nvPr/>
          </p:nvSpPr>
          <p:spPr bwMode="auto">
            <a:xfrm>
              <a:off x="8285" y="1298"/>
              <a:ext cx="175" cy="281"/>
            </a:xfrm>
            <a:custGeom>
              <a:avLst/>
              <a:gdLst>
                <a:gd name="T0" fmla="*/ 2 w 84"/>
                <a:gd name="T1" fmla="*/ 129 h 135"/>
                <a:gd name="T2" fmla="*/ 29 w 84"/>
                <a:gd name="T3" fmla="*/ 16 h 135"/>
                <a:gd name="T4" fmla="*/ 29 w 84"/>
                <a:gd name="T5" fmla="*/ 14 h 135"/>
                <a:gd name="T6" fmla="*/ 83 w 84"/>
                <a:gd name="T7" fmla="*/ 0 h 135"/>
                <a:gd name="T8" fmla="*/ 82 w 84"/>
                <a:gd name="T9" fmla="*/ 6 h 135"/>
                <a:gd name="T10" fmla="*/ 84 w 84"/>
                <a:gd name="T11" fmla="*/ 115 h 135"/>
                <a:gd name="T12" fmla="*/ 84 w 84"/>
                <a:gd name="T13" fmla="*/ 118 h 135"/>
                <a:gd name="T14" fmla="*/ 44 w 84"/>
                <a:gd name="T15" fmla="*/ 130 h 135"/>
                <a:gd name="T16" fmla="*/ 45 w 84"/>
                <a:gd name="T17" fmla="*/ 111 h 135"/>
                <a:gd name="T18" fmla="*/ 43 w 84"/>
                <a:gd name="T19" fmla="*/ 112 h 135"/>
                <a:gd name="T20" fmla="*/ 40 w 84"/>
                <a:gd name="T21" fmla="*/ 125 h 135"/>
                <a:gd name="T22" fmla="*/ 0 w 84"/>
                <a:gd name="T23" fmla="*/ 135 h 135"/>
                <a:gd name="T24" fmla="*/ 2 w 84"/>
                <a:gd name="T2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35">
                  <a:moveTo>
                    <a:pt x="2" y="129"/>
                  </a:moveTo>
                  <a:cubicBezTo>
                    <a:pt x="13" y="90"/>
                    <a:pt x="22" y="52"/>
                    <a:pt x="29" y="16"/>
                  </a:cubicBezTo>
                  <a:cubicBezTo>
                    <a:pt x="29" y="14"/>
                    <a:pt x="29" y="14"/>
                    <a:pt x="29" y="14"/>
                  </a:cubicBezTo>
                  <a:cubicBezTo>
                    <a:pt x="83" y="0"/>
                    <a:pt x="83" y="0"/>
                    <a:pt x="83" y="0"/>
                  </a:cubicBezTo>
                  <a:cubicBezTo>
                    <a:pt x="82" y="6"/>
                    <a:pt x="82" y="6"/>
                    <a:pt x="82" y="6"/>
                  </a:cubicBezTo>
                  <a:cubicBezTo>
                    <a:pt x="79" y="36"/>
                    <a:pt x="80" y="73"/>
                    <a:pt x="84" y="115"/>
                  </a:cubicBezTo>
                  <a:cubicBezTo>
                    <a:pt x="84" y="118"/>
                    <a:pt x="84" y="118"/>
                    <a:pt x="84" y="118"/>
                  </a:cubicBezTo>
                  <a:cubicBezTo>
                    <a:pt x="44" y="130"/>
                    <a:pt x="44" y="130"/>
                    <a:pt x="44" y="130"/>
                  </a:cubicBezTo>
                  <a:cubicBezTo>
                    <a:pt x="45" y="111"/>
                    <a:pt x="45" y="111"/>
                    <a:pt x="45" y="111"/>
                  </a:cubicBezTo>
                  <a:cubicBezTo>
                    <a:pt x="43" y="112"/>
                    <a:pt x="43" y="112"/>
                    <a:pt x="43" y="112"/>
                  </a:cubicBezTo>
                  <a:cubicBezTo>
                    <a:pt x="40" y="125"/>
                    <a:pt x="40" y="125"/>
                    <a:pt x="40" y="125"/>
                  </a:cubicBezTo>
                  <a:cubicBezTo>
                    <a:pt x="0" y="135"/>
                    <a:pt x="0" y="135"/>
                    <a:pt x="0" y="135"/>
                  </a:cubicBezTo>
                  <a:lnTo>
                    <a:pt x="2" y="129"/>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100">
              <a:extLst>
                <a:ext uri="{FF2B5EF4-FFF2-40B4-BE49-F238E27FC236}">
                  <a16:creationId xmlns:a16="http://schemas.microsoft.com/office/drawing/2014/main" id="{45705273-23F0-4BC1-9D00-080BB8B729E9}"/>
                </a:ext>
              </a:extLst>
            </p:cNvPr>
            <p:cNvSpPr>
              <a:spLocks noEditPoints="1"/>
            </p:cNvSpPr>
            <p:nvPr/>
          </p:nvSpPr>
          <p:spPr bwMode="auto">
            <a:xfrm>
              <a:off x="8273" y="1288"/>
              <a:ext cx="196" cy="303"/>
            </a:xfrm>
            <a:custGeom>
              <a:avLst/>
              <a:gdLst>
                <a:gd name="T0" fmla="*/ 84 w 94"/>
                <a:gd name="T1" fmla="*/ 10 h 146"/>
                <a:gd name="T2" fmla="*/ 86 w 94"/>
                <a:gd name="T3" fmla="*/ 120 h 146"/>
                <a:gd name="T4" fmla="*/ 54 w 94"/>
                <a:gd name="T5" fmla="*/ 130 h 146"/>
                <a:gd name="T6" fmla="*/ 55 w 94"/>
                <a:gd name="T7" fmla="*/ 111 h 146"/>
                <a:gd name="T8" fmla="*/ 45 w 94"/>
                <a:gd name="T9" fmla="*/ 114 h 146"/>
                <a:gd name="T10" fmla="*/ 43 w 94"/>
                <a:gd name="T11" fmla="*/ 127 h 146"/>
                <a:gd name="T12" fmla="*/ 11 w 94"/>
                <a:gd name="T13" fmla="*/ 135 h 146"/>
                <a:gd name="T14" fmla="*/ 39 w 94"/>
                <a:gd name="T15" fmla="*/ 22 h 146"/>
                <a:gd name="T16" fmla="*/ 84 w 94"/>
                <a:gd name="T17" fmla="*/ 10 h 146"/>
                <a:gd name="T18" fmla="*/ 58 w 94"/>
                <a:gd name="T19" fmla="*/ 32 h 146"/>
                <a:gd name="T20" fmla="*/ 58 w 94"/>
                <a:gd name="T21" fmla="*/ 32 h 146"/>
                <a:gd name="T22" fmla="*/ 48 w 94"/>
                <a:gd name="T23" fmla="*/ 92 h 146"/>
                <a:gd name="T24" fmla="*/ 56 w 94"/>
                <a:gd name="T25" fmla="*/ 90 h 146"/>
                <a:gd name="T26" fmla="*/ 58 w 94"/>
                <a:gd name="T27" fmla="*/ 32 h 146"/>
                <a:gd name="T28" fmla="*/ 93 w 94"/>
                <a:gd name="T29" fmla="*/ 0 h 146"/>
                <a:gd name="T30" fmla="*/ 82 w 94"/>
                <a:gd name="T31" fmla="*/ 3 h 146"/>
                <a:gd name="T32" fmla="*/ 37 w 94"/>
                <a:gd name="T33" fmla="*/ 14 h 146"/>
                <a:gd name="T34" fmla="*/ 32 w 94"/>
                <a:gd name="T35" fmla="*/ 15 h 146"/>
                <a:gd name="T36" fmla="*/ 31 w 94"/>
                <a:gd name="T37" fmla="*/ 20 h 146"/>
                <a:gd name="T38" fmla="*/ 4 w 94"/>
                <a:gd name="T39" fmla="*/ 132 h 146"/>
                <a:gd name="T40" fmla="*/ 0 w 94"/>
                <a:gd name="T41" fmla="*/ 146 h 146"/>
                <a:gd name="T42" fmla="*/ 13 w 94"/>
                <a:gd name="T43" fmla="*/ 142 h 146"/>
                <a:gd name="T44" fmla="*/ 45 w 94"/>
                <a:gd name="T45" fmla="*/ 135 h 146"/>
                <a:gd name="T46" fmla="*/ 46 w 94"/>
                <a:gd name="T47" fmla="*/ 135 h 146"/>
                <a:gd name="T48" fmla="*/ 46 w 94"/>
                <a:gd name="T49" fmla="*/ 141 h 146"/>
                <a:gd name="T50" fmla="*/ 57 w 94"/>
                <a:gd name="T51" fmla="*/ 138 h 146"/>
                <a:gd name="T52" fmla="*/ 88 w 94"/>
                <a:gd name="T53" fmla="*/ 128 h 146"/>
                <a:gd name="T54" fmla="*/ 94 w 94"/>
                <a:gd name="T55" fmla="*/ 126 h 146"/>
                <a:gd name="T56" fmla="*/ 94 w 94"/>
                <a:gd name="T57" fmla="*/ 119 h 146"/>
                <a:gd name="T58" fmla="*/ 92 w 94"/>
                <a:gd name="T59" fmla="*/ 11 h 146"/>
                <a:gd name="T60" fmla="*/ 93 w 94"/>
                <a:gd name="T6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146">
                  <a:moveTo>
                    <a:pt x="84" y="10"/>
                  </a:moveTo>
                  <a:cubicBezTo>
                    <a:pt x="81" y="41"/>
                    <a:pt x="82" y="78"/>
                    <a:pt x="86" y="120"/>
                  </a:cubicBezTo>
                  <a:cubicBezTo>
                    <a:pt x="54" y="130"/>
                    <a:pt x="54" y="130"/>
                    <a:pt x="54" y="130"/>
                  </a:cubicBezTo>
                  <a:cubicBezTo>
                    <a:pt x="55" y="111"/>
                    <a:pt x="55" y="111"/>
                    <a:pt x="55" y="111"/>
                  </a:cubicBezTo>
                  <a:cubicBezTo>
                    <a:pt x="45" y="114"/>
                    <a:pt x="45" y="114"/>
                    <a:pt x="45" y="114"/>
                  </a:cubicBezTo>
                  <a:cubicBezTo>
                    <a:pt x="43" y="127"/>
                    <a:pt x="43" y="127"/>
                    <a:pt x="43" y="127"/>
                  </a:cubicBezTo>
                  <a:cubicBezTo>
                    <a:pt x="11" y="135"/>
                    <a:pt x="11" y="135"/>
                    <a:pt x="11" y="135"/>
                  </a:cubicBezTo>
                  <a:cubicBezTo>
                    <a:pt x="23" y="95"/>
                    <a:pt x="32" y="58"/>
                    <a:pt x="39" y="22"/>
                  </a:cubicBezTo>
                  <a:cubicBezTo>
                    <a:pt x="84" y="10"/>
                    <a:pt x="84" y="10"/>
                    <a:pt x="84" y="10"/>
                  </a:cubicBezTo>
                  <a:moveTo>
                    <a:pt x="58" y="32"/>
                  </a:moveTo>
                  <a:cubicBezTo>
                    <a:pt x="58" y="32"/>
                    <a:pt x="58" y="32"/>
                    <a:pt x="58" y="32"/>
                  </a:cubicBezTo>
                  <a:cubicBezTo>
                    <a:pt x="48" y="92"/>
                    <a:pt x="48" y="92"/>
                    <a:pt x="48" y="92"/>
                  </a:cubicBezTo>
                  <a:cubicBezTo>
                    <a:pt x="56" y="90"/>
                    <a:pt x="56" y="90"/>
                    <a:pt x="56" y="90"/>
                  </a:cubicBezTo>
                  <a:cubicBezTo>
                    <a:pt x="58" y="32"/>
                    <a:pt x="58" y="32"/>
                    <a:pt x="58" y="32"/>
                  </a:cubicBezTo>
                  <a:moveTo>
                    <a:pt x="93" y="0"/>
                  </a:moveTo>
                  <a:cubicBezTo>
                    <a:pt x="82" y="3"/>
                    <a:pt x="82" y="3"/>
                    <a:pt x="82" y="3"/>
                  </a:cubicBezTo>
                  <a:cubicBezTo>
                    <a:pt x="37" y="14"/>
                    <a:pt x="37" y="14"/>
                    <a:pt x="37" y="14"/>
                  </a:cubicBezTo>
                  <a:cubicBezTo>
                    <a:pt x="32" y="15"/>
                    <a:pt x="32" y="15"/>
                    <a:pt x="32" y="15"/>
                  </a:cubicBezTo>
                  <a:cubicBezTo>
                    <a:pt x="31" y="20"/>
                    <a:pt x="31" y="20"/>
                    <a:pt x="31" y="20"/>
                  </a:cubicBezTo>
                  <a:cubicBezTo>
                    <a:pt x="24" y="56"/>
                    <a:pt x="15" y="94"/>
                    <a:pt x="4" y="132"/>
                  </a:cubicBezTo>
                  <a:cubicBezTo>
                    <a:pt x="0" y="146"/>
                    <a:pt x="0" y="146"/>
                    <a:pt x="0" y="146"/>
                  </a:cubicBezTo>
                  <a:cubicBezTo>
                    <a:pt x="13" y="142"/>
                    <a:pt x="13" y="142"/>
                    <a:pt x="13" y="142"/>
                  </a:cubicBezTo>
                  <a:cubicBezTo>
                    <a:pt x="45" y="135"/>
                    <a:pt x="45" y="135"/>
                    <a:pt x="45" y="135"/>
                  </a:cubicBezTo>
                  <a:cubicBezTo>
                    <a:pt x="46" y="135"/>
                    <a:pt x="46" y="135"/>
                    <a:pt x="46" y="135"/>
                  </a:cubicBezTo>
                  <a:cubicBezTo>
                    <a:pt x="46" y="141"/>
                    <a:pt x="46" y="141"/>
                    <a:pt x="46" y="141"/>
                  </a:cubicBezTo>
                  <a:cubicBezTo>
                    <a:pt x="57" y="138"/>
                    <a:pt x="57" y="138"/>
                    <a:pt x="57" y="138"/>
                  </a:cubicBezTo>
                  <a:cubicBezTo>
                    <a:pt x="88" y="128"/>
                    <a:pt x="88" y="128"/>
                    <a:pt x="88" y="128"/>
                  </a:cubicBezTo>
                  <a:cubicBezTo>
                    <a:pt x="94" y="126"/>
                    <a:pt x="94" y="126"/>
                    <a:pt x="94" y="126"/>
                  </a:cubicBezTo>
                  <a:cubicBezTo>
                    <a:pt x="94" y="119"/>
                    <a:pt x="94" y="119"/>
                    <a:pt x="94" y="119"/>
                  </a:cubicBezTo>
                  <a:cubicBezTo>
                    <a:pt x="90" y="78"/>
                    <a:pt x="89" y="42"/>
                    <a:pt x="92" y="11"/>
                  </a:cubicBezTo>
                  <a:cubicBezTo>
                    <a:pt x="93" y="0"/>
                    <a:pt x="93" y="0"/>
                    <a:pt x="9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3" name="Freeform 101">
              <a:extLst>
                <a:ext uri="{FF2B5EF4-FFF2-40B4-BE49-F238E27FC236}">
                  <a16:creationId xmlns:a16="http://schemas.microsoft.com/office/drawing/2014/main" id="{F0140466-8A2C-4294-88BC-4DD9C172F0DF}"/>
                </a:ext>
              </a:extLst>
            </p:cNvPr>
            <p:cNvSpPr>
              <a:spLocks noEditPoints="1"/>
            </p:cNvSpPr>
            <p:nvPr/>
          </p:nvSpPr>
          <p:spPr bwMode="auto">
            <a:xfrm>
              <a:off x="8419" y="1250"/>
              <a:ext cx="246" cy="302"/>
            </a:xfrm>
            <a:custGeom>
              <a:avLst/>
              <a:gdLst>
                <a:gd name="T0" fmla="*/ 23 w 118"/>
                <a:gd name="T1" fmla="*/ 145 h 145"/>
                <a:gd name="T2" fmla="*/ 13 w 118"/>
                <a:gd name="T3" fmla="*/ 144 h 145"/>
                <a:gd name="T4" fmla="*/ 5 w 118"/>
                <a:gd name="T5" fmla="*/ 143 h 145"/>
                <a:gd name="T6" fmla="*/ 0 w 118"/>
                <a:gd name="T7" fmla="*/ 142 h 145"/>
                <a:gd name="T8" fmla="*/ 2 w 118"/>
                <a:gd name="T9" fmla="*/ 138 h 145"/>
                <a:gd name="T10" fmla="*/ 28 w 118"/>
                <a:gd name="T11" fmla="*/ 36 h 145"/>
                <a:gd name="T12" fmla="*/ 34 w 118"/>
                <a:gd name="T13" fmla="*/ 8 h 145"/>
                <a:gd name="T14" fmla="*/ 34 w 118"/>
                <a:gd name="T15" fmla="*/ 5 h 145"/>
                <a:gd name="T16" fmla="*/ 38 w 118"/>
                <a:gd name="T17" fmla="*/ 5 h 145"/>
                <a:gd name="T18" fmla="*/ 60 w 118"/>
                <a:gd name="T19" fmla="*/ 2 h 145"/>
                <a:gd name="T20" fmla="*/ 84 w 118"/>
                <a:gd name="T21" fmla="*/ 0 h 145"/>
                <a:gd name="T22" fmla="*/ 91 w 118"/>
                <a:gd name="T23" fmla="*/ 0 h 145"/>
                <a:gd name="T24" fmla="*/ 114 w 118"/>
                <a:gd name="T25" fmla="*/ 10 h 145"/>
                <a:gd name="T26" fmla="*/ 117 w 118"/>
                <a:gd name="T27" fmla="*/ 24 h 145"/>
                <a:gd name="T28" fmla="*/ 89 w 118"/>
                <a:gd name="T29" fmla="*/ 68 h 145"/>
                <a:gd name="T30" fmla="*/ 103 w 118"/>
                <a:gd name="T31" fmla="*/ 83 h 145"/>
                <a:gd name="T32" fmla="*/ 103 w 118"/>
                <a:gd name="T33" fmla="*/ 90 h 145"/>
                <a:gd name="T34" fmla="*/ 86 w 118"/>
                <a:gd name="T35" fmla="*/ 120 h 145"/>
                <a:gd name="T36" fmla="*/ 57 w 118"/>
                <a:gd name="T37" fmla="*/ 138 h 145"/>
                <a:gd name="T38" fmla="*/ 23 w 118"/>
                <a:gd name="T39" fmla="*/ 145 h 145"/>
                <a:gd name="T40" fmla="*/ 56 w 118"/>
                <a:gd name="T41" fmla="*/ 91 h 145"/>
                <a:gd name="T42" fmla="*/ 55 w 118"/>
                <a:gd name="T43" fmla="*/ 99 h 145"/>
                <a:gd name="T44" fmla="*/ 69 w 118"/>
                <a:gd name="T45" fmla="*/ 89 h 145"/>
                <a:gd name="T46" fmla="*/ 68 w 118"/>
                <a:gd name="T47" fmla="*/ 89 h 145"/>
                <a:gd name="T48" fmla="*/ 56 w 118"/>
                <a:gd name="T49" fmla="*/ 91 h 145"/>
                <a:gd name="T50" fmla="*/ 65 w 118"/>
                <a:gd name="T51" fmla="*/ 46 h 145"/>
                <a:gd name="T52" fmla="*/ 63 w 118"/>
                <a:gd name="T53" fmla="*/ 55 h 145"/>
                <a:gd name="T54" fmla="*/ 63 w 118"/>
                <a:gd name="T55" fmla="*/ 55 h 145"/>
                <a:gd name="T56" fmla="*/ 71 w 118"/>
                <a:gd name="T57" fmla="*/ 45 h 145"/>
                <a:gd name="T58" fmla="*/ 71 w 118"/>
                <a:gd name="T59" fmla="*/ 45 h 145"/>
                <a:gd name="T60" fmla="*/ 65 w 118"/>
                <a:gd name="T61" fmla="*/ 4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145">
                  <a:moveTo>
                    <a:pt x="23" y="145"/>
                  </a:moveTo>
                  <a:cubicBezTo>
                    <a:pt x="19" y="145"/>
                    <a:pt x="16" y="144"/>
                    <a:pt x="13" y="144"/>
                  </a:cubicBezTo>
                  <a:cubicBezTo>
                    <a:pt x="10" y="144"/>
                    <a:pt x="8" y="143"/>
                    <a:pt x="5" y="143"/>
                  </a:cubicBezTo>
                  <a:cubicBezTo>
                    <a:pt x="0" y="142"/>
                    <a:pt x="0" y="142"/>
                    <a:pt x="0" y="142"/>
                  </a:cubicBezTo>
                  <a:cubicBezTo>
                    <a:pt x="2" y="138"/>
                    <a:pt x="2" y="138"/>
                    <a:pt x="2" y="138"/>
                  </a:cubicBezTo>
                  <a:cubicBezTo>
                    <a:pt x="9" y="113"/>
                    <a:pt x="18" y="79"/>
                    <a:pt x="28" y="36"/>
                  </a:cubicBezTo>
                  <a:cubicBezTo>
                    <a:pt x="30" y="25"/>
                    <a:pt x="33" y="15"/>
                    <a:pt x="34" y="8"/>
                  </a:cubicBezTo>
                  <a:cubicBezTo>
                    <a:pt x="34" y="5"/>
                    <a:pt x="34" y="5"/>
                    <a:pt x="34" y="5"/>
                  </a:cubicBezTo>
                  <a:cubicBezTo>
                    <a:pt x="38" y="5"/>
                    <a:pt x="38" y="5"/>
                    <a:pt x="38" y="5"/>
                  </a:cubicBezTo>
                  <a:cubicBezTo>
                    <a:pt x="41" y="5"/>
                    <a:pt x="49" y="4"/>
                    <a:pt x="60" y="2"/>
                  </a:cubicBezTo>
                  <a:cubicBezTo>
                    <a:pt x="70" y="1"/>
                    <a:pt x="78" y="0"/>
                    <a:pt x="84" y="0"/>
                  </a:cubicBezTo>
                  <a:cubicBezTo>
                    <a:pt x="87" y="0"/>
                    <a:pt x="89" y="0"/>
                    <a:pt x="91" y="0"/>
                  </a:cubicBezTo>
                  <a:cubicBezTo>
                    <a:pt x="102" y="1"/>
                    <a:pt x="109" y="4"/>
                    <a:pt x="114" y="10"/>
                  </a:cubicBezTo>
                  <a:cubicBezTo>
                    <a:pt x="117" y="13"/>
                    <a:pt x="118" y="19"/>
                    <a:pt x="117" y="24"/>
                  </a:cubicBezTo>
                  <a:cubicBezTo>
                    <a:pt x="116" y="40"/>
                    <a:pt x="106" y="55"/>
                    <a:pt x="89" y="68"/>
                  </a:cubicBezTo>
                  <a:cubicBezTo>
                    <a:pt x="99" y="71"/>
                    <a:pt x="102" y="78"/>
                    <a:pt x="103" y="83"/>
                  </a:cubicBezTo>
                  <a:cubicBezTo>
                    <a:pt x="104" y="86"/>
                    <a:pt x="104" y="88"/>
                    <a:pt x="103" y="90"/>
                  </a:cubicBezTo>
                  <a:cubicBezTo>
                    <a:pt x="102" y="100"/>
                    <a:pt x="96" y="110"/>
                    <a:pt x="86" y="120"/>
                  </a:cubicBezTo>
                  <a:cubicBezTo>
                    <a:pt x="78" y="127"/>
                    <a:pt x="68" y="133"/>
                    <a:pt x="57" y="138"/>
                  </a:cubicBezTo>
                  <a:cubicBezTo>
                    <a:pt x="47" y="142"/>
                    <a:pt x="35" y="145"/>
                    <a:pt x="23" y="145"/>
                  </a:cubicBezTo>
                  <a:close/>
                  <a:moveTo>
                    <a:pt x="56" y="91"/>
                  </a:moveTo>
                  <a:cubicBezTo>
                    <a:pt x="56" y="93"/>
                    <a:pt x="55" y="96"/>
                    <a:pt x="55" y="99"/>
                  </a:cubicBezTo>
                  <a:cubicBezTo>
                    <a:pt x="66" y="95"/>
                    <a:pt x="69" y="91"/>
                    <a:pt x="69" y="89"/>
                  </a:cubicBezTo>
                  <a:cubicBezTo>
                    <a:pt x="69" y="89"/>
                    <a:pt x="69" y="89"/>
                    <a:pt x="68" y="89"/>
                  </a:cubicBezTo>
                  <a:cubicBezTo>
                    <a:pt x="65" y="89"/>
                    <a:pt x="61" y="90"/>
                    <a:pt x="56" y="91"/>
                  </a:cubicBezTo>
                  <a:close/>
                  <a:moveTo>
                    <a:pt x="65" y="46"/>
                  </a:moveTo>
                  <a:cubicBezTo>
                    <a:pt x="65" y="49"/>
                    <a:pt x="64" y="52"/>
                    <a:pt x="63" y="55"/>
                  </a:cubicBezTo>
                  <a:cubicBezTo>
                    <a:pt x="63" y="55"/>
                    <a:pt x="63" y="55"/>
                    <a:pt x="63" y="55"/>
                  </a:cubicBezTo>
                  <a:cubicBezTo>
                    <a:pt x="67" y="52"/>
                    <a:pt x="69" y="49"/>
                    <a:pt x="71" y="45"/>
                  </a:cubicBezTo>
                  <a:cubicBezTo>
                    <a:pt x="71" y="45"/>
                    <a:pt x="71" y="45"/>
                    <a:pt x="71" y="45"/>
                  </a:cubicBezTo>
                  <a:cubicBezTo>
                    <a:pt x="70" y="45"/>
                    <a:pt x="68" y="45"/>
                    <a:pt x="65" y="46"/>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4" name="Freeform 102">
              <a:extLst>
                <a:ext uri="{FF2B5EF4-FFF2-40B4-BE49-F238E27FC236}">
                  <a16:creationId xmlns:a16="http://schemas.microsoft.com/office/drawing/2014/main" id="{1C5E9581-81C7-4746-B105-9362EA96B322}"/>
                </a:ext>
              </a:extLst>
            </p:cNvPr>
            <p:cNvSpPr>
              <a:spLocks noEditPoints="1"/>
            </p:cNvSpPr>
            <p:nvPr/>
          </p:nvSpPr>
          <p:spPr bwMode="auto">
            <a:xfrm>
              <a:off x="8408" y="1242"/>
              <a:ext cx="265" cy="318"/>
            </a:xfrm>
            <a:custGeom>
              <a:avLst/>
              <a:gdLst>
                <a:gd name="T0" fmla="*/ 89 w 127"/>
                <a:gd name="T1" fmla="*/ 8 h 153"/>
                <a:gd name="T2" fmla="*/ 96 w 127"/>
                <a:gd name="T3" fmla="*/ 8 h 153"/>
                <a:gd name="T4" fmla="*/ 119 w 127"/>
                <a:gd name="T5" fmla="*/ 28 h 153"/>
                <a:gd name="T6" fmla="*/ 83 w 127"/>
                <a:gd name="T7" fmla="*/ 75 h 153"/>
                <a:gd name="T8" fmla="*/ 104 w 127"/>
                <a:gd name="T9" fmla="*/ 88 h 153"/>
                <a:gd name="T10" fmla="*/ 104 w 127"/>
                <a:gd name="T11" fmla="*/ 94 h 153"/>
                <a:gd name="T12" fmla="*/ 88 w 127"/>
                <a:gd name="T13" fmla="*/ 121 h 153"/>
                <a:gd name="T14" fmla="*/ 61 w 127"/>
                <a:gd name="T15" fmla="*/ 138 h 153"/>
                <a:gd name="T16" fmla="*/ 28 w 127"/>
                <a:gd name="T17" fmla="*/ 145 h 153"/>
                <a:gd name="T18" fmla="*/ 18 w 127"/>
                <a:gd name="T19" fmla="*/ 144 h 153"/>
                <a:gd name="T20" fmla="*/ 11 w 127"/>
                <a:gd name="T21" fmla="*/ 143 h 153"/>
                <a:gd name="T22" fmla="*/ 36 w 127"/>
                <a:gd name="T23" fmla="*/ 41 h 153"/>
                <a:gd name="T24" fmla="*/ 43 w 127"/>
                <a:gd name="T25" fmla="*/ 13 h 153"/>
                <a:gd name="T26" fmla="*/ 66 w 127"/>
                <a:gd name="T27" fmla="*/ 10 h 153"/>
                <a:gd name="T28" fmla="*/ 89 w 127"/>
                <a:gd name="T29" fmla="*/ 8 h 153"/>
                <a:gd name="T30" fmla="*/ 62 w 127"/>
                <a:gd name="T31" fmla="*/ 69 h 153"/>
                <a:gd name="T32" fmla="*/ 80 w 127"/>
                <a:gd name="T33" fmla="*/ 51 h 153"/>
                <a:gd name="T34" fmla="*/ 81 w 127"/>
                <a:gd name="T35" fmla="*/ 48 h 153"/>
                <a:gd name="T36" fmla="*/ 76 w 127"/>
                <a:gd name="T37" fmla="*/ 45 h 153"/>
                <a:gd name="T38" fmla="*/ 67 w 127"/>
                <a:gd name="T39" fmla="*/ 47 h 153"/>
                <a:gd name="T40" fmla="*/ 64 w 127"/>
                <a:gd name="T41" fmla="*/ 58 h 153"/>
                <a:gd name="T42" fmla="*/ 62 w 127"/>
                <a:gd name="T43" fmla="*/ 69 h 153"/>
                <a:gd name="T44" fmla="*/ 55 w 127"/>
                <a:gd name="T45" fmla="*/ 109 h 153"/>
                <a:gd name="T46" fmla="*/ 79 w 127"/>
                <a:gd name="T47" fmla="*/ 93 h 153"/>
                <a:gd name="T48" fmla="*/ 73 w 127"/>
                <a:gd name="T49" fmla="*/ 89 h 153"/>
                <a:gd name="T50" fmla="*/ 58 w 127"/>
                <a:gd name="T51" fmla="*/ 92 h 153"/>
                <a:gd name="T52" fmla="*/ 55 w 127"/>
                <a:gd name="T53" fmla="*/ 109 h 153"/>
                <a:gd name="T54" fmla="*/ 89 w 127"/>
                <a:gd name="T55" fmla="*/ 0 h 153"/>
                <a:gd name="T56" fmla="*/ 89 w 127"/>
                <a:gd name="T57" fmla="*/ 0 h 153"/>
                <a:gd name="T58" fmla="*/ 65 w 127"/>
                <a:gd name="T59" fmla="*/ 2 h 153"/>
                <a:gd name="T60" fmla="*/ 42 w 127"/>
                <a:gd name="T61" fmla="*/ 5 h 153"/>
                <a:gd name="T62" fmla="*/ 36 w 127"/>
                <a:gd name="T63" fmla="*/ 5 h 153"/>
                <a:gd name="T64" fmla="*/ 35 w 127"/>
                <a:gd name="T65" fmla="*/ 11 h 153"/>
                <a:gd name="T66" fmla="*/ 29 w 127"/>
                <a:gd name="T67" fmla="*/ 39 h 153"/>
                <a:gd name="T68" fmla="*/ 3 w 127"/>
                <a:gd name="T69" fmla="*/ 141 h 153"/>
                <a:gd name="T70" fmla="*/ 0 w 127"/>
                <a:gd name="T71" fmla="*/ 150 h 153"/>
                <a:gd name="T72" fmla="*/ 9 w 127"/>
                <a:gd name="T73" fmla="*/ 151 h 153"/>
                <a:gd name="T74" fmla="*/ 17 w 127"/>
                <a:gd name="T75" fmla="*/ 152 h 153"/>
                <a:gd name="T76" fmla="*/ 28 w 127"/>
                <a:gd name="T77" fmla="*/ 153 h 153"/>
                <a:gd name="T78" fmla="*/ 64 w 127"/>
                <a:gd name="T79" fmla="*/ 145 h 153"/>
                <a:gd name="T80" fmla="*/ 94 w 127"/>
                <a:gd name="T81" fmla="*/ 127 h 153"/>
                <a:gd name="T82" fmla="*/ 112 w 127"/>
                <a:gd name="T83" fmla="*/ 94 h 153"/>
                <a:gd name="T84" fmla="*/ 112 w 127"/>
                <a:gd name="T85" fmla="*/ 87 h 153"/>
                <a:gd name="T86" fmla="*/ 112 w 127"/>
                <a:gd name="T87" fmla="*/ 87 h 153"/>
                <a:gd name="T88" fmla="*/ 112 w 127"/>
                <a:gd name="T89" fmla="*/ 87 h 153"/>
                <a:gd name="T90" fmla="*/ 101 w 127"/>
                <a:gd name="T91" fmla="*/ 71 h 153"/>
                <a:gd name="T92" fmla="*/ 126 w 127"/>
                <a:gd name="T93" fmla="*/ 29 h 153"/>
                <a:gd name="T94" fmla="*/ 122 w 127"/>
                <a:gd name="T95" fmla="*/ 11 h 153"/>
                <a:gd name="T96" fmla="*/ 96 w 127"/>
                <a:gd name="T97" fmla="*/ 0 h 153"/>
                <a:gd name="T98" fmla="*/ 89 w 127"/>
                <a:gd name="T99" fmla="*/ 0 h 153"/>
                <a:gd name="T100" fmla="*/ 89 w 127"/>
                <a:gd name="T10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53">
                  <a:moveTo>
                    <a:pt x="89" y="8"/>
                  </a:moveTo>
                  <a:cubicBezTo>
                    <a:pt x="91" y="8"/>
                    <a:pt x="93" y="8"/>
                    <a:pt x="96" y="8"/>
                  </a:cubicBezTo>
                  <a:cubicBezTo>
                    <a:pt x="112" y="10"/>
                    <a:pt x="120" y="16"/>
                    <a:pt x="119" y="28"/>
                  </a:cubicBezTo>
                  <a:cubicBezTo>
                    <a:pt x="117" y="45"/>
                    <a:pt x="105" y="60"/>
                    <a:pt x="83" y="75"/>
                  </a:cubicBezTo>
                  <a:cubicBezTo>
                    <a:pt x="96" y="75"/>
                    <a:pt x="103" y="80"/>
                    <a:pt x="104" y="88"/>
                  </a:cubicBezTo>
                  <a:cubicBezTo>
                    <a:pt x="105" y="90"/>
                    <a:pt x="105" y="92"/>
                    <a:pt x="104" y="94"/>
                  </a:cubicBezTo>
                  <a:cubicBezTo>
                    <a:pt x="104" y="103"/>
                    <a:pt x="98" y="112"/>
                    <a:pt x="88" y="121"/>
                  </a:cubicBezTo>
                  <a:cubicBezTo>
                    <a:pt x="81" y="127"/>
                    <a:pt x="72" y="133"/>
                    <a:pt x="61" y="138"/>
                  </a:cubicBezTo>
                  <a:cubicBezTo>
                    <a:pt x="51" y="142"/>
                    <a:pt x="40" y="145"/>
                    <a:pt x="28" y="145"/>
                  </a:cubicBezTo>
                  <a:cubicBezTo>
                    <a:pt x="25" y="145"/>
                    <a:pt x="21" y="144"/>
                    <a:pt x="18" y="144"/>
                  </a:cubicBezTo>
                  <a:cubicBezTo>
                    <a:pt x="16" y="144"/>
                    <a:pt x="13" y="144"/>
                    <a:pt x="11" y="143"/>
                  </a:cubicBezTo>
                  <a:cubicBezTo>
                    <a:pt x="18" y="118"/>
                    <a:pt x="27" y="84"/>
                    <a:pt x="36" y="41"/>
                  </a:cubicBezTo>
                  <a:cubicBezTo>
                    <a:pt x="39" y="29"/>
                    <a:pt x="41" y="20"/>
                    <a:pt x="43" y="13"/>
                  </a:cubicBezTo>
                  <a:cubicBezTo>
                    <a:pt x="47" y="13"/>
                    <a:pt x="54" y="12"/>
                    <a:pt x="66" y="10"/>
                  </a:cubicBezTo>
                  <a:cubicBezTo>
                    <a:pt x="75" y="8"/>
                    <a:pt x="83" y="8"/>
                    <a:pt x="89" y="8"/>
                  </a:cubicBezTo>
                  <a:moveTo>
                    <a:pt x="62" y="69"/>
                  </a:moveTo>
                  <a:cubicBezTo>
                    <a:pt x="70" y="64"/>
                    <a:pt x="76" y="58"/>
                    <a:pt x="80" y="51"/>
                  </a:cubicBezTo>
                  <a:cubicBezTo>
                    <a:pt x="80" y="50"/>
                    <a:pt x="81" y="49"/>
                    <a:pt x="81" y="48"/>
                  </a:cubicBezTo>
                  <a:cubicBezTo>
                    <a:pt x="81" y="46"/>
                    <a:pt x="79" y="45"/>
                    <a:pt x="76" y="45"/>
                  </a:cubicBezTo>
                  <a:cubicBezTo>
                    <a:pt x="74" y="45"/>
                    <a:pt x="71" y="45"/>
                    <a:pt x="67" y="47"/>
                  </a:cubicBezTo>
                  <a:cubicBezTo>
                    <a:pt x="66" y="50"/>
                    <a:pt x="65" y="54"/>
                    <a:pt x="64" y="58"/>
                  </a:cubicBezTo>
                  <a:cubicBezTo>
                    <a:pt x="62" y="69"/>
                    <a:pt x="62" y="69"/>
                    <a:pt x="62" y="69"/>
                  </a:cubicBezTo>
                  <a:moveTo>
                    <a:pt x="55" y="109"/>
                  </a:moveTo>
                  <a:cubicBezTo>
                    <a:pt x="71" y="104"/>
                    <a:pt x="79" y="99"/>
                    <a:pt x="79" y="93"/>
                  </a:cubicBezTo>
                  <a:cubicBezTo>
                    <a:pt x="79" y="90"/>
                    <a:pt x="77" y="89"/>
                    <a:pt x="73" y="89"/>
                  </a:cubicBezTo>
                  <a:cubicBezTo>
                    <a:pt x="69" y="89"/>
                    <a:pt x="64" y="90"/>
                    <a:pt x="58" y="92"/>
                  </a:cubicBezTo>
                  <a:cubicBezTo>
                    <a:pt x="57" y="96"/>
                    <a:pt x="56" y="102"/>
                    <a:pt x="55" y="109"/>
                  </a:cubicBezTo>
                  <a:moveTo>
                    <a:pt x="89" y="0"/>
                  </a:moveTo>
                  <a:cubicBezTo>
                    <a:pt x="89" y="0"/>
                    <a:pt x="89" y="0"/>
                    <a:pt x="89" y="0"/>
                  </a:cubicBezTo>
                  <a:cubicBezTo>
                    <a:pt x="83" y="0"/>
                    <a:pt x="75" y="1"/>
                    <a:pt x="65" y="2"/>
                  </a:cubicBezTo>
                  <a:cubicBezTo>
                    <a:pt x="54" y="4"/>
                    <a:pt x="46" y="5"/>
                    <a:pt x="42" y="5"/>
                  </a:cubicBezTo>
                  <a:cubicBezTo>
                    <a:pt x="36" y="5"/>
                    <a:pt x="36" y="5"/>
                    <a:pt x="36" y="5"/>
                  </a:cubicBezTo>
                  <a:cubicBezTo>
                    <a:pt x="35" y="11"/>
                    <a:pt x="35" y="11"/>
                    <a:pt x="35" y="11"/>
                  </a:cubicBezTo>
                  <a:cubicBezTo>
                    <a:pt x="34" y="18"/>
                    <a:pt x="32" y="28"/>
                    <a:pt x="29" y="39"/>
                  </a:cubicBezTo>
                  <a:cubicBezTo>
                    <a:pt x="19" y="82"/>
                    <a:pt x="10" y="116"/>
                    <a:pt x="3" y="141"/>
                  </a:cubicBezTo>
                  <a:cubicBezTo>
                    <a:pt x="0" y="150"/>
                    <a:pt x="0" y="150"/>
                    <a:pt x="0" y="150"/>
                  </a:cubicBezTo>
                  <a:cubicBezTo>
                    <a:pt x="9" y="151"/>
                    <a:pt x="9" y="151"/>
                    <a:pt x="9" y="151"/>
                  </a:cubicBezTo>
                  <a:cubicBezTo>
                    <a:pt x="12" y="151"/>
                    <a:pt x="15" y="152"/>
                    <a:pt x="17" y="152"/>
                  </a:cubicBezTo>
                  <a:cubicBezTo>
                    <a:pt x="21" y="152"/>
                    <a:pt x="24" y="153"/>
                    <a:pt x="28" y="153"/>
                  </a:cubicBezTo>
                  <a:cubicBezTo>
                    <a:pt x="41" y="153"/>
                    <a:pt x="53" y="150"/>
                    <a:pt x="64" y="145"/>
                  </a:cubicBezTo>
                  <a:cubicBezTo>
                    <a:pt x="75" y="140"/>
                    <a:pt x="85" y="134"/>
                    <a:pt x="94" y="127"/>
                  </a:cubicBezTo>
                  <a:cubicBezTo>
                    <a:pt x="105" y="117"/>
                    <a:pt x="111" y="106"/>
                    <a:pt x="112" y="94"/>
                  </a:cubicBezTo>
                  <a:cubicBezTo>
                    <a:pt x="113" y="92"/>
                    <a:pt x="113" y="89"/>
                    <a:pt x="112" y="87"/>
                  </a:cubicBezTo>
                  <a:cubicBezTo>
                    <a:pt x="112" y="87"/>
                    <a:pt x="112" y="87"/>
                    <a:pt x="112" y="87"/>
                  </a:cubicBezTo>
                  <a:cubicBezTo>
                    <a:pt x="112" y="87"/>
                    <a:pt x="112" y="87"/>
                    <a:pt x="112" y="87"/>
                  </a:cubicBezTo>
                  <a:cubicBezTo>
                    <a:pt x="112" y="82"/>
                    <a:pt x="109" y="76"/>
                    <a:pt x="101" y="71"/>
                  </a:cubicBezTo>
                  <a:cubicBezTo>
                    <a:pt x="117" y="58"/>
                    <a:pt x="125" y="44"/>
                    <a:pt x="126" y="29"/>
                  </a:cubicBezTo>
                  <a:cubicBezTo>
                    <a:pt x="127" y="22"/>
                    <a:pt x="126" y="16"/>
                    <a:pt x="122" y="11"/>
                  </a:cubicBezTo>
                  <a:cubicBezTo>
                    <a:pt x="117" y="5"/>
                    <a:pt x="108" y="1"/>
                    <a:pt x="96" y="0"/>
                  </a:cubicBezTo>
                  <a:cubicBezTo>
                    <a:pt x="94" y="0"/>
                    <a:pt x="92" y="0"/>
                    <a:pt x="89" y="0"/>
                  </a:cubicBezTo>
                  <a:cubicBezTo>
                    <a:pt x="89" y="0"/>
                    <a:pt x="89" y="0"/>
                    <a:pt x="8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5" name="Freeform 103">
              <a:extLst>
                <a:ext uri="{FF2B5EF4-FFF2-40B4-BE49-F238E27FC236}">
                  <a16:creationId xmlns:a16="http://schemas.microsoft.com/office/drawing/2014/main" id="{D86A627A-EC91-4506-8286-6C7D934AEAC5}"/>
                </a:ext>
              </a:extLst>
            </p:cNvPr>
            <p:cNvSpPr>
              <a:spLocks noEditPoints="1"/>
            </p:cNvSpPr>
            <p:nvPr/>
          </p:nvSpPr>
          <p:spPr bwMode="auto">
            <a:xfrm>
              <a:off x="8606" y="1302"/>
              <a:ext cx="169" cy="237"/>
            </a:xfrm>
            <a:custGeom>
              <a:avLst/>
              <a:gdLst>
                <a:gd name="T0" fmla="*/ 27 w 81"/>
                <a:gd name="T1" fmla="*/ 114 h 114"/>
                <a:gd name="T2" fmla="*/ 3 w 81"/>
                <a:gd name="T3" fmla="*/ 96 h 114"/>
                <a:gd name="T4" fmla="*/ 0 w 81"/>
                <a:gd name="T5" fmla="*/ 77 h 114"/>
                <a:gd name="T6" fmla="*/ 3 w 81"/>
                <a:gd name="T7" fmla="*/ 56 h 114"/>
                <a:gd name="T8" fmla="*/ 20 w 81"/>
                <a:gd name="T9" fmla="*/ 21 h 114"/>
                <a:gd name="T10" fmla="*/ 54 w 81"/>
                <a:gd name="T11" fmla="*/ 0 h 114"/>
                <a:gd name="T12" fmla="*/ 77 w 81"/>
                <a:gd name="T13" fmla="*/ 18 h 114"/>
                <a:gd name="T14" fmla="*/ 81 w 81"/>
                <a:gd name="T15" fmla="*/ 37 h 114"/>
                <a:gd name="T16" fmla="*/ 78 w 81"/>
                <a:gd name="T17" fmla="*/ 58 h 114"/>
                <a:gd name="T18" fmla="*/ 60 w 81"/>
                <a:gd name="T19" fmla="*/ 93 h 114"/>
                <a:gd name="T20" fmla="*/ 27 w 81"/>
                <a:gd name="T21" fmla="*/ 114 h 114"/>
                <a:gd name="T22" fmla="*/ 49 w 81"/>
                <a:gd name="T23" fmla="*/ 41 h 114"/>
                <a:gd name="T24" fmla="*/ 38 w 81"/>
                <a:gd name="T25" fmla="*/ 51 h 114"/>
                <a:gd name="T26" fmla="*/ 30 w 81"/>
                <a:gd name="T27" fmla="*/ 68 h 114"/>
                <a:gd name="T28" fmla="*/ 29 w 81"/>
                <a:gd name="T29" fmla="*/ 75 h 114"/>
                <a:gd name="T30" fmla="*/ 31 w 81"/>
                <a:gd name="T31" fmla="*/ 82 h 114"/>
                <a:gd name="T32" fmla="*/ 36 w 81"/>
                <a:gd name="T33" fmla="*/ 84 h 114"/>
                <a:gd name="T34" fmla="*/ 46 w 81"/>
                <a:gd name="T35" fmla="*/ 78 h 114"/>
                <a:gd name="T36" fmla="*/ 52 w 81"/>
                <a:gd name="T37" fmla="*/ 65 h 114"/>
                <a:gd name="T38" fmla="*/ 53 w 81"/>
                <a:gd name="T39" fmla="*/ 47 h 114"/>
                <a:gd name="T40" fmla="*/ 49 w 81"/>
                <a:gd name="T41"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14">
                  <a:moveTo>
                    <a:pt x="27" y="114"/>
                  </a:moveTo>
                  <a:cubicBezTo>
                    <a:pt x="19" y="114"/>
                    <a:pt x="9" y="111"/>
                    <a:pt x="3" y="96"/>
                  </a:cubicBezTo>
                  <a:cubicBezTo>
                    <a:pt x="1" y="90"/>
                    <a:pt x="0" y="84"/>
                    <a:pt x="0" y="77"/>
                  </a:cubicBezTo>
                  <a:cubicBezTo>
                    <a:pt x="0" y="71"/>
                    <a:pt x="1" y="64"/>
                    <a:pt x="3" y="56"/>
                  </a:cubicBezTo>
                  <a:cubicBezTo>
                    <a:pt x="6" y="43"/>
                    <a:pt x="12" y="32"/>
                    <a:pt x="20" y="21"/>
                  </a:cubicBezTo>
                  <a:cubicBezTo>
                    <a:pt x="30" y="7"/>
                    <a:pt x="42" y="0"/>
                    <a:pt x="54" y="0"/>
                  </a:cubicBezTo>
                  <a:cubicBezTo>
                    <a:pt x="62" y="0"/>
                    <a:pt x="72" y="4"/>
                    <a:pt x="77" y="18"/>
                  </a:cubicBezTo>
                  <a:cubicBezTo>
                    <a:pt x="80" y="24"/>
                    <a:pt x="81" y="31"/>
                    <a:pt x="81" y="37"/>
                  </a:cubicBezTo>
                  <a:cubicBezTo>
                    <a:pt x="81" y="44"/>
                    <a:pt x="80" y="51"/>
                    <a:pt x="78" y="58"/>
                  </a:cubicBezTo>
                  <a:cubicBezTo>
                    <a:pt x="74" y="71"/>
                    <a:pt x="69" y="83"/>
                    <a:pt x="60" y="93"/>
                  </a:cubicBezTo>
                  <a:cubicBezTo>
                    <a:pt x="50" y="107"/>
                    <a:pt x="39" y="114"/>
                    <a:pt x="27" y="114"/>
                  </a:cubicBezTo>
                  <a:close/>
                  <a:moveTo>
                    <a:pt x="49" y="41"/>
                  </a:moveTo>
                  <a:cubicBezTo>
                    <a:pt x="46" y="41"/>
                    <a:pt x="42" y="44"/>
                    <a:pt x="38" y="51"/>
                  </a:cubicBezTo>
                  <a:cubicBezTo>
                    <a:pt x="34" y="57"/>
                    <a:pt x="32" y="62"/>
                    <a:pt x="30" y="68"/>
                  </a:cubicBezTo>
                  <a:cubicBezTo>
                    <a:pt x="30" y="70"/>
                    <a:pt x="29" y="73"/>
                    <a:pt x="29" y="75"/>
                  </a:cubicBezTo>
                  <a:cubicBezTo>
                    <a:pt x="29" y="78"/>
                    <a:pt x="30" y="80"/>
                    <a:pt x="31" y="82"/>
                  </a:cubicBezTo>
                  <a:cubicBezTo>
                    <a:pt x="32" y="83"/>
                    <a:pt x="34" y="84"/>
                    <a:pt x="36" y="84"/>
                  </a:cubicBezTo>
                  <a:cubicBezTo>
                    <a:pt x="40" y="84"/>
                    <a:pt x="43" y="82"/>
                    <a:pt x="46" y="78"/>
                  </a:cubicBezTo>
                  <a:cubicBezTo>
                    <a:pt x="49" y="74"/>
                    <a:pt x="51" y="70"/>
                    <a:pt x="52" y="65"/>
                  </a:cubicBezTo>
                  <a:cubicBezTo>
                    <a:pt x="54" y="59"/>
                    <a:pt x="54" y="53"/>
                    <a:pt x="53" y="47"/>
                  </a:cubicBezTo>
                  <a:cubicBezTo>
                    <a:pt x="52" y="41"/>
                    <a:pt x="50" y="41"/>
                    <a:pt x="49" y="41"/>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6" name="Freeform 104">
              <a:extLst>
                <a:ext uri="{FF2B5EF4-FFF2-40B4-BE49-F238E27FC236}">
                  <a16:creationId xmlns:a16="http://schemas.microsoft.com/office/drawing/2014/main" id="{09CD19B5-E317-4E8A-ADD2-296F166C97EA}"/>
                </a:ext>
              </a:extLst>
            </p:cNvPr>
            <p:cNvSpPr>
              <a:spLocks noEditPoints="1"/>
            </p:cNvSpPr>
            <p:nvPr/>
          </p:nvSpPr>
          <p:spPr bwMode="auto">
            <a:xfrm>
              <a:off x="8598" y="1294"/>
              <a:ext cx="186" cy="254"/>
            </a:xfrm>
            <a:custGeom>
              <a:avLst/>
              <a:gdLst>
                <a:gd name="T0" fmla="*/ 58 w 89"/>
                <a:gd name="T1" fmla="*/ 8 h 122"/>
                <a:gd name="T2" fmla="*/ 78 w 89"/>
                <a:gd name="T3" fmla="*/ 24 h 122"/>
                <a:gd name="T4" fmla="*/ 81 w 89"/>
                <a:gd name="T5" fmla="*/ 41 h 122"/>
                <a:gd name="T6" fmla="*/ 78 w 89"/>
                <a:gd name="T7" fmla="*/ 61 h 122"/>
                <a:gd name="T8" fmla="*/ 61 w 89"/>
                <a:gd name="T9" fmla="*/ 95 h 122"/>
                <a:gd name="T10" fmla="*/ 31 w 89"/>
                <a:gd name="T11" fmla="*/ 114 h 122"/>
                <a:gd name="T12" fmla="*/ 11 w 89"/>
                <a:gd name="T13" fmla="*/ 98 h 122"/>
                <a:gd name="T14" fmla="*/ 8 w 89"/>
                <a:gd name="T15" fmla="*/ 81 h 122"/>
                <a:gd name="T16" fmla="*/ 11 w 89"/>
                <a:gd name="T17" fmla="*/ 61 h 122"/>
                <a:gd name="T18" fmla="*/ 27 w 89"/>
                <a:gd name="T19" fmla="*/ 27 h 122"/>
                <a:gd name="T20" fmla="*/ 58 w 89"/>
                <a:gd name="T21" fmla="*/ 8 h 122"/>
                <a:gd name="T22" fmla="*/ 40 w 89"/>
                <a:gd name="T23" fmla="*/ 92 h 122"/>
                <a:gd name="T24" fmla="*/ 53 w 89"/>
                <a:gd name="T25" fmla="*/ 84 h 122"/>
                <a:gd name="T26" fmla="*/ 60 w 89"/>
                <a:gd name="T27" fmla="*/ 70 h 122"/>
                <a:gd name="T28" fmla="*/ 61 w 89"/>
                <a:gd name="T29" fmla="*/ 50 h 122"/>
                <a:gd name="T30" fmla="*/ 53 w 89"/>
                <a:gd name="T31" fmla="*/ 41 h 122"/>
                <a:gd name="T32" fmla="*/ 39 w 89"/>
                <a:gd name="T33" fmla="*/ 53 h 122"/>
                <a:gd name="T34" fmla="*/ 30 w 89"/>
                <a:gd name="T35" fmla="*/ 71 h 122"/>
                <a:gd name="T36" fmla="*/ 29 w 89"/>
                <a:gd name="T37" fmla="*/ 79 h 122"/>
                <a:gd name="T38" fmla="*/ 32 w 89"/>
                <a:gd name="T39" fmla="*/ 88 h 122"/>
                <a:gd name="T40" fmla="*/ 40 w 89"/>
                <a:gd name="T41" fmla="*/ 92 h 122"/>
                <a:gd name="T42" fmla="*/ 58 w 89"/>
                <a:gd name="T43" fmla="*/ 0 h 122"/>
                <a:gd name="T44" fmla="*/ 21 w 89"/>
                <a:gd name="T45" fmla="*/ 22 h 122"/>
                <a:gd name="T46" fmla="*/ 3 w 89"/>
                <a:gd name="T47" fmla="*/ 59 h 122"/>
                <a:gd name="T48" fmla="*/ 0 w 89"/>
                <a:gd name="T49" fmla="*/ 81 h 122"/>
                <a:gd name="T50" fmla="*/ 3 w 89"/>
                <a:gd name="T51" fmla="*/ 101 h 122"/>
                <a:gd name="T52" fmla="*/ 31 w 89"/>
                <a:gd name="T53" fmla="*/ 122 h 122"/>
                <a:gd name="T54" fmla="*/ 68 w 89"/>
                <a:gd name="T55" fmla="*/ 100 h 122"/>
                <a:gd name="T56" fmla="*/ 86 w 89"/>
                <a:gd name="T57" fmla="*/ 63 h 122"/>
                <a:gd name="T58" fmla="*/ 89 w 89"/>
                <a:gd name="T59" fmla="*/ 41 h 122"/>
                <a:gd name="T60" fmla="*/ 85 w 89"/>
                <a:gd name="T61" fmla="*/ 21 h 122"/>
                <a:gd name="T62" fmla="*/ 58 w 89"/>
                <a:gd name="T63" fmla="*/ 0 h 122"/>
                <a:gd name="T64" fmla="*/ 40 w 89"/>
                <a:gd name="T65" fmla="*/ 84 h 122"/>
                <a:gd name="T66" fmla="*/ 38 w 89"/>
                <a:gd name="T67" fmla="*/ 83 h 122"/>
                <a:gd name="T68" fmla="*/ 37 w 89"/>
                <a:gd name="T69" fmla="*/ 79 h 122"/>
                <a:gd name="T70" fmla="*/ 38 w 89"/>
                <a:gd name="T71" fmla="*/ 73 h 122"/>
                <a:gd name="T72" fmla="*/ 45 w 89"/>
                <a:gd name="T73" fmla="*/ 57 h 122"/>
                <a:gd name="T74" fmla="*/ 53 w 89"/>
                <a:gd name="T75" fmla="*/ 49 h 122"/>
                <a:gd name="T76" fmla="*/ 53 w 89"/>
                <a:gd name="T77" fmla="*/ 52 h 122"/>
                <a:gd name="T78" fmla="*/ 52 w 89"/>
                <a:gd name="T79" fmla="*/ 68 h 122"/>
                <a:gd name="T80" fmla="*/ 47 w 89"/>
                <a:gd name="T81" fmla="*/ 79 h 122"/>
                <a:gd name="T82" fmla="*/ 40 w 89"/>
                <a:gd name="T83" fmla="*/ 8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122">
                  <a:moveTo>
                    <a:pt x="58" y="8"/>
                  </a:moveTo>
                  <a:cubicBezTo>
                    <a:pt x="67" y="8"/>
                    <a:pt x="74" y="14"/>
                    <a:pt x="78" y="24"/>
                  </a:cubicBezTo>
                  <a:cubicBezTo>
                    <a:pt x="80" y="29"/>
                    <a:pt x="81" y="35"/>
                    <a:pt x="81" y="41"/>
                  </a:cubicBezTo>
                  <a:cubicBezTo>
                    <a:pt x="81" y="47"/>
                    <a:pt x="80" y="54"/>
                    <a:pt x="78" y="61"/>
                  </a:cubicBezTo>
                  <a:cubicBezTo>
                    <a:pt x="75" y="73"/>
                    <a:pt x="69" y="85"/>
                    <a:pt x="61" y="95"/>
                  </a:cubicBezTo>
                  <a:cubicBezTo>
                    <a:pt x="52" y="107"/>
                    <a:pt x="41" y="114"/>
                    <a:pt x="31" y="114"/>
                  </a:cubicBezTo>
                  <a:cubicBezTo>
                    <a:pt x="21" y="114"/>
                    <a:pt x="15" y="109"/>
                    <a:pt x="11" y="98"/>
                  </a:cubicBezTo>
                  <a:cubicBezTo>
                    <a:pt x="9" y="93"/>
                    <a:pt x="8" y="88"/>
                    <a:pt x="8" y="81"/>
                  </a:cubicBezTo>
                  <a:cubicBezTo>
                    <a:pt x="8" y="75"/>
                    <a:pt x="9" y="68"/>
                    <a:pt x="11" y="61"/>
                  </a:cubicBezTo>
                  <a:cubicBezTo>
                    <a:pt x="14" y="49"/>
                    <a:pt x="19" y="38"/>
                    <a:pt x="27" y="27"/>
                  </a:cubicBezTo>
                  <a:cubicBezTo>
                    <a:pt x="37" y="15"/>
                    <a:pt x="47" y="8"/>
                    <a:pt x="58" y="8"/>
                  </a:cubicBezTo>
                  <a:moveTo>
                    <a:pt x="40" y="92"/>
                  </a:moveTo>
                  <a:cubicBezTo>
                    <a:pt x="45" y="92"/>
                    <a:pt x="49" y="89"/>
                    <a:pt x="53" y="84"/>
                  </a:cubicBezTo>
                  <a:cubicBezTo>
                    <a:pt x="57" y="80"/>
                    <a:pt x="59" y="75"/>
                    <a:pt x="60" y="70"/>
                  </a:cubicBezTo>
                  <a:cubicBezTo>
                    <a:pt x="62" y="63"/>
                    <a:pt x="62" y="57"/>
                    <a:pt x="61" y="50"/>
                  </a:cubicBezTo>
                  <a:cubicBezTo>
                    <a:pt x="60" y="44"/>
                    <a:pt x="58" y="41"/>
                    <a:pt x="53" y="41"/>
                  </a:cubicBezTo>
                  <a:cubicBezTo>
                    <a:pt x="49" y="41"/>
                    <a:pt x="44" y="45"/>
                    <a:pt x="39" y="53"/>
                  </a:cubicBezTo>
                  <a:cubicBezTo>
                    <a:pt x="35" y="59"/>
                    <a:pt x="32" y="65"/>
                    <a:pt x="30" y="71"/>
                  </a:cubicBezTo>
                  <a:cubicBezTo>
                    <a:pt x="30" y="74"/>
                    <a:pt x="29" y="77"/>
                    <a:pt x="29" y="79"/>
                  </a:cubicBezTo>
                  <a:cubicBezTo>
                    <a:pt x="29" y="83"/>
                    <a:pt x="30" y="86"/>
                    <a:pt x="32" y="88"/>
                  </a:cubicBezTo>
                  <a:cubicBezTo>
                    <a:pt x="34" y="90"/>
                    <a:pt x="37" y="92"/>
                    <a:pt x="40" y="92"/>
                  </a:cubicBezTo>
                  <a:moveTo>
                    <a:pt x="58" y="0"/>
                  </a:moveTo>
                  <a:cubicBezTo>
                    <a:pt x="45" y="0"/>
                    <a:pt x="32" y="8"/>
                    <a:pt x="21" y="22"/>
                  </a:cubicBezTo>
                  <a:cubicBezTo>
                    <a:pt x="12" y="34"/>
                    <a:pt x="6" y="46"/>
                    <a:pt x="3" y="59"/>
                  </a:cubicBezTo>
                  <a:cubicBezTo>
                    <a:pt x="1" y="67"/>
                    <a:pt x="0" y="74"/>
                    <a:pt x="0" y="81"/>
                  </a:cubicBezTo>
                  <a:cubicBezTo>
                    <a:pt x="0" y="88"/>
                    <a:pt x="1" y="95"/>
                    <a:pt x="3" y="101"/>
                  </a:cubicBezTo>
                  <a:cubicBezTo>
                    <a:pt x="10" y="118"/>
                    <a:pt x="22" y="122"/>
                    <a:pt x="31" y="122"/>
                  </a:cubicBezTo>
                  <a:cubicBezTo>
                    <a:pt x="44" y="122"/>
                    <a:pt x="56" y="114"/>
                    <a:pt x="68" y="100"/>
                  </a:cubicBezTo>
                  <a:cubicBezTo>
                    <a:pt x="76" y="89"/>
                    <a:pt x="82" y="76"/>
                    <a:pt x="86" y="63"/>
                  </a:cubicBezTo>
                  <a:cubicBezTo>
                    <a:pt x="88" y="55"/>
                    <a:pt x="89" y="48"/>
                    <a:pt x="89" y="41"/>
                  </a:cubicBezTo>
                  <a:cubicBezTo>
                    <a:pt x="89" y="34"/>
                    <a:pt x="87" y="27"/>
                    <a:pt x="85" y="21"/>
                  </a:cubicBezTo>
                  <a:cubicBezTo>
                    <a:pt x="79" y="4"/>
                    <a:pt x="67" y="0"/>
                    <a:pt x="58" y="0"/>
                  </a:cubicBezTo>
                  <a:close/>
                  <a:moveTo>
                    <a:pt x="40" y="84"/>
                  </a:moveTo>
                  <a:cubicBezTo>
                    <a:pt x="39" y="84"/>
                    <a:pt x="38" y="83"/>
                    <a:pt x="38" y="83"/>
                  </a:cubicBezTo>
                  <a:cubicBezTo>
                    <a:pt x="38" y="82"/>
                    <a:pt x="37" y="81"/>
                    <a:pt x="37" y="79"/>
                  </a:cubicBezTo>
                  <a:cubicBezTo>
                    <a:pt x="37" y="77"/>
                    <a:pt x="38" y="75"/>
                    <a:pt x="38" y="73"/>
                  </a:cubicBezTo>
                  <a:cubicBezTo>
                    <a:pt x="39" y="68"/>
                    <a:pt x="42" y="62"/>
                    <a:pt x="45" y="57"/>
                  </a:cubicBezTo>
                  <a:cubicBezTo>
                    <a:pt x="49" y="51"/>
                    <a:pt x="52" y="50"/>
                    <a:pt x="53" y="49"/>
                  </a:cubicBezTo>
                  <a:cubicBezTo>
                    <a:pt x="53" y="50"/>
                    <a:pt x="53" y="50"/>
                    <a:pt x="53" y="52"/>
                  </a:cubicBezTo>
                  <a:cubicBezTo>
                    <a:pt x="54" y="57"/>
                    <a:pt x="54" y="62"/>
                    <a:pt x="52" y="68"/>
                  </a:cubicBezTo>
                  <a:cubicBezTo>
                    <a:pt x="51" y="72"/>
                    <a:pt x="49" y="76"/>
                    <a:pt x="47" y="79"/>
                  </a:cubicBezTo>
                  <a:cubicBezTo>
                    <a:pt x="44" y="84"/>
                    <a:pt x="41" y="84"/>
                    <a:pt x="40"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7" name="Freeform 105">
              <a:extLst>
                <a:ext uri="{FF2B5EF4-FFF2-40B4-BE49-F238E27FC236}">
                  <a16:creationId xmlns:a16="http://schemas.microsoft.com/office/drawing/2014/main" id="{B584BB6E-9FD2-4943-8553-1081C5281875}"/>
                </a:ext>
              </a:extLst>
            </p:cNvPr>
            <p:cNvSpPr>
              <a:spLocks noEditPoints="1"/>
            </p:cNvSpPr>
            <p:nvPr/>
          </p:nvSpPr>
          <p:spPr bwMode="auto">
            <a:xfrm>
              <a:off x="8738" y="1310"/>
              <a:ext cx="158" cy="221"/>
            </a:xfrm>
            <a:custGeom>
              <a:avLst/>
              <a:gdLst>
                <a:gd name="T0" fmla="*/ 25 w 76"/>
                <a:gd name="T1" fmla="*/ 106 h 106"/>
                <a:gd name="T2" fmla="*/ 3 w 76"/>
                <a:gd name="T3" fmla="*/ 89 h 106"/>
                <a:gd name="T4" fmla="*/ 0 w 76"/>
                <a:gd name="T5" fmla="*/ 72 h 106"/>
                <a:gd name="T6" fmla="*/ 3 w 76"/>
                <a:gd name="T7" fmla="*/ 52 h 106"/>
                <a:gd name="T8" fmla="*/ 19 w 76"/>
                <a:gd name="T9" fmla="*/ 19 h 106"/>
                <a:gd name="T10" fmla="*/ 51 w 76"/>
                <a:gd name="T11" fmla="*/ 0 h 106"/>
                <a:gd name="T12" fmla="*/ 73 w 76"/>
                <a:gd name="T13" fmla="*/ 17 h 106"/>
                <a:gd name="T14" fmla="*/ 76 w 76"/>
                <a:gd name="T15" fmla="*/ 35 h 106"/>
                <a:gd name="T16" fmla="*/ 73 w 76"/>
                <a:gd name="T17" fmla="*/ 54 h 106"/>
                <a:gd name="T18" fmla="*/ 57 w 76"/>
                <a:gd name="T19" fmla="*/ 87 h 106"/>
                <a:gd name="T20" fmla="*/ 25 w 76"/>
                <a:gd name="T21" fmla="*/ 106 h 106"/>
                <a:gd name="T22" fmla="*/ 46 w 76"/>
                <a:gd name="T23" fmla="*/ 38 h 106"/>
                <a:gd name="T24" fmla="*/ 36 w 76"/>
                <a:gd name="T25" fmla="*/ 47 h 106"/>
                <a:gd name="T26" fmla="*/ 29 w 76"/>
                <a:gd name="T27" fmla="*/ 63 h 106"/>
                <a:gd name="T28" fmla="*/ 28 w 76"/>
                <a:gd name="T29" fmla="*/ 70 h 106"/>
                <a:gd name="T30" fmla="*/ 29 w 76"/>
                <a:gd name="T31" fmla="*/ 76 h 106"/>
                <a:gd name="T32" fmla="*/ 34 w 76"/>
                <a:gd name="T33" fmla="*/ 77 h 106"/>
                <a:gd name="T34" fmla="*/ 43 w 76"/>
                <a:gd name="T35" fmla="*/ 72 h 106"/>
                <a:gd name="T36" fmla="*/ 49 w 76"/>
                <a:gd name="T37" fmla="*/ 60 h 106"/>
                <a:gd name="T38" fmla="*/ 50 w 76"/>
                <a:gd name="T39" fmla="*/ 44 h 106"/>
                <a:gd name="T40" fmla="*/ 46 w 76"/>
                <a:gd name="T41"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6">
                  <a:moveTo>
                    <a:pt x="25" y="106"/>
                  </a:moveTo>
                  <a:cubicBezTo>
                    <a:pt x="18" y="106"/>
                    <a:pt x="8" y="103"/>
                    <a:pt x="3" y="89"/>
                  </a:cubicBezTo>
                  <a:cubicBezTo>
                    <a:pt x="1" y="84"/>
                    <a:pt x="0" y="78"/>
                    <a:pt x="0" y="72"/>
                  </a:cubicBezTo>
                  <a:cubicBezTo>
                    <a:pt x="0" y="66"/>
                    <a:pt x="1" y="59"/>
                    <a:pt x="3" y="52"/>
                  </a:cubicBezTo>
                  <a:cubicBezTo>
                    <a:pt x="6" y="40"/>
                    <a:pt x="11" y="29"/>
                    <a:pt x="19" y="19"/>
                  </a:cubicBezTo>
                  <a:cubicBezTo>
                    <a:pt x="29" y="7"/>
                    <a:pt x="39" y="0"/>
                    <a:pt x="51" y="0"/>
                  </a:cubicBezTo>
                  <a:cubicBezTo>
                    <a:pt x="58" y="0"/>
                    <a:pt x="67" y="3"/>
                    <a:pt x="73" y="17"/>
                  </a:cubicBezTo>
                  <a:cubicBezTo>
                    <a:pt x="75" y="23"/>
                    <a:pt x="76" y="28"/>
                    <a:pt x="76" y="35"/>
                  </a:cubicBezTo>
                  <a:cubicBezTo>
                    <a:pt x="76" y="41"/>
                    <a:pt x="75" y="47"/>
                    <a:pt x="73" y="54"/>
                  </a:cubicBezTo>
                  <a:cubicBezTo>
                    <a:pt x="70" y="66"/>
                    <a:pt x="64" y="77"/>
                    <a:pt x="57" y="87"/>
                  </a:cubicBezTo>
                  <a:cubicBezTo>
                    <a:pt x="47" y="99"/>
                    <a:pt x="36" y="106"/>
                    <a:pt x="25" y="106"/>
                  </a:cubicBezTo>
                  <a:close/>
                  <a:moveTo>
                    <a:pt x="46" y="38"/>
                  </a:moveTo>
                  <a:cubicBezTo>
                    <a:pt x="43" y="38"/>
                    <a:pt x="40" y="42"/>
                    <a:pt x="36" y="47"/>
                  </a:cubicBezTo>
                  <a:cubicBezTo>
                    <a:pt x="33" y="53"/>
                    <a:pt x="30" y="58"/>
                    <a:pt x="29" y="63"/>
                  </a:cubicBezTo>
                  <a:cubicBezTo>
                    <a:pt x="28" y="66"/>
                    <a:pt x="28" y="68"/>
                    <a:pt x="28" y="70"/>
                  </a:cubicBezTo>
                  <a:cubicBezTo>
                    <a:pt x="28" y="72"/>
                    <a:pt x="28" y="74"/>
                    <a:pt x="29" y="76"/>
                  </a:cubicBezTo>
                  <a:cubicBezTo>
                    <a:pt x="31" y="77"/>
                    <a:pt x="32" y="77"/>
                    <a:pt x="34" y="77"/>
                  </a:cubicBezTo>
                  <a:cubicBezTo>
                    <a:pt x="37" y="77"/>
                    <a:pt x="40" y="76"/>
                    <a:pt x="43" y="72"/>
                  </a:cubicBezTo>
                  <a:cubicBezTo>
                    <a:pt x="46" y="69"/>
                    <a:pt x="48" y="65"/>
                    <a:pt x="49" y="60"/>
                  </a:cubicBezTo>
                  <a:cubicBezTo>
                    <a:pt x="50" y="54"/>
                    <a:pt x="50" y="49"/>
                    <a:pt x="50" y="44"/>
                  </a:cubicBezTo>
                  <a:cubicBezTo>
                    <a:pt x="49" y="38"/>
                    <a:pt x="47" y="38"/>
                    <a:pt x="46" y="38"/>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106">
              <a:extLst>
                <a:ext uri="{FF2B5EF4-FFF2-40B4-BE49-F238E27FC236}">
                  <a16:creationId xmlns:a16="http://schemas.microsoft.com/office/drawing/2014/main" id="{BB380A69-F8F8-4FD2-ACBA-1279DC3D8D9E}"/>
                </a:ext>
              </a:extLst>
            </p:cNvPr>
            <p:cNvSpPr>
              <a:spLocks noEditPoints="1"/>
            </p:cNvSpPr>
            <p:nvPr/>
          </p:nvSpPr>
          <p:spPr bwMode="auto">
            <a:xfrm>
              <a:off x="8729" y="1302"/>
              <a:ext cx="175" cy="237"/>
            </a:xfrm>
            <a:custGeom>
              <a:avLst/>
              <a:gdLst>
                <a:gd name="T0" fmla="*/ 55 w 84"/>
                <a:gd name="T1" fmla="*/ 8 h 114"/>
                <a:gd name="T2" fmla="*/ 73 w 84"/>
                <a:gd name="T3" fmla="*/ 23 h 114"/>
                <a:gd name="T4" fmla="*/ 76 w 84"/>
                <a:gd name="T5" fmla="*/ 39 h 114"/>
                <a:gd name="T6" fmla="*/ 73 w 84"/>
                <a:gd name="T7" fmla="*/ 57 h 114"/>
                <a:gd name="T8" fmla="*/ 58 w 84"/>
                <a:gd name="T9" fmla="*/ 88 h 114"/>
                <a:gd name="T10" fmla="*/ 29 w 84"/>
                <a:gd name="T11" fmla="*/ 106 h 114"/>
                <a:gd name="T12" fmla="*/ 11 w 84"/>
                <a:gd name="T13" fmla="*/ 92 h 114"/>
                <a:gd name="T14" fmla="*/ 8 w 84"/>
                <a:gd name="T15" fmla="*/ 76 h 114"/>
                <a:gd name="T16" fmla="*/ 11 w 84"/>
                <a:gd name="T17" fmla="*/ 57 h 114"/>
                <a:gd name="T18" fmla="*/ 26 w 84"/>
                <a:gd name="T19" fmla="*/ 26 h 114"/>
                <a:gd name="T20" fmla="*/ 55 w 84"/>
                <a:gd name="T21" fmla="*/ 8 h 114"/>
                <a:gd name="T22" fmla="*/ 38 w 84"/>
                <a:gd name="T23" fmla="*/ 85 h 114"/>
                <a:gd name="T24" fmla="*/ 50 w 84"/>
                <a:gd name="T25" fmla="*/ 78 h 114"/>
                <a:gd name="T26" fmla="*/ 57 w 84"/>
                <a:gd name="T27" fmla="*/ 65 h 114"/>
                <a:gd name="T28" fmla="*/ 58 w 84"/>
                <a:gd name="T29" fmla="*/ 47 h 114"/>
                <a:gd name="T30" fmla="*/ 50 w 84"/>
                <a:gd name="T31" fmla="*/ 38 h 114"/>
                <a:gd name="T32" fmla="*/ 37 w 84"/>
                <a:gd name="T33" fmla="*/ 49 h 114"/>
                <a:gd name="T34" fmla="*/ 29 w 84"/>
                <a:gd name="T35" fmla="*/ 66 h 114"/>
                <a:gd name="T36" fmla="*/ 28 w 84"/>
                <a:gd name="T37" fmla="*/ 74 h 114"/>
                <a:gd name="T38" fmla="*/ 30 w 84"/>
                <a:gd name="T39" fmla="*/ 82 h 114"/>
                <a:gd name="T40" fmla="*/ 38 w 84"/>
                <a:gd name="T41" fmla="*/ 85 h 114"/>
                <a:gd name="T42" fmla="*/ 55 w 84"/>
                <a:gd name="T43" fmla="*/ 0 h 114"/>
                <a:gd name="T44" fmla="*/ 20 w 84"/>
                <a:gd name="T45" fmla="*/ 21 h 114"/>
                <a:gd name="T46" fmla="*/ 3 w 84"/>
                <a:gd name="T47" fmla="*/ 55 h 114"/>
                <a:gd name="T48" fmla="*/ 0 w 84"/>
                <a:gd name="T49" fmla="*/ 76 h 114"/>
                <a:gd name="T50" fmla="*/ 3 w 84"/>
                <a:gd name="T51" fmla="*/ 94 h 114"/>
                <a:gd name="T52" fmla="*/ 29 w 84"/>
                <a:gd name="T53" fmla="*/ 114 h 114"/>
                <a:gd name="T54" fmla="*/ 64 w 84"/>
                <a:gd name="T55" fmla="*/ 93 h 114"/>
                <a:gd name="T56" fmla="*/ 81 w 84"/>
                <a:gd name="T57" fmla="*/ 59 h 114"/>
                <a:gd name="T58" fmla="*/ 84 w 84"/>
                <a:gd name="T59" fmla="*/ 39 h 114"/>
                <a:gd name="T60" fmla="*/ 80 w 84"/>
                <a:gd name="T61" fmla="*/ 20 h 114"/>
                <a:gd name="T62" fmla="*/ 55 w 84"/>
                <a:gd name="T63" fmla="*/ 0 h 114"/>
                <a:gd name="T64" fmla="*/ 38 w 84"/>
                <a:gd name="T65" fmla="*/ 77 h 114"/>
                <a:gd name="T66" fmla="*/ 37 w 84"/>
                <a:gd name="T67" fmla="*/ 77 h 114"/>
                <a:gd name="T68" fmla="*/ 36 w 84"/>
                <a:gd name="T69" fmla="*/ 74 h 114"/>
                <a:gd name="T70" fmla="*/ 37 w 84"/>
                <a:gd name="T71" fmla="*/ 68 h 114"/>
                <a:gd name="T72" fmla="*/ 43 w 84"/>
                <a:gd name="T73" fmla="*/ 54 h 114"/>
                <a:gd name="T74" fmla="*/ 49 w 84"/>
                <a:gd name="T75" fmla="*/ 47 h 114"/>
                <a:gd name="T76" fmla="*/ 50 w 84"/>
                <a:gd name="T77" fmla="*/ 48 h 114"/>
                <a:gd name="T78" fmla="*/ 49 w 84"/>
                <a:gd name="T79" fmla="*/ 63 h 114"/>
                <a:gd name="T80" fmla="*/ 44 w 84"/>
                <a:gd name="T81" fmla="*/ 73 h 114"/>
                <a:gd name="T82" fmla="*/ 38 w 84"/>
                <a:gd name="T83" fmla="*/ 7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114">
                  <a:moveTo>
                    <a:pt x="55" y="8"/>
                  </a:moveTo>
                  <a:cubicBezTo>
                    <a:pt x="63" y="8"/>
                    <a:pt x="69" y="13"/>
                    <a:pt x="73" y="23"/>
                  </a:cubicBezTo>
                  <a:cubicBezTo>
                    <a:pt x="75" y="28"/>
                    <a:pt x="76" y="33"/>
                    <a:pt x="76" y="39"/>
                  </a:cubicBezTo>
                  <a:cubicBezTo>
                    <a:pt x="76" y="44"/>
                    <a:pt x="75" y="51"/>
                    <a:pt x="73" y="57"/>
                  </a:cubicBezTo>
                  <a:cubicBezTo>
                    <a:pt x="70" y="68"/>
                    <a:pt x="65" y="79"/>
                    <a:pt x="58" y="88"/>
                  </a:cubicBezTo>
                  <a:cubicBezTo>
                    <a:pt x="49" y="100"/>
                    <a:pt x="39" y="106"/>
                    <a:pt x="29" y="106"/>
                  </a:cubicBezTo>
                  <a:cubicBezTo>
                    <a:pt x="20" y="106"/>
                    <a:pt x="14" y="101"/>
                    <a:pt x="11" y="92"/>
                  </a:cubicBezTo>
                  <a:cubicBezTo>
                    <a:pt x="9" y="87"/>
                    <a:pt x="8" y="82"/>
                    <a:pt x="8" y="76"/>
                  </a:cubicBezTo>
                  <a:cubicBezTo>
                    <a:pt x="8" y="70"/>
                    <a:pt x="9" y="64"/>
                    <a:pt x="11" y="57"/>
                  </a:cubicBezTo>
                  <a:cubicBezTo>
                    <a:pt x="14" y="46"/>
                    <a:pt x="19" y="35"/>
                    <a:pt x="26" y="26"/>
                  </a:cubicBezTo>
                  <a:cubicBezTo>
                    <a:pt x="35" y="14"/>
                    <a:pt x="45" y="8"/>
                    <a:pt x="55" y="8"/>
                  </a:cubicBezTo>
                  <a:moveTo>
                    <a:pt x="38" y="85"/>
                  </a:moveTo>
                  <a:cubicBezTo>
                    <a:pt x="43" y="85"/>
                    <a:pt x="47" y="83"/>
                    <a:pt x="50" y="78"/>
                  </a:cubicBezTo>
                  <a:cubicBezTo>
                    <a:pt x="53" y="75"/>
                    <a:pt x="55" y="70"/>
                    <a:pt x="57" y="65"/>
                  </a:cubicBezTo>
                  <a:cubicBezTo>
                    <a:pt x="58" y="59"/>
                    <a:pt x="58" y="53"/>
                    <a:pt x="58" y="47"/>
                  </a:cubicBezTo>
                  <a:cubicBezTo>
                    <a:pt x="57" y="41"/>
                    <a:pt x="54" y="38"/>
                    <a:pt x="50" y="38"/>
                  </a:cubicBezTo>
                  <a:cubicBezTo>
                    <a:pt x="46" y="38"/>
                    <a:pt x="41" y="42"/>
                    <a:pt x="37" y="49"/>
                  </a:cubicBezTo>
                  <a:cubicBezTo>
                    <a:pt x="33" y="55"/>
                    <a:pt x="30" y="61"/>
                    <a:pt x="29" y="66"/>
                  </a:cubicBezTo>
                  <a:cubicBezTo>
                    <a:pt x="28" y="69"/>
                    <a:pt x="28" y="72"/>
                    <a:pt x="28" y="74"/>
                  </a:cubicBezTo>
                  <a:cubicBezTo>
                    <a:pt x="28" y="77"/>
                    <a:pt x="29" y="80"/>
                    <a:pt x="30" y="82"/>
                  </a:cubicBezTo>
                  <a:cubicBezTo>
                    <a:pt x="32" y="84"/>
                    <a:pt x="35" y="85"/>
                    <a:pt x="38" y="85"/>
                  </a:cubicBezTo>
                  <a:moveTo>
                    <a:pt x="55" y="0"/>
                  </a:moveTo>
                  <a:cubicBezTo>
                    <a:pt x="42" y="0"/>
                    <a:pt x="30" y="7"/>
                    <a:pt x="20" y="21"/>
                  </a:cubicBezTo>
                  <a:cubicBezTo>
                    <a:pt x="12" y="31"/>
                    <a:pt x="6" y="43"/>
                    <a:pt x="3" y="55"/>
                  </a:cubicBezTo>
                  <a:cubicBezTo>
                    <a:pt x="1" y="62"/>
                    <a:pt x="0" y="69"/>
                    <a:pt x="0" y="76"/>
                  </a:cubicBezTo>
                  <a:cubicBezTo>
                    <a:pt x="0" y="83"/>
                    <a:pt x="1" y="89"/>
                    <a:pt x="3" y="94"/>
                  </a:cubicBezTo>
                  <a:cubicBezTo>
                    <a:pt x="9" y="110"/>
                    <a:pt x="21" y="114"/>
                    <a:pt x="29" y="114"/>
                  </a:cubicBezTo>
                  <a:cubicBezTo>
                    <a:pt x="42" y="114"/>
                    <a:pt x="53" y="107"/>
                    <a:pt x="64" y="93"/>
                  </a:cubicBezTo>
                  <a:cubicBezTo>
                    <a:pt x="72" y="83"/>
                    <a:pt x="78" y="71"/>
                    <a:pt x="81" y="59"/>
                  </a:cubicBezTo>
                  <a:cubicBezTo>
                    <a:pt x="83" y="52"/>
                    <a:pt x="84" y="45"/>
                    <a:pt x="84" y="39"/>
                  </a:cubicBezTo>
                  <a:cubicBezTo>
                    <a:pt x="84" y="32"/>
                    <a:pt x="82" y="26"/>
                    <a:pt x="80" y="20"/>
                  </a:cubicBezTo>
                  <a:cubicBezTo>
                    <a:pt x="76" y="7"/>
                    <a:pt x="66" y="0"/>
                    <a:pt x="55" y="0"/>
                  </a:cubicBezTo>
                  <a:close/>
                  <a:moveTo>
                    <a:pt x="38" y="77"/>
                  </a:moveTo>
                  <a:cubicBezTo>
                    <a:pt x="37" y="77"/>
                    <a:pt x="37" y="77"/>
                    <a:pt x="37" y="77"/>
                  </a:cubicBezTo>
                  <a:cubicBezTo>
                    <a:pt x="36" y="76"/>
                    <a:pt x="36" y="75"/>
                    <a:pt x="36" y="74"/>
                  </a:cubicBezTo>
                  <a:cubicBezTo>
                    <a:pt x="36" y="72"/>
                    <a:pt x="36" y="70"/>
                    <a:pt x="37" y="68"/>
                  </a:cubicBezTo>
                  <a:cubicBezTo>
                    <a:pt x="38" y="63"/>
                    <a:pt x="40" y="59"/>
                    <a:pt x="43" y="54"/>
                  </a:cubicBezTo>
                  <a:cubicBezTo>
                    <a:pt x="46" y="49"/>
                    <a:pt x="48" y="47"/>
                    <a:pt x="49" y="47"/>
                  </a:cubicBezTo>
                  <a:cubicBezTo>
                    <a:pt x="49" y="47"/>
                    <a:pt x="50" y="48"/>
                    <a:pt x="50" y="48"/>
                  </a:cubicBezTo>
                  <a:cubicBezTo>
                    <a:pt x="50" y="53"/>
                    <a:pt x="50" y="58"/>
                    <a:pt x="49" y="63"/>
                  </a:cubicBezTo>
                  <a:cubicBezTo>
                    <a:pt x="48" y="67"/>
                    <a:pt x="46" y="71"/>
                    <a:pt x="44" y="73"/>
                  </a:cubicBezTo>
                  <a:cubicBezTo>
                    <a:pt x="41" y="77"/>
                    <a:pt x="39" y="77"/>
                    <a:pt x="38" y="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7" name="Freeform 107">
              <a:extLst>
                <a:ext uri="{FF2B5EF4-FFF2-40B4-BE49-F238E27FC236}">
                  <a16:creationId xmlns:a16="http://schemas.microsoft.com/office/drawing/2014/main" id="{F063EF36-C44D-47B9-891A-1644504E593D}"/>
                </a:ext>
              </a:extLst>
            </p:cNvPr>
            <p:cNvSpPr>
              <a:spLocks/>
            </p:cNvSpPr>
            <p:nvPr/>
          </p:nvSpPr>
          <p:spPr bwMode="auto">
            <a:xfrm>
              <a:off x="8823" y="1290"/>
              <a:ext cx="246" cy="260"/>
            </a:xfrm>
            <a:custGeom>
              <a:avLst/>
              <a:gdLst>
                <a:gd name="T0" fmla="*/ 47 w 118"/>
                <a:gd name="T1" fmla="*/ 84 h 125"/>
                <a:gd name="T2" fmla="*/ 39 w 118"/>
                <a:gd name="T3" fmla="*/ 114 h 125"/>
                <a:gd name="T4" fmla="*/ 0 w 118"/>
                <a:gd name="T5" fmla="*/ 120 h 125"/>
                <a:gd name="T6" fmla="*/ 2 w 118"/>
                <a:gd name="T7" fmla="*/ 113 h 125"/>
                <a:gd name="T8" fmla="*/ 32 w 118"/>
                <a:gd name="T9" fmla="*/ 12 h 125"/>
                <a:gd name="T10" fmla="*/ 33 w 118"/>
                <a:gd name="T11" fmla="*/ 9 h 125"/>
                <a:gd name="T12" fmla="*/ 75 w 118"/>
                <a:gd name="T13" fmla="*/ 2 h 125"/>
                <a:gd name="T14" fmla="*/ 74 w 118"/>
                <a:gd name="T15" fmla="*/ 16 h 125"/>
                <a:gd name="T16" fmla="*/ 77 w 118"/>
                <a:gd name="T17" fmla="*/ 8 h 125"/>
                <a:gd name="T18" fmla="*/ 118 w 118"/>
                <a:gd name="T19" fmla="*/ 0 h 125"/>
                <a:gd name="T20" fmla="*/ 117 w 118"/>
                <a:gd name="T21" fmla="*/ 6 h 125"/>
                <a:gd name="T22" fmla="*/ 111 w 118"/>
                <a:gd name="T23" fmla="*/ 91 h 125"/>
                <a:gd name="T24" fmla="*/ 111 w 118"/>
                <a:gd name="T25" fmla="*/ 110 h 125"/>
                <a:gd name="T26" fmla="*/ 73 w 118"/>
                <a:gd name="T27" fmla="*/ 117 h 125"/>
                <a:gd name="T28" fmla="*/ 75 w 118"/>
                <a:gd name="T29" fmla="*/ 91 h 125"/>
                <a:gd name="T30" fmla="*/ 67 w 118"/>
                <a:gd name="T31" fmla="*/ 122 h 125"/>
                <a:gd name="T32" fmla="*/ 43 w 118"/>
                <a:gd name="T33" fmla="*/ 125 h 125"/>
                <a:gd name="T34" fmla="*/ 47 w 118"/>
                <a:gd name="T35"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5">
                  <a:moveTo>
                    <a:pt x="47" y="84"/>
                  </a:moveTo>
                  <a:cubicBezTo>
                    <a:pt x="39" y="114"/>
                    <a:pt x="39" y="114"/>
                    <a:pt x="39" y="114"/>
                  </a:cubicBezTo>
                  <a:cubicBezTo>
                    <a:pt x="0" y="120"/>
                    <a:pt x="0" y="120"/>
                    <a:pt x="0" y="120"/>
                  </a:cubicBezTo>
                  <a:cubicBezTo>
                    <a:pt x="2" y="113"/>
                    <a:pt x="2" y="113"/>
                    <a:pt x="2" y="113"/>
                  </a:cubicBezTo>
                  <a:cubicBezTo>
                    <a:pt x="15" y="80"/>
                    <a:pt x="25" y="46"/>
                    <a:pt x="32" y="12"/>
                  </a:cubicBezTo>
                  <a:cubicBezTo>
                    <a:pt x="33" y="9"/>
                    <a:pt x="33" y="9"/>
                    <a:pt x="33" y="9"/>
                  </a:cubicBezTo>
                  <a:cubicBezTo>
                    <a:pt x="75" y="2"/>
                    <a:pt x="75" y="2"/>
                    <a:pt x="75" y="2"/>
                  </a:cubicBezTo>
                  <a:cubicBezTo>
                    <a:pt x="74" y="16"/>
                    <a:pt x="74" y="16"/>
                    <a:pt x="74" y="16"/>
                  </a:cubicBezTo>
                  <a:cubicBezTo>
                    <a:pt x="77" y="8"/>
                    <a:pt x="77" y="8"/>
                    <a:pt x="77" y="8"/>
                  </a:cubicBezTo>
                  <a:cubicBezTo>
                    <a:pt x="118" y="0"/>
                    <a:pt x="118" y="0"/>
                    <a:pt x="118" y="0"/>
                  </a:cubicBezTo>
                  <a:cubicBezTo>
                    <a:pt x="117" y="6"/>
                    <a:pt x="117" y="6"/>
                    <a:pt x="117" y="6"/>
                  </a:cubicBezTo>
                  <a:cubicBezTo>
                    <a:pt x="113" y="37"/>
                    <a:pt x="111" y="66"/>
                    <a:pt x="111" y="91"/>
                  </a:cubicBezTo>
                  <a:cubicBezTo>
                    <a:pt x="111" y="110"/>
                    <a:pt x="111" y="110"/>
                    <a:pt x="111" y="110"/>
                  </a:cubicBezTo>
                  <a:cubicBezTo>
                    <a:pt x="73" y="117"/>
                    <a:pt x="73" y="117"/>
                    <a:pt x="73" y="117"/>
                  </a:cubicBezTo>
                  <a:cubicBezTo>
                    <a:pt x="75" y="91"/>
                    <a:pt x="75" y="91"/>
                    <a:pt x="75" y="91"/>
                  </a:cubicBezTo>
                  <a:cubicBezTo>
                    <a:pt x="67" y="122"/>
                    <a:pt x="67" y="122"/>
                    <a:pt x="67" y="122"/>
                  </a:cubicBezTo>
                  <a:cubicBezTo>
                    <a:pt x="43" y="125"/>
                    <a:pt x="43" y="125"/>
                    <a:pt x="43" y="125"/>
                  </a:cubicBezTo>
                  <a:lnTo>
                    <a:pt x="47" y="84"/>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8" name="Freeform 108">
              <a:extLst>
                <a:ext uri="{FF2B5EF4-FFF2-40B4-BE49-F238E27FC236}">
                  <a16:creationId xmlns:a16="http://schemas.microsoft.com/office/drawing/2014/main" id="{D6D64923-28A2-4DA6-930A-FF247874B333}"/>
                </a:ext>
              </a:extLst>
            </p:cNvPr>
            <p:cNvSpPr>
              <a:spLocks noEditPoints="1"/>
            </p:cNvSpPr>
            <p:nvPr/>
          </p:nvSpPr>
          <p:spPr bwMode="auto">
            <a:xfrm>
              <a:off x="8809" y="1281"/>
              <a:ext cx="270" cy="279"/>
            </a:xfrm>
            <a:custGeom>
              <a:avLst/>
              <a:gdLst>
                <a:gd name="T0" fmla="*/ 120 w 130"/>
                <a:gd name="T1" fmla="*/ 9 h 134"/>
                <a:gd name="T2" fmla="*/ 114 w 130"/>
                <a:gd name="T3" fmla="*/ 95 h 134"/>
                <a:gd name="T4" fmla="*/ 114 w 130"/>
                <a:gd name="T5" fmla="*/ 110 h 134"/>
                <a:gd name="T6" fmla="*/ 84 w 130"/>
                <a:gd name="T7" fmla="*/ 116 h 134"/>
                <a:gd name="T8" fmla="*/ 90 w 130"/>
                <a:gd name="T9" fmla="*/ 52 h 134"/>
                <a:gd name="T10" fmla="*/ 71 w 130"/>
                <a:gd name="T11" fmla="*/ 123 h 134"/>
                <a:gd name="T12" fmla="*/ 54 w 130"/>
                <a:gd name="T13" fmla="*/ 125 h 134"/>
                <a:gd name="T14" fmla="*/ 64 w 130"/>
                <a:gd name="T15" fmla="*/ 35 h 134"/>
                <a:gd name="T16" fmla="*/ 43 w 130"/>
                <a:gd name="T17" fmla="*/ 115 h 134"/>
                <a:gd name="T18" fmla="*/ 13 w 130"/>
                <a:gd name="T19" fmla="*/ 119 h 134"/>
                <a:gd name="T20" fmla="*/ 43 w 130"/>
                <a:gd name="T21" fmla="*/ 17 h 134"/>
                <a:gd name="T22" fmla="*/ 78 w 130"/>
                <a:gd name="T23" fmla="*/ 11 h 134"/>
                <a:gd name="T24" fmla="*/ 73 w 130"/>
                <a:gd name="T25" fmla="*/ 65 h 134"/>
                <a:gd name="T26" fmla="*/ 87 w 130"/>
                <a:gd name="T27" fmla="*/ 15 h 134"/>
                <a:gd name="T28" fmla="*/ 120 w 130"/>
                <a:gd name="T29" fmla="*/ 9 h 134"/>
                <a:gd name="T30" fmla="*/ 130 w 130"/>
                <a:gd name="T31" fmla="*/ 0 h 134"/>
                <a:gd name="T32" fmla="*/ 119 w 130"/>
                <a:gd name="T33" fmla="*/ 1 h 134"/>
                <a:gd name="T34" fmla="*/ 86 w 130"/>
                <a:gd name="T35" fmla="*/ 7 h 134"/>
                <a:gd name="T36" fmla="*/ 87 w 130"/>
                <a:gd name="T37" fmla="*/ 1 h 134"/>
                <a:gd name="T38" fmla="*/ 77 w 130"/>
                <a:gd name="T39" fmla="*/ 3 h 134"/>
                <a:gd name="T40" fmla="*/ 42 w 130"/>
                <a:gd name="T41" fmla="*/ 9 h 134"/>
                <a:gd name="T42" fmla="*/ 36 w 130"/>
                <a:gd name="T43" fmla="*/ 10 h 134"/>
                <a:gd name="T44" fmla="*/ 35 w 130"/>
                <a:gd name="T45" fmla="*/ 15 h 134"/>
                <a:gd name="T46" fmla="*/ 5 w 130"/>
                <a:gd name="T47" fmla="*/ 116 h 134"/>
                <a:gd name="T48" fmla="*/ 0 w 130"/>
                <a:gd name="T49" fmla="*/ 128 h 134"/>
                <a:gd name="T50" fmla="*/ 14 w 130"/>
                <a:gd name="T51" fmla="*/ 127 h 134"/>
                <a:gd name="T52" fmla="*/ 44 w 130"/>
                <a:gd name="T53" fmla="*/ 123 h 134"/>
                <a:gd name="T54" fmla="*/ 47 w 130"/>
                <a:gd name="T55" fmla="*/ 122 h 134"/>
                <a:gd name="T56" fmla="*/ 46 w 130"/>
                <a:gd name="T57" fmla="*/ 124 h 134"/>
                <a:gd name="T58" fmla="*/ 45 w 130"/>
                <a:gd name="T59" fmla="*/ 134 h 134"/>
                <a:gd name="T60" fmla="*/ 56 w 130"/>
                <a:gd name="T61" fmla="*/ 133 h 134"/>
                <a:gd name="T62" fmla="*/ 72 w 130"/>
                <a:gd name="T63" fmla="*/ 131 h 134"/>
                <a:gd name="T64" fmla="*/ 77 w 130"/>
                <a:gd name="T65" fmla="*/ 130 h 134"/>
                <a:gd name="T66" fmla="*/ 78 w 130"/>
                <a:gd name="T67" fmla="*/ 125 h 134"/>
                <a:gd name="T68" fmla="*/ 86 w 130"/>
                <a:gd name="T69" fmla="*/ 124 h 134"/>
                <a:gd name="T70" fmla="*/ 116 w 130"/>
                <a:gd name="T71" fmla="*/ 118 h 134"/>
                <a:gd name="T72" fmla="*/ 122 w 130"/>
                <a:gd name="T73" fmla="*/ 117 h 134"/>
                <a:gd name="T74" fmla="*/ 122 w 130"/>
                <a:gd name="T75" fmla="*/ 110 h 134"/>
                <a:gd name="T76" fmla="*/ 122 w 130"/>
                <a:gd name="T77" fmla="*/ 95 h 134"/>
                <a:gd name="T78" fmla="*/ 128 w 130"/>
                <a:gd name="T79" fmla="*/ 10 h 134"/>
                <a:gd name="T80" fmla="*/ 130 w 130"/>
                <a:gd name="T8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34">
                  <a:moveTo>
                    <a:pt x="120" y="9"/>
                  </a:moveTo>
                  <a:cubicBezTo>
                    <a:pt x="116" y="41"/>
                    <a:pt x="114" y="70"/>
                    <a:pt x="114" y="95"/>
                  </a:cubicBezTo>
                  <a:cubicBezTo>
                    <a:pt x="114" y="100"/>
                    <a:pt x="114" y="106"/>
                    <a:pt x="114" y="110"/>
                  </a:cubicBezTo>
                  <a:cubicBezTo>
                    <a:pt x="84" y="116"/>
                    <a:pt x="84" y="116"/>
                    <a:pt x="84" y="116"/>
                  </a:cubicBezTo>
                  <a:cubicBezTo>
                    <a:pt x="90" y="52"/>
                    <a:pt x="90" y="52"/>
                    <a:pt x="90" y="52"/>
                  </a:cubicBezTo>
                  <a:cubicBezTo>
                    <a:pt x="71" y="123"/>
                    <a:pt x="71" y="123"/>
                    <a:pt x="71" y="123"/>
                  </a:cubicBezTo>
                  <a:cubicBezTo>
                    <a:pt x="54" y="125"/>
                    <a:pt x="54" y="125"/>
                    <a:pt x="54" y="125"/>
                  </a:cubicBezTo>
                  <a:cubicBezTo>
                    <a:pt x="64" y="35"/>
                    <a:pt x="64" y="35"/>
                    <a:pt x="64" y="35"/>
                  </a:cubicBezTo>
                  <a:cubicBezTo>
                    <a:pt x="43" y="115"/>
                    <a:pt x="43" y="115"/>
                    <a:pt x="43" y="115"/>
                  </a:cubicBezTo>
                  <a:cubicBezTo>
                    <a:pt x="13" y="119"/>
                    <a:pt x="13" y="119"/>
                    <a:pt x="13" y="119"/>
                  </a:cubicBezTo>
                  <a:cubicBezTo>
                    <a:pt x="26" y="85"/>
                    <a:pt x="36" y="51"/>
                    <a:pt x="43" y="17"/>
                  </a:cubicBezTo>
                  <a:cubicBezTo>
                    <a:pt x="78" y="11"/>
                    <a:pt x="78" y="11"/>
                    <a:pt x="78" y="11"/>
                  </a:cubicBezTo>
                  <a:cubicBezTo>
                    <a:pt x="73" y="65"/>
                    <a:pt x="73" y="65"/>
                    <a:pt x="73" y="65"/>
                  </a:cubicBezTo>
                  <a:cubicBezTo>
                    <a:pt x="87" y="15"/>
                    <a:pt x="87" y="15"/>
                    <a:pt x="87" y="15"/>
                  </a:cubicBezTo>
                  <a:cubicBezTo>
                    <a:pt x="120" y="9"/>
                    <a:pt x="120" y="9"/>
                    <a:pt x="120" y="9"/>
                  </a:cubicBezTo>
                  <a:moveTo>
                    <a:pt x="130" y="0"/>
                  </a:moveTo>
                  <a:cubicBezTo>
                    <a:pt x="119" y="1"/>
                    <a:pt x="119" y="1"/>
                    <a:pt x="119" y="1"/>
                  </a:cubicBezTo>
                  <a:cubicBezTo>
                    <a:pt x="86" y="7"/>
                    <a:pt x="86" y="7"/>
                    <a:pt x="86" y="7"/>
                  </a:cubicBezTo>
                  <a:cubicBezTo>
                    <a:pt x="87" y="1"/>
                    <a:pt x="87" y="1"/>
                    <a:pt x="87" y="1"/>
                  </a:cubicBezTo>
                  <a:cubicBezTo>
                    <a:pt x="77" y="3"/>
                    <a:pt x="77" y="3"/>
                    <a:pt x="77" y="3"/>
                  </a:cubicBezTo>
                  <a:cubicBezTo>
                    <a:pt x="42" y="9"/>
                    <a:pt x="42" y="9"/>
                    <a:pt x="42" y="9"/>
                  </a:cubicBezTo>
                  <a:cubicBezTo>
                    <a:pt x="36" y="10"/>
                    <a:pt x="36" y="10"/>
                    <a:pt x="36" y="10"/>
                  </a:cubicBezTo>
                  <a:cubicBezTo>
                    <a:pt x="35" y="15"/>
                    <a:pt x="35" y="15"/>
                    <a:pt x="35" y="15"/>
                  </a:cubicBezTo>
                  <a:cubicBezTo>
                    <a:pt x="28" y="49"/>
                    <a:pt x="18" y="83"/>
                    <a:pt x="5" y="116"/>
                  </a:cubicBezTo>
                  <a:cubicBezTo>
                    <a:pt x="0" y="128"/>
                    <a:pt x="0" y="128"/>
                    <a:pt x="0" y="128"/>
                  </a:cubicBezTo>
                  <a:cubicBezTo>
                    <a:pt x="14" y="127"/>
                    <a:pt x="14" y="127"/>
                    <a:pt x="14" y="127"/>
                  </a:cubicBezTo>
                  <a:cubicBezTo>
                    <a:pt x="44" y="123"/>
                    <a:pt x="44" y="123"/>
                    <a:pt x="44" y="123"/>
                  </a:cubicBezTo>
                  <a:cubicBezTo>
                    <a:pt x="47" y="122"/>
                    <a:pt x="47" y="122"/>
                    <a:pt x="47" y="122"/>
                  </a:cubicBezTo>
                  <a:cubicBezTo>
                    <a:pt x="46" y="124"/>
                    <a:pt x="46" y="124"/>
                    <a:pt x="46" y="124"/>
                  </a:cubicBezTo>
                  <a:cubicBezTo>
                    <a:pt x="45" y="134"/>
                    <a:pt x="45" y="134"/>
                    <a:pt x="45" y="134"/>
                  </a:cubicBezTo>
                  <a:cubicBezTo>
                    <a:pt x="56" y="133"/>
                    <a:pt x="56" y="133"/>
                    <a:pt x="56" y="133"/>
                  </a:cubicBezTo>
                  <a:cubicBezTo>
                    <a:pt x="72" y="131"/>
                    <a:pt x="72" y="131"/>
                    <a:pt x="72" y="131"/>
                  </a:cubicBezTo>
                  <a:cubicBezTo>
                    <a:pt x="77" y="130"/>
                    <a:pt x="77" y="130"/>
                    <a:pt x="77" y="130"/>
                  </a:cubicBezTo>
                  <a:cubicBezTo>
                    <a:pt x="78" y="125"/>
                    <a:pt x="78" y="125"/>
                    <a:pt x="78" y="125"/>
                  </a:cubicBezTo>
                  <a:cubicBezTo>
                    <a:pt x="86" y="124"/>
                    <a:pt x="86" y="124"/>
                    <a:pt x="86" y="124"/>
                  </a:cubicBezTo>
                  <a:cubicBezTo>
                    <a:pt x="116" y="118"/>
                    <a:pt x="116" y="118"/>
                    <a:pt x="116" y="118"/>
                  </a:cubicBezTo>
                  <a:cubicBezTo>
                    <a:pt x="122" y="117"/>
                    <a:pt x="122" y="117"/>
                    <a:pt x="122" y="117"/>
                  </a:cubicBezTo>
                  <a:cubicBezTo>
                    <a:pt x="122" y="110"/>
                    <a:pt x="122" y="110"/>
                    <a:pt x="122" y="110"/>
                  </a:cubicBezTo>
                  <a:cubicBezTo>
                    <a:pt x="122" y="95"/>
                    <a:pt x="122" y="95"/>
                    <a:pt x="122" y="95"/>
                  </a:cubicBezTo>
                  <a:cubicBezTo>
                    <a:pt x="122" y="70"/>
                    <a:pt x="124" y="42"/>
                    <a:pt x="128" y="10"/>
                  </a:cubicBezTo>
                  <a:cubicBezTo>
                    <a:pt x="130" y="0"/>
                    <a:pt x="130" y="0"/>
                    <a:pt x="13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9" name="Freeform 109">
              <a:extLst>
                <a:ext uri="{FF2B5EF4-FFF2-40B4-BE49-F238E27FC236}">
                  <a16:creationId xmlns:a16="http://schemas.microsoft.com/office/drawing/2014/main" id="{80E8E8D9-B7C8-4BE0-9079-1825868AB394}"/>
                </a:ext>
              </a:extLst>
            </p:cNvPr>
            <p:cNvSpPr>
              <a:spLocks noEditPoints="1"/>
            </p:cNvSpPr>
            <p:nvPr/>
          </p:nvSpPr>
          <p:spPr bwMode="auto">
            <a:xfrm>
              <a:off x="9029" y="1286"/>
              <a:ext cx="184" cy="303"/>
            </a:xfrm>
            <a:custGeom>
              <a:avLst/>
              <a:gdLst>
                <a:gd name="T0" fmla="*/ 17 w 88"/>
                <a:gd name="T1" fmla="*/ 146 h 146"/>
                <a:gd name="T2" fmla="*/ 8 w 88"/>
                <a:gd name="T3" fmla="*/ 144 h 146"/>
                <a:gd name="T4" fmla="*/ 0 w 88"/>
                <a:gd name="T5" fmla="*/ 132 h 146"/>
                <a:gd name="T6" fmla="*/ 10 w 88"/>
                <a:gd name="T7" fmla="*/ 114 h 146"/>
                <a:gd name="T8" fmla="*/ 26 w 88"/>
                <a:gd name="T9" fmla="*/ 107 h 146"/>
                <a:gd name="T10" fmla="*/ 30 w 88"/>
                <a:gd name="T11" fmla="*/ 107 h 146"/>
                <a:gd name="T12" fmla="*/ 39 w 88"/>
                <a:gd name="T13" fmla="*/ 109 h 146"/>
                <a:gd name="T14" fmla="*/ 47 w 88"/>
                <a:gd name="T15" fmla="*/ 121 h 146"/>
                <a:gd name="T16" fmla="*/ 37 w 88"/>
                <a:gd name="T17" fmla="*/ 139 h 146"/>
                <a:gd name="T18" fmla="*/ 21 w 88"/>
                <a:gd name="T19" fmla="*/ 146 h 146"/>
                <a:gd name="T20" fmla="*/ 17 w 88"/>
                <a:gd name="T21" fmla="*/ 146 h 146"/>
                <a:gd name="T22" fmla="*/ 16 w 88"/>
                <a:gd name="T23" fmla="*/ 96 h 146"/>
                <a:gd name="T24" fmla="*/ 43 w 88"/>
                <a:gd name="T25" fmla="*/ 0 h 146"/>
                <a:gd name="T26" fmla="*/ 88 w 88"/>
                <a:gd name="T27" fmla="*/ 8 h 146"/>
                <a:gd name="T28" fmla="*/ 85 w 88"/>
                <a:gd name="T29" fmla="*/ 13 h 146"/>
                <a:gd name="T30" fmla="*/ 65 w 88"/>
                <a:gd name="T31" fmla="*/ 52 h 146"/>
                <a:gd name="T32" fmla="*/ 49 w 88"/>
                <a:gd name="T33" fmla="*/ 94 h 146"/>
                <a:gd name="T34" fmla="*/ 48 w 88"/>
                <a:gd name="T35" fmla="*/ 97 h 146"/>
                <a:gd name="T36" fmla="*/ 16 w 88"/>
                <a:gd name="T37"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46">
                  <a:moveTo>
                    <a:pt x="17" y="146"/>
                  </a:moveTo>
                  <a:cubicBezTo>
                    <a:pt x="14" y="146"/>
                    <a:pt x="11" y="146"/>
                    <a:pt x="8" y="144"/>
                  </a:cubicBezTo>
                  <a:cubicBezTo>
                    <a:pt x="3" y="142"/>
                    <a:pt x="0" y="137"/>
                    <a:pt x="0" y="132"/>
                  </a:cubicBezTo>
                  <a:cubicBezTo>
                    <a:pt x="0" y="126"/>
                    <a:pt x="4" y="120"/>
                    <a:pt x="10" y="114"/>
                  </a:cubicBezTo>
                  <a:cubicBezTo>
                    <a:pt x="15" y="110"/>
                    <a:pt x="20" y="108"/>
                    <a:pt x="26" y="107"/>
                  </a:cubicBezTo>
                  <a:cubicBezTo>
                    <a:pt x="27" y="107"/>
                    <a:pt x="29" y="107"/>
                    <a:pt x="30" y="107"/>
                  </a:cubicBezTo>
                  <a:cubicBezTo>
                    <a:pt x="33" y="107"/>
                    <a:pt x="36" y="108"/>
                    <a:pt x="39" y="109"/>
                  </a:cubicBezTo>
                  <a:cubicBezTo>
                    <a:pt x="44" y="112"/>
                    <a:pt x="47" y="116"/>
                    <a:pt x="47" y="121"/>
                  </a:cubicBezTo>
                  <a:cubicBezTo>
                    <a:pt x="47" y="128"/>
                    <a:pt x="44" y="134"/>
                    <a:pt x="37" y="139"/>
                  </a:cubicBezTo>
                  <a:cubicBezTo>
                    <a:pt x="32" y="143"/>
                    <a:pt x="27" y="145"/>
                    <a:pt x="21" y="146"/>
                  </a:cubicBezTo>
                  <a:cubicBezTo>
                    <a:pt x="20" y="146"/>
                    <a:pt x="18" y="146"/>
                    <a:pt x="17" y="146"/>
                  </a:cubicBezTo>
                  <a:close/>
                  <a:moveTo>
                    <a:pt x="16" y="96"/>
                  </a:moveTo>
                  <a:cubicBezTo>
                    <a:pt x="43" y="0"/>
                    <a:pt x="43" y="0"/>
                    <a:pt x="43" y="0"/>
                  </a:cubicBezTo>
                  <a:cubicBezTo>
                    <a:pt x="88" y="8"/>
                    <a:pt x="88" y="8"/>
                    <a:pt x="88" y="8"/>
                  </a:cubicBezTo>
                  <a:cubicBezTo>
                    <a:pt x="85" y="13"/>
                    <a:pt x="85" y="13"/>
                    <a:pt x="85" y="13"/>
                  </a:cubicBezTo>
                  <a:cubicBezTo>
                    <a:pt x="76" y="30"/>
                    <a:pt x="69" y="43"/>
                    <a:pt x="65" y="52"/>
                  </a:cubicBezTo>
                  <a:cubicBezTo>
                    <a:pt x="59" y="65"/>
                    <a:pt x="53" y="79"/>
                    <a:pt x="49" y="94"/>
                  </a:cubicBezTo>
                  <a:cubicBezTo>
                    <a:pt x="48" y="97"/>
                    <a:pt x="48" y="97"/>
                    <a:pt x="48" y="97"/>
                  </a:cubicBezTo>
                  <a:lnTo>
                    <a:pt x="16" y="96"/>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5" name="Freeform 110">
              <a:extLst>
                <a:ext uri="{FF2B5EF4-FFF2-40B4-BE49-F238E27FC236}">
                  <a16:creationId xmlns:a16="http://schemas.microsoft.com/office/drawing/2014/main" id="{E26244A1-F9C9-4454-958E-3903400E0AD3}"/>
                </a:ext>
              </a:extLst>
            </p:cNvPr>
            <p:cNvSpPr>
              <a:spLocks noEditPoints="1"/>
            </p:cNvSpPr>
            <p:nvPr/>
          </p:nvSpPr>
          <p:spPr bwMode="auto">
            <a:xfrm>
              <a:off x="9021" y="1277"/>
              <a:ext cx="204" cy="321"/>
            </a:xfrm>
            <a:custGeom>
              <a:avLst/>
              <a:gdLst>
                <a:gd name="T0" fmla="*/ 50 w 98"/>
                <a:gd name="T1" fmla="*/ 9 h 154"/>
                <a:gd name="T2" fmla="*/ 86 w 98"/>
                <a:gd name="T3" fmla="*/ 15 h 154"/>
                <a:gd name="T4" fmla="*/ 65 w 98"/>
                <a:gd name="T5" fmla="*/ 55 h 154"/>
                <a:gd name="T6" fmla="*/ 49 w 98"/>
                <a:gd name="T7" fmla="*/ 97 h 154"/>
                <a:gd name="T8" fmla="*/ 25 w 98"/>
                <a:gd name="T9" fmla="*/ 96 h 154"/>
                <a:gd name="T10" fmla="*/ 50 w 98"/>
                <a:gd name="T11" fmla="*/ 9 h 154"/>
                <a:gd name="T12" fmla="*/ 34 w 98"/>
                <a:gd name="T13" fmla="*/ 115 h 154"/>
                <a:gd name="T14" fmla="*/ 41 w 98"/>
                <a:gd name="T15" fmla="*/ 117 h 154"/>
                <a:gd name="T16" fmla="*/ 47 w 98"/>
                <a:gd name="T17" fmla="*/ 125 h 154"/>
                <a:gd name="T18" fmla="*/ 39 w 98"/>
                <a:gd name="T19" fmla="*/ 140 h 154"/>
                <a:gd name="T20" fmla="*/ 24 w 98"/>
                <a:gd name="T21" fmla="*/ 146 h 154"/>
                <a:gd name="T22" fmla="*/ 21 w 98"/>
                <a:gd name="T23" fmla="*/ 146 h 154"/>
                <a:gd name="T24" fmla="*/ 14 w 98"/>
                <a:gd name="T25" fmla="*/ 145 h 154"/>
                <a:gd name="T26" fmla="*/ 8 w 98"/>
                <a:gd name="T27" fmla="*/ 136 h 154"/>
                <a:gd name="T28" fmla="*/ 16 w 98"/>
                <a:gd name="T29" fmla="*/ 122 h 154"/>
                <a:gd name="T30" fmla="*/ 31 w 98"/>
                <a:gd name="T31" fmla="*/ 115 h 154"/>
                <a:gd name="T32" fmla="*/ 34 w 98"/>
                <a:gd name="T33" fmla="*/ 115 h 154"/>
                <a:gd name="T34" fmla="*/ 44 w 98"/>
                <a:gd name="T35" fmla="*/ 0 h 154"/>
                <a:gd name="T36" fmla="*/ 42 w 98"/>
                <a:gd name="T37" fmla="*/ 7 h 154"/>
                <a:gd name="T38" fmla="*/ 17 w 98"/>
                <a:gd name="T39" fmla="*/ 94 h 154"/>
                <a:gd name="T40" fmla="*/ 15 w 98"/>
                <a:gd name="T41" fmla="*/ 104 h 154"/>
                <a:gd name="T42" fmla="*/ 25 w 98"/>
                <a:gd name="T43" fmla="*/ 104 h 154"/>
                <a:gd name="T44" fmla="*/ 49 w 98"/>
                <a:gd name="T45" fmla="*/ 105 h 154"/>
                <a:gd name="T46" fmla="*/ 55 w 98"/>
                <a:gd name="T47" fmla="*/ 105 h 154"/>
                <a:gd name="T48" fmla="*/ 57 w 98"/>
                <a:gd name="T49" fmla="*/ 100 h 154"/>
                <a:gd name="T50" fmla="*/ 72 w 98"/>
                <a:gd name="T51" fmla="*/ 58 h 154"/>
                <a:gd name="T52" fmla="*/ 93 w 98"/>
                <a:gd name="T53" fmla="*/ 19 h 154"/>
                <a:gd name="T54" fmla="*/ 98 w 98"/>
                <a:gd name="T55" fmla="*/ 9 h 154"/>
                <a:gd name="T56" fmla="*/ 87 w 98"/>
                <a:gd name="T57" fmla="*/ 7 h 154"/>
                <a:gd name="T58" fmla="*/ 51 w 98"/>
                <a:gd name="T59" fmla="*/ 1 h 154"/>
                <a:gd name="T60" fmla="*/ 44 w 98"/>
                <a:gd name="T61" fmla="*/ 0 h 154"/>
                <a:gd name="T62" fmla="*/ 34 w 98"/>
                <a:gd name="T63" fmla="*/ 107 h 154"/>
                <a:gd name="T64" fmla="*/ 30 w 98"/>
                <a:gd name="T65" fmla="*/ 107 h 154"/>
                <a:gd name="T66" fmla="*/ 11 w 98"/>
                <a:gd name="T67" fmla="*/ 115 h 154"/>
                <a:gd name="T68" fmla="*/ 0 w 98"/>
                <a:gd name="T69" fmla="*/ 136 h 154"/>
                <a:gd name="T70" fmla="*/ 10 w 98"/>
                <a:gd name="T71" fmla="*/ 152 h 154"/>
                <a:gd name="T72" fmla="*/ 21 w 98"/>
                <a:gd name="T73" fmla="*/ 154 h 154"/>
                <a:gd name="T74" fmla="*/ 25 w 98"/>
                <a:gd name="T75" fmla="*/ 154 h 154"/>
                <a:gd name="T76" fmla="*/ 43 w 98"/>
                <a:gd name="T77" fmla="*/ 146 h 154"/>
                <a:gd name="T78" fmla="*/ 55 w 98"/>
                <a:gd name="T79" fmla="*/ 125 h 154"/>
                <a:gd name="T80" fmla="*/ 45 w 98"/>
                <a:gd name="T81" fmla="*/ 110 h 154"/>
                <a:gd name="T82" fmla="*/ 34 w 98"/>
                <a:gd name="T83" fmla="*/ 10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54">
                  <a:moveTo>
                    <a:pt x="50" y="9"/>
                  </a:moveTo>
                  <a:cubicBezTo>
                    <a:pt x="86" y="15"/>
                    <a:pt x="86" y="15"/>
                    <a:pt x="86" y="15"/>
                  </a:cubicBezTo>
                  <a:cubicBezTo>
                    <a:pt x="76" y="32"/>
                    <a:pt x="69" y="45"/>
                    <a:pt x="65" y="55"/>
                  </a:cubicBezTo>
                  <a:cubicBezTo>
                    <a:pt x="59" y="68"/>
                    <a:pt x="54" y="82"/>
                    <a:pt x="49" y="97"/>
                  </a:cubicBezTo>
                  <a:cubicBezTo>
                    <a:pt x="25" y="96"/>
                    <a:pt x="25" y="96"/>
                    <a:pt x="25" y="96"/>
                  </a:cubicBezTo>
                  <a:cubicBezTo>
                    <a:pt x="50" y="9"/>
                    <a:pt x="50" y="9"/>
                    <a:pt x="50" y="9"/>
                  </a:cubicBezTo>
                  <a:moveTo>
                    <a:pt x="34" y="115"/>
                  </a:moveTo>
                  <a:cubicBezTo>
                    <a:pt x="37" y="115"/>
                    <a:pt x="39" y="116"/>
                    <a:pt x="41" y="117"/>
                  </a:cubicBezTo>
                  <a:cubicBezTo>
                    <a:pt x="45" y="119"/>
                    <a:pt x="47" y="122"/>
                    <a:pt x="47" y="125"/>
                  </a:cubicBezTo>
                  <a:cubicBezTo>
                    <a:pt x="47" y="131"/>
                    <a:pt x="44" y="135"/>
                    <a:pt x="39" y="140"/>
                  </a:cubicBezTo>
                  <a:cubicBezTo>
                    <a:pt x="34" y="143"/>
                    <a:pt x="29" y="145"/>
                    <a:pt x="24" y="146"/>
                  </a:cubicBezTo>
                  <a:cubicBezTo>
                    <a:pt x="23" y="146"/>
                    <a:pt x="22" y="146"/>
                    <a:pt x="21" y="146"/>
                  </a:cubicBezTo>
                  <a:cubicBezTo>
                    <a:pt x="18" y="146"/>
                    <a:pt x="16" y="146"/>
                    <a:pt x="14" y="145"/>
                  </a:cubicBezTo>
                  <a:cubicBezTo>
                    <a:pt x="10" y="143"/>
                    <a:pt x="8" y="140"/>
                    <a:pt x="8" y="136"/>
                  </a:cubicBezTo>
                  <a:cubicBezTo>
                    <a:pt x="8" y="131"/>
                    <a:pt x="11" y="126"/>
                    <a:pt x="16" y="122"/>
                  </a:cubicBezTo>
                  <a:cubicBezTo>
                    <a:pt x="21" y="118"/>
                    <a:pt x="26" y="116"/>
                    <a:pt x="31" y="115"/>
                  </a:cubicBezTo>
                  <a:cubicBezTo>
                    <a:pt x="32" y="115"/>
                    <a:pt x="33" y="115"/>
                    <a:pt x="34" y="115"/>
                  </a:cubicBezTo>
                  <a:moveTo>
                    <a:pt x="44" y="0"/>
                  </a:moveTo>
                  <a:cubicBezTo>
                    <a:pt x="42" y="7"/>
                    <a:pt x="42" y="7"/>
                    <a:pt x="42" y="7"/>
                  </a:cubicBezTo>
                  <a:cubicBezTo>
                    <a:pt x="17" y="94"/>
                    <a:pt x="17" y="94"/>
                    <a:pt x="17" y="94"/>
                  </a:cubicBezTo>
                  <a:cubicBezTo>
                    <a:pt x="15" y="104"/>
                    <a:pt x="15" y="104"/>
                    <a:pt x="15" y="104"/>
                  </a:cubicBezTo>
                  <a:cubicBezTo>
                    <a:pt x="25" y="104"/>
                    <a:pt x="25" y="104"/>
                    <a:pt x="25" y="104"/>
                  </a:cubicBezTo>
                  <a:cubicBezTo>
                    <a:pt x="49" y="105"/>
                    <a:pt x="49" y="105"/>
                    <a:pt x="49" y="105"/>
                  </a:cubicBezTo>
                  <a:cubicBezTo>
                    <a:pt x="55" y="105"/>
                    <a:pt x="55" y="105"/>
                    <a:pt x="55" y="105"/>
                  </a:cubicBezTo>
                  <a:cubicBezTo>
                    <a:pt x="57" y="100"/>
                    <a:pt x="57" y="100"/>
                    <a:pt x="57" y="100"/>
                  </a:cubicBezTo>
                  <a:cubicBezTo>
                    <a:pt x="61" y="85"/>
                    <a:pt x="66" y="71"/>
                    <a:pt x="72" y="58"/>
                  </a:cubicBezTo>
                  <a:cubicBezTo>
                    <a:pt x="77" y="49"/>
                    <a:pt x="84" y="35"/>
                    <a:pt x="93" y="19"/>
                  </a:cubicBezTo>
                  <a:cubicBezTo>
                    <a:pt x="98" y="9"/>
                    <a:pt x="98" y="9"/>
                    <a:pt x="98" y="9"/>
                  </a:cubicBezTo>
                  <a:cubicBezTo>
                    <a:pt x="87" y="7"/>
                    <a:pt x="87" y="7"/>
                    <a:pt x="87" y="7"/>
                  </a:cubicBezTo>
                  <a:cubicBezTo>
                    <a:pt x="51" y="1"/>
                    <a:pt x="51" y="1"/>
                    <a:pt x="51" y="1"/>
                  </a:cubicBezTo>
                  <a:cubicBezTo>
                    <a:pt x="44" y="0"/>
                    <a:pt x="44" y="0"/>
                    <a:pt x="44" y="0"/>
                  </a:cubicBezTo>
                  <a:close/>
                  <a:moveTo>
                    <a:pt x="34" y="107"/>
                  </a:moveTo>
                  <a:cubicBezTo>
                    <a:pt x="32" y="107"/>
                    <a:pt x="31" y="107"/>
                    <a:pt x="30" y="107"/>
                  </a:cubicBezTo>
                  <a:cubicBezTo>
                    <a:pt x="23" y="108"/>
                    <a:pt x="17" y="111"/>
                    <a:pt x="11" y="115"/>
                  </a:cubicBezTo>
                  <a:cubicBezTo>
                    <a:pt x="4" y="121"/>
                    <a:pt x="0" y="128"/>
                    <a:pt x="0" y="136"/>
                  </a:cubicBezTo>
                  <a:cubicBezTo>
                    <a:pt x="0" y="143"/>
                    <a:pt x="4" y="149"/>
                    <a:pt x="10" y="152"/>
                  </a:cubicBezTo>
                  <a:cubicBezTo>
                    <a:pt x="13" y="153"/>
                    <a:pt x="17" y="154"/>
                    <a:pt x="21" y="154"/>
                  </a:cubicBezTo>
                  <a:cubicBezTo>
                    <a:pt x="22" y="154"/>
                    <a:pt x="24" y="154"/>
                    <a:pt x="25" y="154"/>
                  </a:cubicBezTo>
                  <a:cubicBezTo>
                    <a:pt x="32" y="153"/>
                    <a:pt x="38" y="150"/>
                    <a:pt x="43" y="146"/>
                  </a:cubicBezTo>
                  <a:cubicBezTo>
                    <a:pt x="51" y="140"/>
                    <a:pt x="55" y="133"/>
                    <a:pt x="55" y="125"/>
                  </a:cubicBezTo>
                  <a:cubicBezTo>
                    <a:pt x="55" y="119"/>
                    <a:pt x="51" y="113"/>
                    <a:pt x="45" y="110"/>
                  </a:cubicBezTo>
                  <a:cubicBezTo>
                    <a:pt x="42" y="108"/>
                    <a:pt x="38" y="107"/>
                    <a:pt x="34" y="1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6" name="Freeform 111">
              <a:extLst>
                <a:ext uri="{FF2B5EF4-FFF2-40B4-BE49-F238E27FC236}">
                  <a16:creationId xmlns:a16="http://schemas.microsoft.com/office/drawing/2014/main" id="{5E390CDB-72AF-483E-ADE7-A1FC9DA7222D}"/>
                </a:ext>
              </a:extLst>
            </p:cNvPr>
            <p:cNvSpPr>
              <a:spLocks/>
            </p:cNvSpPr>
            <p:nvPr/>
          </p:nvSpPr>
          <p:spPr bwMode="auto">
            <a:xfrm>
              <a:off x="7964" y="1165"/>
              <a:ext cx="96" cy="96"/>
            </a:xfrm>
            <a:custGeom>
              <a:avLst/>
              <a:gdLst>
                <a:gd name="T0" fmla="*/ 96 w 96"/>
                <a:gd name="T1" fmla="*/ 71 h 96"/>
                <a:gd name="T2" fmla="*/ 63 w 96"/>
                <a:gd name="T3" fmla="*/ 68 h 96"/>
                <a:gd name="T4" fmla="*/ 42 w 96"/>
                <a:gd name="T5" fmla="*/ 96 h 96"/>
                <a:gd name="T6" fmla="*/ 34 w 96"/>
                <a:gd name="T7" fmla="*/ 64 h 96"/>
                <a:gd name="T8" fmla="*/ 0 w 96"/>
                <a:gd name="T9" fmla="*/ 52 h 96"/>
                <a:gd name="T10" fmla="*/ 30 w 96"/>
                <a:gd name="T11" fmla="*/ 33 h 96"/>
                <a:gd name="T12" fmla="*/ 30 w 96"/>
                <a:gd name="T13" fmla="*/ 0 h 96"/>
                <a:gd name="T14" fmla="*/ 57 w 96"/>
                <a:gd name="T15" fmla="*/ 21 h 96"/>
                <a:gd name="T16" fmla="*/ 88 w 96"/>
                <a:gd name="T17" fmla="*/ 10 h 96"/>
                <a:gd name="T18" fmla="*/ 78 w 96"/>
                <a:gd name="T19" fmla="*/ 41 h 96"/>
                <a:gd name="T20" fmla="*/ 96 w 96"/>
                <a:gd name="T21"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96" y="71"/>
                  </a:moveTo>
                  <a:lnTo>
                    <a:pt x="63" y="68"/>
                  </a:lnTo>
                  <a:lnTo>
                    <a:pt x="42" y="96"/>
                  </a:lnTo>
                  <a:lnTo>
                    <a:pt x="34" y="64"/>
                  </a:lnTo>
                  <a:lnTo>
                    <a:pt x="0" y="52"/>
                  </a:lnTo>
                  <a:lnTo>
                    <a:pt x="30" y="33"/>
                  </a:lnTo>
                  <a:lnTo>
                    <a:pt x="30" y="0"/>
                  </a:lnTo>
                  <a:lnTo>
                    <a:pt x="57" y="21"/>
                  </a:lnTo>
                  <a:lnTo>
                    <a:pt x="88" y="10"/>
                  </a:lnTo>
                  <a:lnTo>
                    <a:pt x="78" y="41"/>
                  </a:lnTo>
                  <a:lnTo>
                    <a:pt x="96"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7" name="Freeform 112">
              <a:extLst>
                <a:ext uri="{FF2B5EF4-FFF2-40B4-BE49-F238E27FC236}">
                  <a16:creationId xmlns:a16="http://schemas.microsoft.com/office/drawing/2014/main" id="{F911C844-6413-4AE4-9DCB-F2EB22DF8B1E}"/>
                </a:ext>
              </a:extLst>
            </p:cNvPr>
            <p:cNvSpPr>
              <a:spLocks/>
            </p:cNvSpPr>
            <p:nvPr/>
          </p:nvSpPr>
          <p:spPr bwMode="auto">
            <a:xfrm>
              <a:off x="9192" y="1144"/>
              <a:ext cx="98" cy="96"/>
            </a:xfrm>
            <a:custGeom>
              <a:avLst/>
              <a:gdLst>
                <a:gd name="T0" fmla="*/ 98 w 98"/>
                <a:gd name="T1" fmla="*/ 69 h 96"/>
                <a:gd name="T2" fmla="*/ 63 w 98"/>
                <a:gd name="T3" fmla="*/ 69 h 96"/>
                <a:gd name="T4" fmla="*/ 44 w 98"/>
                <a:gd name="T5" fmla="*/ 96 h 96"/>
                <a:gd name="T6" fmla="*/ 33 w 98"/>
                <a:gd name="T7" fmla="*/ 65 h 96"/>
                <a:gd name="T8" fmla="*/ 0 w 98"/>
                <a:gd name="T9" fmla="*/ 52 h 96"/>
                <a:gd name="T10" fmla="*/ 29 w 98"/>
                <a:gd name="T11" fmla="*/ 33 h 96"/>
                <a:gd name="T12" fmla="*/ 29 w 98"/>
                <a:gd name="T13" fmla="*/ 0 h 96"/>
                <a:gd name="T14" fmla="*/ 56 w 98"/>
                <a:gd name="T15" fmla="*/ 21 h 96"/>
                <a:gd name="T16" fmla="*/ 90 w 98"/>
                <a:gd name="T17" fmla="*/ 10 h 96"/>
                <a:gd name="T18" fmla="*/ 77 w 98"/>
                <a:gd name="T19" fmla="*/ 42 h 96"/>
                <a:gd name="T20" fmla="*/ 98 w 98"/>
                <a:gd name="T21"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6">
                  <a:moveTo>
                    <a:pt x="98" y="69"/>
                  </a:moveTo>
                  <a:lnTo>
                    <a:pt x="63" y="69"/>
                  </a:lnTo>
                  <a:lnTo>
                    <a:pt x="44" y="96"/>
                  </a:lnTo>
                  <a:lnTo>
                    <a:pt x="33" y="65"/>
                  </a:lnTo>
                  <a:lnTo>
                    <a:pt x="0" y="52"/>
                  </a:lnTo>
                  <a:lnTo>
                    <a:pt x="29" y="33"/>
                  </a:lnTo>
                  <a:lnTo>
                    <a:pt x="29" y="0"/>
                  </a:lnTo>
                  <a:lnTo>
                    <a:pt x="56" y="21"/>
                  </a:lnTo>
                  <a:lnTo>
                    <a:pt x="90" y="10"/>
                  </a:lnTo>
                  <a:lnTo>
                    <a:pt x="77" y="42"/>
                  </a:lnTo>
                  <a:lnTo>
                    <a:pt x="98" y="69"/>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68" name="Freeform 113">
              <a:extLst>
                <a:ext uri="{FF2B5EF4-FFF2-40B4-BE49-F238E27FC236}">
                  <a16:creationId xmlns:a16="http://schemas.microsoft.com/office/drawing/2014/main" id="{D83767B1-5946-44F6-AD80-CBF7E531D40B}"/>
                </a:ext>
              </a:extLst>
            </p:cNvPr>
            <p:cNvSpPr>
              <a:spLocks/>
            </p:cNvSpPr>
            <p:nvPr/>
          </p:nvSpPr>
          <p:spPr bwMode="auto">
            <a:xfrm>
              <a:off x="9119" y="1658"/>
              <a:ext cx="98" cy="98"/>
            </a:xfrm>
            <a:custGeom>
              <a:avLst/>
              <a:gdLst>
                <a:gd name="T0" fmla="*/ 98 w 98"/>
                <a:gd name="T1" fmla="*/ 71 h 98"/>
                <a:gd name="T2" fmla="*/ 63 w 98"/>
                <a:gd name="T3" fmla="*/ 71 h 98"/>
                <a:gd name="T4" fmla="*/ 42 w 98"/>
                <a:gd name="T5" fmla="*/ 98 h 98"/>
                <a:gd name="T6" fmla="*/ 33 w 98"/>
                <a:gd name="T7" fmla="*/ 65 h 98"/>
                <a:gd name="T8" fmla="*/ 0 w 98"/>
                <a:gd name="T9" fmla="*/ 54 h 98"/>
                <a:gd name="T10" fmla="*/ 29 w 98"/>
                <a:gd name="T11" fmla="*/ 35 h 98"/>
                <a:gd name="T12" fmla="*/ 29 w 98"/>
                <a:gd name="T13" fmla="*/ 0 h 98"/>
                <a:gd name="T14" fmla="*/ 56 w 98"/>
                <a:gd name="T15" fmla="*/ 21 h 98"/>
                <a:gd name="T16" fmla="*/ 90 w 98"/>
                <a:gd name="T17" fmla="*/ 10 h 98"/>
                <a:gd name="T18" fmla="*/ 77 w 98"/>
                <a:gd name="T19" fmla="*/ 44 h 98"/>
                <a:gd name="T20" fmla="*/ 98 w 98"/>
                <a:gd name="T2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71"/>
                  </a:moveTo>
                  <a:lnTo>
                    <a:pt x="63" y="71"/>
                  </a:lnTo>
                  <a:lnTo>
                    <a:pt x="42" y="98"/>
                  </a:lnTo>
                  <a:lnTo>
                    <a:pt x="33" y="65"/>
                  </a:lnTo>
                  <a:lnTo>
                    <a:pt x="0" y="54"/>
                  </a:lnTo>
                  <a:lnTo>
                    <a:pt x="29" y="35"/>
                  </a:lnTo>
                  <a:lnTo>
                    <a:pt x="29" y="0"/>
                  </a:lnTo>
                  <a:lnTo>
                    <a:pt x="56" y="21"/>
                  </a:lnTo>
                  <a:lnTo>
                    <a:pt x="90" y="10"/>
                  </a:lnTo>
                  <a:lnTo>
                    <a:pt x="77" y="44"/>
                  </a:lnTo>
                  <a:lnTo>
                    <a:pt x="98"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75" name="Freeform 114">
              <a:extLst>
                <a:ext uri="{FF2B5EF4-FFF2-40B4-BE49-F238E27FC236}">
                  <a16:creationId xmlns:a16="http://schemas.microsoft.com/office/drawing/2014/main" id="{BDA445FE-0B2E-4071-B236-ABC2B150EAE4}"/>
                </a:ext>
              </a:extLst>
            </p:cNvPr>
            <p:cNvSpPr>
              <a:spLocks/>
            </p:cNvSpPr>
            <p:nvPr/>
          </p:nvSpPr>
          <p:spPr bwMode="auto">
            <a:xfrm>
              <a:off x="8092" y="1741"/>
              <a:ext cx="98" cy="98"/>
            </a:xfrm>
            <a:custGeom>
              <a:avLst/>
              <a:gdLst>
                <a:gd name="T0" fmla="*/ 98 w 98"/>
                <a:gd name="T1" fmla="*/ 71 h 98"/>
                <a:gd name="T2" fmla="*/ 62 w 98"/>
                <a:gd name="T3" fmla="*/ 71 h 98"/>
                <a:gd name="T4" fmla="*/ 41 w 98"/>
                <a:gd name="T5" fmla="*/ 98 h 98"/>
                <a:gd name="T6" fmla="*/ 33 w 98"/>
                <a:gd name="T7" fmla="*/ 65 h 98"/>
                <a:gd name="T8" fmla="*/ 0 w 98"/>
                <a:gd name="T9" fmla="*/ 54 h 98"/>
                <a:gd name="T10" fmla="*/ 29 w 98"/>
                <a:gd name="T11" fmla="*/ 36 h 98"/>
                <a:gd name="T12" fmla="*/ 29 w 98"/>
                <a:gd name="T13" fmla="*/ 0 h 98"/>
                <a:gd name="T14" fmla="*/ 56 w 98"/>
                <a:gd name="T15" fmla="*/ 21 h 98"/>
                <a:gd name="T16" fmla="*/ 89 w 98"/>
                <a:gd name="T17" fmla="*/ 11 h 98"/>
                <a:gd name="T18" fmla="*/ 77 w 98"/>
                <a:gd name="T19" fmla="*/ 44 h 98"/>
                <a:gd name="T20" fmla="*/ 98 w 98"/>
                <a:gd name="T2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71"/>
                  </a:moveTo>
                  <a:lnTo>
                    <a:pt x="62" y="71"/>
                  </a:lnTo>
                  <a:lnTo>
                    <a:pt x="41" y="98"/>
                  </a:lnTo>
                  <a:lnTo>
                    <a:pt x="33" y="65"/>
                  </a:lnTo>
                  <a:lnTo>
                    <a:pt x="0" y="54"/>
                  </a:lnTo>
                  <a:lnTo>
                    <a:pt x="29" y="36"/>
                  </a:lnTo>
                  <a:lnTo>
                    <a:pt x="29" y="0"/>
                  </a:lnTo>
                  <a:lnTo>
                    <a:pt x="56" y="21"/>
                  </a:lnTo>
                  <a:lnTo>
                    <a:pt x="89" y="11"/>
                  </a:lnTo>
                  <a:lnTo>
                    <a:pt x="77" y="44"/>
                  </a:lnTo>
                  <a:lnTo>
                    <a:pt x="98"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pic>
        <p:nvPicPr>
          <p:cNvPr id="8" name="Picture 7">
            <a:extLst>
              <a:ext uri="{FF2B5EF4-FFF2-40B4-BE49-F238E27FC236}">
                <a16:creationId xmlns:a16="http://schemas.microsoft.com/office/drawing/2014/main" id="{024170A4-9F4D-4855-B295-83680E3358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2263" y="124956"/>
            <a:ext cx="2044699" cy="1874851"/>
          </a:xfrm>
          <a:prstGeom prst="rect">
            <a:avLst/>
          </a:prstGeom>
        </p:spPr>
      </p:pic>
      <p:grpSp>
        <p:nvGrpSpPr>
          <p:cNvPr id="184" name="Group 183">
            <a:extLst>
              <a:ext uri="{FF2B5EF4-FFF2-40B4-BE49-F238E27FC236}">
                <a16:creationId xmlns:a16="http://schemas.microsoft.com/office/drawing/2014/main" id="{11349A04-6FC9-44D1-BDCD-F5A8DDA8346F}"/>
              </a:ext>
            </a:extLst>
          </p:cNvPr>
          <p:cNvGrpSpPr/>
          <p:nvPr/>
        </p:nvGrpSpPr>
        <p:grpSpPr>
          <a:xfrm>
            <a:off x="9682187" y="5297182"/>
            <a:ext cx="1493768" cy="1183400"/>
            <a:chOff x="9645504" y="1046998"/>
            <a:chExt cx="2203740" cy="1440264"/>
          </a:xfrm>
        </p:grpSpPr>
        <p:grpSp>
          <p:nvGrpSpPr>
            <p:cNvPr id="185" name="Group 184">
              <a:extLst>
                <a:ext uri="{FF2B5EF4-FFF2-40B4-BE49-F238E27FC236}">
                  <a16:creationId xmlns:a16="http://schemas.microsoft.com/office/drawing/2014/main" id="{7F1177AD-A1D8-4ECD-8A31-DD927CCA4EFD}"/>
                </a:ext>
              </a:extLst>
            </p:cNvPr>
            <p:cNvGrpSpPr/>
            <p:nvPr/>
          </p:nvGrpSpPr>
          <p:grpSpPr>
            <a:xfrm>
              <a:off x="9645504" y="1046998"/>
              <a:ext cx="2203740" cy="1440264"/>
              <a:chOff x="12436473" y="-3213100"/>
              <a:chExt cx="3148013" cy="2057400"/>
            </a:xfrm>
            <a:gradFill flip="none" rotWithShape="1">
              <a:gsLst>
                <a:gs pos="0">
                  <a:srgbClr val="F6A73B"/>
                </a:gs>
                <a:gs pos="51000">
                  <a:srgbClr val="E93E3A"/>
                </a:gs>
              </a:gsLst>
              <a:path path="circle">
                <a:fillToRect l="50000" t="50000" r="50000" b="50000"/>
              </a:path>
              <a:tileRect/>
            </a:gradFill>
          </p:grpSpPr>
          <p:sp>
            <p:nvSpPr>
              <p:cNvPr id="200" name="Freeform 118">
                <a:extLst>
                  <a:ext uri="{FF2B5EF4-FFF2-40B4-BE49-F238E27FC236}">
                    <a16:creationId xmlns:a16="http://schemas.microsoft.com/office/drawing/2014/main" id="{38E98973-E04E-4C40-98A0-A6D2F2659671}"/>
                  </a:ext>
                </a:extLst>
              </p:cNvPr>
              <p:cNvSpPr>
                <a:spLocks/>
              </p:cNvSpPr>
              <p:nvPr/>
            </p:nvSpPr>
            <p:spPr bwMode="auto">
              <a:xfrm>
                <a:off x="12436473" y="-3213100"/>
                <a:ext cx="3148013" cy="2057400"/>
              </a:xfrm>
              <a:custGeom>
                <a:avLst/>
                <a:gdLst>
                  <a:gd name="T0" fmla="*/ 1862 w 1983"/>
                  <a:gd name="T1" fmla="*/ 689 h 1296"/>
                  <a:gd name="T2" fmla="*/ 1876 w 1983"/>
                  <a:gd name="T3" fmla="*/ 853 h 1296"/>
                  <a:gd name="T4" fmla="*/ 1810 w 1983"/>
                  <a:gd name="T5" fmla="*/ 995 h 1296"/>
                  <a:gd name="T6" fmla="*/ 1691 w 1983"/>
                  <a:gd name="T7" fmla="*/ 1074 h 1296"/>
                  <a:gd name="T8" fmla="*/ 1596 w 1983"/>
                  <a:gd name="T9" fmla="*/ 1180 h 1296"/>
                  <a:gd name="T10" fmla="*/ 1342 w 1983"/>
                  <a:gd name="T11" fmla="*/ 884 h 1296"/>
                  <a:gd name="T12" fmla="*/ 1338 w 1983"/>
                  <a:gd name="T13" fmla="*/ 1225 h 1296"/>
                  <a:gd name="T14" fmla="*/ 1171 w 1983"/>
                  <a:gd name="T15" fmla="*/ 972 h 1296"/>
                  <a:gd name="T16" fmla="*/ 1086 w 1983"/>
                  <a:gd name="T17" fmla="*/ 1132 h 1296"/>
                  <a:gd name="T18" fmla="*/ 976 w 1983"/>
                  <a:gd name="T19" fmla="*/ 1232 h 1296"/>
                  <a:gd name="T20" fmla="*/ 859 w 1983"/>
                  <a:gd name="T21" fmla="*/ 1232 h 1296"/>
                  <a:gd name="T22" fmla="*/ 799 w 1983"/>
                  <a:gd name="T23" fmla="*/ 876 h 1296"/>
                  <a:gd name="T24" fmla="*/ 705 w 1983"/>
                  <a:gd name="T25" fmla="*/ 882 h 1296"/>
                  <a:gd name="T26" fmla="*/ 506 w 1983"/>
                  <a:gd name="T27" fmla="*/ 1163 h 1296"/>
                  <a:gd name="T28" fmla="*/ 377 w 1983"/>
                  <a:gd name="T29" fmla="*/ 1138 h 1296"/>
                  <a:gd name="T30" fmla="*/ 441 w 1983"/>
                  <a:gd name="T31" fmla="*/ 828 h 1296"/>
                  <a:gd name="T32" fmla="*/ 343 w 1983"/>
                  <a:gd name="T33" fmla="*/ 805 h 1296"/>
                  <a:gd name="T34" fmla="*/ 379 w 1983"/>
                  <a:gd name="T35" fmla="*/ 687 h 1296"/>
                  <a:gd name="T36" fmla="*/ 310 w 1983"/>
                  <a:gd name="T37" fmla="*/ 649 h 1296"/>
                  <a:gd name="T38" fmla="*/ 316 w 1983"/>
                  <a:gd name="T39" fmla="*/ 589 h 1296"/>
                  <a:gd name="T40" fmla="*/ 385 w 1983"/>
                  <a:gd name="T41" fmla="*/ 554 h 1296"/>
                  <a:gd name="T42" fmla="*/ 414 w 1983"/>
                  <a:gd name="T43" fmla="*/ 495 h 1296"/>
                  <a:gd name="T44" fmla="*/ 285 w 1983"/>
                  <a:gd name="T45" fmla="*/ 196 h 1296"/>
                  <a:gd name="T46" fmla="*/ 487 w 1983"/>
                  <a:gd name="T47" fmla="*/ 306 h 1296"/>
                  <a:gd name="T48" fmla="*/ 558 w 1983"/>
                  <a:gd name="T49" fmla="*/ 210 h 1296"/>
                  <a:gd name="T50" fmla="*/ 672 w 1983"/>
                  <a:gd name="T51" fmla="*/ 225 h 1296"/>
                  <a:gd name="T52" fmla="*/ 774 w 1983"/>
                  <a:gd name="T53" fmla="*/ 221 h 1296"/>
                  <a:gd name="T54" fmla="*/ 876 w 1983"/>
                  <a:gd name="T55" fmla="*/ 215 h 1296"/>
                  <a:gd name="T56" fmla="*/ 976 w 1983"/>
                  <a:gd name="T57" fmla="*/ 335 h 1296"/>
                  <a:gd name="T58" fmla="*/ 1086 w 1983"/>
                  <a:gd name="T59" fmla="*/ 115 h 1296"/>
                  <a:gd name="T60" fmla="*/ 1190 w 1983"/>
                  <a:gd name="T61" fmla="*/ 152 h 1296"/>
                  <a:gd name="T62" fmla="*/ 1334 w 1983"/>
                  <a:gd name="T63" fmla="*/ 27 h 1296"/>
                  <a:gd name="T64" fmla="*/ 1363 w 1983"/>
                  <a:gd name="T65" fmla="*/ 296 h 1296"/>
                  <a:gd name="T66" fmla="*/ 1398 w 1983"/>
                  <a:gd name="T67" fmla="*/ 433 h 1296"/>
                  <a:gd name="T68" fmla="*/ 1693 w 1983"/>
                  <a:gd name="T69" fmla="*/ 161 h 1296"/>
                  <a:gd name="T70" fmla="*/ 1587 w 1983"/>
                  <a:gd name="T71" fmla="*/ 452 h 1296"/>
                  <a:gd name="T72" fmla="*/ 1546 w 1983"/>
                  <a:gd name="T73" fmla="*/ 564 h 1296"/>
                  <a:gd name="T74" fmla="*/ 1693 w 1983"/>
                  <a:gd name="T75" fmla="*/ 579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3" h="1296">
                    <a:moveTo>
                      <a:pt x="1983" y="618"/>
                    </a:moveTo>
                    <a:lnTo>
                      <a:pt x="1862" y="689"/>
                    </a:lnTo>
                    <a:lnTo>
                      <a:pt x="1924" y="787"/>
                    </a:lnTo>
                    <a:lnTo>
                      <a:pt x="1876" y="853"/>
                    </a:lnTo>
                    <a:lnTo>
                      <a:pt x="1579" y="728"/>
                    </a:lnTo>
                    <a:lnTo>
                      <a:pt x="1810" y="995"/>
                    </a:lnTo>
                    <a:lnTo>
                      <a:pt x="1483" y="730"/>
                    </a:lnTo>
                    <a:lnTo>
                      <a:pt x="1691" y="1074"/>
                    </a:lnTo>
                    <a:lnTo>
                      <a:pt x="1641" y="1119"/>
                    </a:lnTo>
                    <a:lnTo>
                      <a:pt x="1596" y="1180"/>
                    </a:lnTo>
                    <a:lnTo>
                      <a:pt x="1383" y="868"/>
                    </a:lnTo>
                    <a:lnTo>
                      <a:pt x="1342" y="884"/>
                    </a:lnTo>
                    <a:lnTo>
                      <a:pt x="1292" y="880"/>
                    </a:lnTo>
                    <a:lnTo>
                      <a:pt x="1338" y="1225"/>
                    </a:lnTo>
                    <a:lnTo>
                      <a:pt x="1257" y="1138"/>
                    </a:lnTo>
                    <a:lnTo>
                      <a:pt x="1171" y="972"/>
                    </a:lnTo>
                    <a:lnTo>
                      <a:pt x="1153" y="1217"/>
                    </a:lnTo>
                    <a:lnTo>
                      <a:pt x="1086" y="1132"/>
                    </a:lnTo>
                    <a:lnTo>
                      <a:pt x="1032" y="1138"/>
                    </a:lnTo>
                    <a:lnTo>
                      <a:pt x="976" y="1232"/>
                    </a:lnTo>
                    <a:lnTo>
                      <a:pt x="930" y="915"/>
                    </a:lnTo>
                    <a:lnTo>
                      <a:pt x="859" y="1232"/>
                    </a:lnTo>
                    <a:lnTo>
                      <a:pt x="791" y="1296"/>
                    </a:lnTo>
                    <a:lnTo>
                      <a:pt x="799" y="876"/>
                    </a:lnTo>
                    <a:lnTo>
                      <a:pt x="668" y="1269"/>
                    </a:lnTo>
                    <a:lnTo>
                      <a:pt x="705" y="882"/>
                    </a:lnTo>
                    <a:lnTo>
                      <a:pt x="551" y="1217"/>
                    </a:lnTo>
                    <a:lnTo>
                      <a:pt x="506" y="1163"/>
                    </a:lnTo>
                    <a:lnTo>
                      <a:pt x="512" y="999"/>
                    </a:lnTo>
                    <a:lnTo>
                      <a:pt x="377" y="1138"/>
                    </a:lnTo>
                    <a:lnTo>
                      <a:pt x="308" y="1126"/>
                    </a:lnTo>
                    <a:lnTo>
                      <a:pt x="441" y="828"/>
                    </a:lnTo>
                    <a:lnTo>
                      <a:pt x="243" y="988"/>
                    </a:lnTo>
                    <a:lnTo>
                      <a:pt x="343" y="805"/>
                    </a:lnTo>
                    <a:lnTo>
                      <a:pt x="243" y="824"/>
                    </a:lnTo>
                    <a:lnTo>
                      <a:pt x="379" y="687"/>
                    </a:lnTo>
                    <a:lnTo>
                      <a:pt x="0" y="797"/>
                    </a:lnTo>
                    <a:lnTo>
                      <a:pt x="310" y="649"/>
                    </a:lnTo>
                    <a:lnTo>
                      <a:pt x="142" y="618"/>
                    </a:lnTo>
                    <a:lnTo>
                      <a:pt x="316" y="589"/>
                    </a:lnTo>
                    <a:lnTo>
                      <a:pt x="277" y="541"/>
                    </a:lnTo>
                    <a:lnTo>
                      <a:pt x="385" y="554"/>
                    </a:lnTo>
                    <a:lnTo>
                      <a:pt x="264" y="427"/>
                    </a:lnTo>
                    <a:lnTo>
                      <a:pt x="414" y="495"/>
                    </a:lnTo>
                    <a:lnTo>
                      <a:pt x="210" y="208"/>
                    </a:lnTo>
                    <a:lnTo>
                      <a:pt x="285" y="196"/>
                    </a:lnTo>
                    <a:lnTo>
                      <a:pt x="320" y="131"/>
                    </a:lnTo>
                    <a:lnTo>
                      <a:pt x="487" y="306"/>
                    </a:lnTo>
                    <a:lnTo>
                      <a:pt x="572" y="371"/>
                    </a:lnTo>
                    <a:lnTo>
                      <a:pt x="558" y="210"/>
                    </a:lnTo>
                    <a:lnTo>
                      <a:pt x="624" y="246"/>
                    </a:lnTo>
                    <a:lnTo>
                      <a:pt x="672" y="225"/>
                    </a:lnTo>
                    <a:lnTo>
                      <a:pt x="709" y="161"/>
                    </a:lnTo>
                    <a:lnTo>
                      <a:pt x="774" y="221"/>
                    </a:lnTo>
                    <a:lnTo>
                      <a:pt x="799" y="0"/>
                    </a:lnTo>
                    <a:lnTo>
                      <a:pt x="876" y="215"/>
                    </a:lnTo>
                    <a:lnTo>
                      <a:pt x="926" y="208"/>
                    </a:lnTo>
                    <a:lnTo>
                      <a:pt x="976" y="335"/>
                    </a:lnTo>
                    <a:lnTo>
                      <a:pt x="1032" y="102"/>
                    </a:lnTo>
                    <a:lnTo>
                      <a:pt x="1086" y="115"/>
                    </a:lnTo>
                    <a:lnTo>
                      <a:pt x="1144" y="82"/>
                    </a:lnTo>
                    <a:lnTo>
                      <a:pt x="1190" y="152"/>
                    </a:lnTo>
                    <a:lnTo>
                      <a:pt x="1254" y="106"/>
                    </a:lnTo>
                    <a:lnTo>
                      <a:pt x="1334" y="27"/>
                    </a:lnTo>
                    <a:lnTo>
                      <a:pt x="1356" y="158"/>
                    </a:lnTo>
                    <a:lnTo>
                      <a:pt x="1363" y="296"/>
                    </a:lnTo>
                    <a:lnTo>
                      <a:pt x="1435" y="250"/>
                    </a:lnTo>
                    <a:lnTo>
                      <a:pt x="1398" y="433"/>
                    </a:lnTo>
                    <a:lnTo>
                      <a:pt x="1500" y="346"/>
                    </a:lnTo>
                    <a:lnTo>
                      <a:pt x="1693" y="161"/>
                    </a:lnTo>
                    <a:lnTo>
                      <a:pt x="1496" y="491"/>
                    </a:lnTo>
                    <a:lnTo>
                      <a:pt x="1587" y="452"/>
                    </a:lnTo>
                    <a:lnTo>
                      <a:pt x="1648" y="458"/>
                    </a:lnTo>
                    <a:lnTo>
                      <a:pt x="1546" y="564"/>
                    </a:lnTo>
                    <a:lnTo>
                      <a:pt x="1833" y="485"/>
                    </a:lnTo>
                    <a:lnTo>
                      <a:pt x="1693" y="579"/>
                    </a:lnTo>
                    <a:lnTo>
                      <a:pt x="1983" y="618"/>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01" name="Freeform 119">
                <a:extLst>
                  <a:ext uri="{FF2B5EF4-FFF2-40B4-BE49-F238E27FC236}">
                    <a16:creationId xmlns:a16="http://schemas.microsoft.com/office/drawing/2014/main" id="{BAA7AF13-3D07-4312-BA6A-7813C4CCF4BE}"/>
                  </a:ext>
                </a:extLst>
              </p:cNvPr>
              <p:cNvSpPr>
                <a:spLocks/>
              </p:cNvSpPr>
              <p:nvPr/>
            </p:nvSpPr>
            <p:spPr bwMode="auto">
              <a:xfrm>
                <a:off x="13777911" y="-3213100"/>
                <a:ext cx="260350" cy="373063"/>
              </a:xfrm>
              <a:custGeom>
                <a:avLst/>
                <a:gdLst>
                  <a:gd name="T0" fmla="*/ 0 w 164"/>
                  <a:gd name="T1" fmla="*/ 0 h 235"/>
                  <a:gd name="T2" fmla="*/ 48 w 164"/>
                  <a:gd name="T3" fmla="*/ 152 h 235"/>
                  <a:gd name="T4" fmla="*/ 91 w 164"/>
                  <a:gd name="T5" fmla="*/ 152 h 235"/>
                  <a:gd name="T6" fmla="*/ 114 w 164"/>
                  <a:gd name="T7" fmla="*/ 235 h 235"/>
                  <a:gd name="T8" fmla="*/ 164 w 164"/>
                  <a:gd name="T9" fmla="*/ 34 h 235"/>
                  <a:gd name="T10" fmla="*/ 0 w 164"/>
                  <a:gd name="T11" fmla="*/ 0 h 235"/>
                </a:gdLst>
                <a:ahLst/>
                <a:cxnLst>
                  <a:cxn ang="0">
                    <a:pos x="T0" y="T1"/>
                  </a:cxn>
                  <a:cxn ang="0">
                    <a:pos x="T2" y="T3"/>
                  </a:cxn>
                  <a:cxn ang="0">
                    <a:pos x="T4" y="T5"/>
                  </a:cxn>
                  <a:cxn ang="0">
                    <a:pos x="T6" y="T7"/>
                  </a:cxn>
                  <a:cxn ang="0">
                    <a:pos x="T8" y="T9"/>
                  </a:cxn>
                  <a:cxn ang="0">
                    <a:pos x="T10" y="T11"/>
                  </a:cxn>
                </a:cxnLst>
                <a:rect l="0" t="0" r="r" b="b"/>
                <a:pathLst>
                  <a:path w="164" h="235">
                    <a:moveTo>
                      <a:pt x="0" y="0"/>
                    </a:moveTo>
                    <a:lnTo>
                      <a:pt x="48" y="152"/>
                    </a:lnTo>
                    <a:lnTo>
                      <a:pt x="91" y="152"/>
                    </a:lnTo>
                    <a:lnTo>
                      <a:pt x="114" y="235"/>
                    </a:lnTo>
                    <a:lnTo>
                      <a:pt x="164" y="34"/>
                    </a:lnTo>
                    <a:lnTo>
                      <a:pt x="0"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6" name="Freeform 120">
                <a:extLst>
                  <a:ext uri="{FF2B5EF4-FFF2-40B4-BE49-F238E27FC236}">
                    <a16:creationId xmlns:a16="http://schemas.microsoft.com/office/drawing/2014/main" id="{323E5582-BF28-4F79-90D5-5DA6427A7042}"/>
                  </a:ext>
                </a:extLst>
              </p:cNvPr>
              <p:cNvSpPr>
                <a:spLocks/>
              </p:cNvSpPr>
              <p:nvPr/>
            </p:nvSpPr>
            <p:spPr bwMode="auto">
              <a:xfrm>
                <a:off x="14592298" y="-3179763"/>
                <a:ext cx="182563" cy="339725"/>
              </a:xfrm>
              <a:custGeom>
                <a:avLst/>
                <a:gdLst>
                  <a:gd name="T0" fmla="*/ 0 w 115"/>
                  <a:gd name="T1" fmla="*/ 0 h 214"/>
                  <a:gd name="T2" fmla="*/ 36 w 115"/>
                  <a:gd name="T3" fmla="*/ 214 h 214"/>
                  <a:gd name="T4" fmla="*/ 115 w 115"/>
                  <a:gd name="T5" fmla="*/ 158 h 214"/>
                  <a:gd name="T6" fmla="*/ 0 w 115"/>
                  <a:gd name="T7" fmla="*/ 0 h 214"/>
                </a:gdLst>
                <a:ahLst/>
                <a:cxnLst>
                  <a:cxn ang="0">
                    <a:pos x="T0" y="T1"/>
                  </a:cxn>
                  <a:cxn ang="0">
                    <a:pos x="T2" y="T3"/>
                  </a:cxn>
                  <a:cxn ang="0">
                    <a:pos x="T4" y="T5"/>
                  </a:cxn>
                  <a:cxn ang="0">
                    <a:pos x="T6" y="T7"/>
                  </a:cxn>
                </a:cxnLst>
                <a:rect l="0" t="0" r="r" b="b"/>
                <a:pathLst>
                  <a:path w="115" h="214">
                    <a:moveTo>
                      <a:pt x="0" y="0"/>
                    </a:moveTo>
                    <a:lnTo>
                      <a:pt x="36" y="214"/>
                    </a:lnTo>
                    <a:lnTo>
                      <a:pt x="115" y="158"/>
                    </a:lnTo>
                    <a:lnTo>
                      <a:pt x="0"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7" name="Freeform 121">
                <a:extLst>
                  <a:ext uri="{FF2B5EF4-FFF2-40B4-BE49-F238E27FC236}">
                    <a16:creationId xmlns:a16="http://schemas.microsoft.com/office/drawing/2014/main" id="{53D9E17A-04E1-43A9-AB2A-0FA1AD3FE679}"/>
                  </a:ext>
                </a:extLst>
              </p:cNvPr>
              <p:cNvSpPr>
                <a:spLocks/>
              </p:cNvSpPr>
              <p:nvPr/>
            </p:nvSpPr>
            <p:spPr bwMode="auto">
              <a:xfrm>
                <a:off x="14708186" y="-3011488"/>
                <a:ext cx="381000" cy="393700"/>
              </a:xfrm>
              <a:custGeom>
                <a:avLst/>
                <a:gdLst>
                  <a:gd name="T0" fmla="*/ 21 w 240"/>
                  <a:gd name="T1" fmla="*/ 150 h 248"/>
                  <a:gd name="T2" fmla="*/ 0 w 240"/>
                  <a:gd name="T3" fmla="*/ 248 h 248"/>
                  <a:gd name="T4" fmla="*/ 240 w 240"/>
                  <a:gd name="T5" fmla="*/ 0 h 248"/>
                  <a:gd name="T6" fmla="*/ 21 w 240"/>
                  <a:gd name="T7" fmla="*/ 150 h 248"/>
                </a:gdLst>
                <a:ahLst/>
                <a:cxnLst>
                  <a:cxn ang="0">
                    <a:pos x="T0" y="T1"/>
                  </a:cxn>
                  <a:cxn ang="0">
                    <a:pos x="T2" y="T3"/>
                  </a:cxn>
                  <a:cxn ang="0">
                    <a:pos x="T4" y="T5"/>
                  </a:cxn>
                  <a:cxn ang="0">
                    <a:pos x="T6" y="T7"/>
                  </a:cxn>
                </a:cxnLst>
                <a:rect l="0" t="0" r="r" b="b"/>
                <a:pathLst>
                  <a:path w="240" h="248">
                    <a:moveTo>
                      <a:pt x="21" y="150"/>
                    </a:moveTo>
                    <a:lnTo>
                      <a:pt x="0" y="248"/>
                    </a:lnTo>
                    <a:lnTo>
                      <a:pt x="240" y="0"/>
                    </a:lnTo>
                    <a:lnTo>
                      <a:pt x="21" y="15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8" name="Freeform 122">
                <a:extLst>
                  <a:ext uri="{FF2B5EF4-FFF2-40B4-BE49-F238E27FC236}">
                    <a16:creationId xmlns:a16="http://schemas.microsoft.com/office/drawing/2014/main" id="{28891508-6D2A-43C5-ACA4-0B759C3C4DD9}"/>
                  </a:ext>
                </a:extLst>
              </p:cNvPr>
              <p:cNvSpPr>
                <a:spLocks/>
              </p:cNvSpPr>
              <p:nvPr/>
            </p:nvSpPr>
            <p:spPr bwMode="auto">
              <a:xfrm>
                <a:off x="15022511" y="-2617788"/>
                <a:ext cx="461963" cy="211138"/>
              </a:xfrm>
              <a:custGeom>
                <a:avLst/>
                <a:gdLst>
                  <a:gd name="T0" fmla="*/ 0 w 291"/>
                  <a:gd name="T1" fmla="*/ 133 h 133"/>
                  <a:gd name="T2" fmla="*/ 152 w 291"/>
                  <a:gd name="T3" fmla="*/ 0 h 133"/>
                  <a:gd name="T4" fmla="*/ 291 w 291"/>
                  <a:gd name="T5" fmla="*/ 16 h 133"/>
                  <a:gd name="T6" fmla="*/ 0 w 291"/>
                  <a:gd name="T7" fmla="*/ 133 h 133"/>
                </a:gdLst>
                <a:ahLst/>
                <a:cxnLst>
                  <a:cxn ang="0">
                    <a:pos x="T0" y="T1"/>
                  </a:cxn>
                  <a:cxn ang="0">
                    <a:pos x="T2" y="T3"/>
                  </a:cxn>
                  <a:cxn ang="0">
                    <a:pos x="T4" y="T5"/>
                  </a:cxn>
                  <a:cxn ang="0">
                    <a:pos x="T6" y="T7"/>
                  </a:cxn>
                </a:cxnLst>
                <a:rect l="0" t="0" r="r" b="b"/>
                <a:pathLst>
                  <a:path w="291" h="133">
                    <a:moveTo>
                      <a:pt x="0" y="133"/>
                    </a:moveTo>
                    <a:lnTo>
                      <a:pt x="152" y="0"/>
                    </a:lnTo>
                    <a:lnTo>
                      <a:pt x="291" y="16"/>
                    </a:lnTo>
                    <a:lnTo>
                      <a:pt x="0" y="133"/>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9" name="Freeform 123">
                <a:extLst>
                  <a:ext uri="{FF2B5EF4-FFF2-40B4-BE49-F238E27FC236}">
                    <a16:creationId xmlns:a16="http://schemas.microsoft.com/office/drawing/2014/main" id="{5918236D-47C8-41B2-BBCB-7F0C2F8405F6}"/>
                  </a:ext>
                </a:extLst>
              </p:cNvPr>
              <p:cNvSpPr>
                <a:spLocks/>
              </p:cNvSpPr>
              <p:nvPr/>
            </p:nvSpPr>
            <p:spPr bwMode="auto">
              <a:xfrm>
                <a:off x="15273336" y="-2473325"/>
                <a:ext cx="296863" cy="179388"/>
              </a:xfrm>
              <a:custGeom>
                <a:avLst/>
                <a:gdLst>
                  <a:gd name="T0" fmla="*/ 0 w 187"/>
                  <a:gd name="T1" fmla="*/ 86 h 113"/>
                  <a:gd name="T2" fmla="*/ 137 w 187"/>
                  <a:gd name="T3" fmla="*/ 0 h 113"/>
                  <a:gd name="T4" fmla="*/ 187 w 187"/>
                  <a:gd name="T5" fmla="*/ 113 h 113"/>
                  <a:gd name="T6" fmla="*/ 0 w 187"/>
                  <a:gd name="T7" fmla="*/ 86 h 113"/>
                </a:gdLst>
                <a:ahLst/>
                <a:cxnLst>
                  <a:cxn ang="0">
                    <a:pos x="T0" y="T1"/>
                  </a:cxn>
                  <a:cxn ang="0">
                    <a:pos x="T2" y="T3"/>
                  </a:cxn>
                  <a:cxn ang="0">
                    <a:pos x="T4" y="T5"/>
                  </a:cxn>
                  <a:cxn ang="0">
                    <a:pos x="T6" y="T7"/>
                  </a:cxn>
                </a:cxnLst>
                <a:rect l="0" t="0" r="r" b="b"/>
                <a:pathLst>
                  <a:path w="187" h="113">
                    <a:moveTo>
                      <a:pt x="0" y="86"/>
                    </a:moveTo>
                    <a:lnTo>
                      <a:pt x="137" y="0"/>
                    </a:lnTo>
                    <a:lnTo>
                      <a:pt x="187" y="113"/>
                    </a:lnTo>
                    <a:lnTo>
                      <a:pt x="0" y="8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0" name="Freeform 124">
                <a:extLst>
                  <a:ext uri="{FF2B5EF4-FFF2-40B4-BE49-F238E27FC236}">
                    <a16:creationId xmlns:a16="http://schemas.microsoft.com/office/drawing/2014/main" id="{005C84BB-D3FE-441A-9319-8DF7A252CAF0}"/>
                  </a:ext>
                </a:extLst>
              </p:cNvPr>
              <p:cNvSpPr>
                <a:spLocks/>
              </p:cNvSpPr>
              <p:nvPr/>
            </p:nvSpPr>
            <p:spPr bwMode="auto">
              <a:xfrm>
                <a:off x="13827123" y="-1555750"/>
                <a:ext cx="125413" cy="373063"/>
              </a:xfrm>
              <a:custGeom>
                <a:avLst/>
                <a:gdLst>
                  <a:gd name="T0" fmla="*/ 52 w 79"/>
                  <a:gd name="T1" fmla="*/ 0 h 235"/>
                  <a:gd name="T2" fmla="*/ 0 w 79"/>
                  <a:gd name="T3" fmla="*/ 235 h 235"/>
                  <a:gd name="T4" fmla="*/ 79 w 79"/>
                  <a:gd name="T5" fmla="*/ 235 h 235"/>
                  <a:gd name="T6" fmla="*/ 52 w 79"/>
                  <a:gd name="T7" fmla="*/ 0 h 235"/>
                </a:gdLst>
                <a:ahLst/>
                <a:cxnLst>
                  <a:cxn ang="0">
                    <a:pos x="T0" y="T1"/>
                  </a:cxn>
                  <a:cxn ang="0">
                    <a:pos x="T2" y="T3"/>
                  </a:cxn>
                  <a:cxn ang="0">
                    <a:pos x="T4" y="T5"/>
                  </a:cxn>
                  <a:cxn ang="0">
                    <a:pos x="T6" y="T7"/>
                  </a:cxn>
                </a:cxnLst>
                <a:rect l="0" t="0" r="r" b="b"/>
                <a:pathLst>
                  <a:path w="79" h="235">
                    <a:moveTo>
                      <a:pt x="52" y="0"/>
                    </a:moveTo>
                    <a:lnTo>
                      <a:pt x="0" y="235"/>
                    </a:lnTo>
                    <a:lnTo>
                      <a:pt x="79" y="235"/>
                    </a:lnTo>
                    <a:lnTo>
                      <a:pt x="52"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1" name="Freeform 125">
                <a:extLst>
                  <a:ext uri="{FF2B5EF4-FFF2-40B4-BE49-F238E27FC236}">
                    <a16:creationId xmlns:a16="http://schemas.microsoft.com/office/drawing/2014/main" id="{4A57A89B-26AC-45FF-ADF4-A33F4BD22679}"/>
                  </a:ext>
                </a:extLst>
              </p:cNvPr>
              <p:cNvSpPr>
                <a:spLocks/>
              </p:cNvSpPr>
              <p:nvPr/>
            </p:nvSpPr>
            <p:spPr bwMode="auto">
              <a:xfrm>
                <a:off x="14011273" y="-1347788"/>
                <a:ext cx="271463" cy="165100"/>
              </a:xfrm>
              <a:custGeom>
                <a:avLst/>
                <a:gdLst>
                  <a:gd name="T0" fmla="*/ 0 w 171"/>
                  <a:gd name="T1" fmla="*/ 75 h 104"/>
                  <a:gd name="T2" fmla="*/ 67 w 171"/>
                  <a:gd name="T3" fmla="*/ 0 h 104"/>
                  <a:gd name="T4" fmla="*/ 171 w 171"/>
                  <a:gd name="T5" fmla="*/ 104 h 104"/>
                  <a:gd name="T6" fmla="*/ 0 w 171"/>
                  <a:gd name="T7" fmla="*/ 75 h 104"/>
                </a:gdLst>
                <a:ahLst/>
                <a:cxnLst>
                  <a:cxn ang="0">
                    <a:pos x="T0" y="T1"/>
                  </a:cxn>
                  <a:cxn ang="0">
                    <a:pos x="T2" y="T3"/>
                  </a:cxn>
                  <a:cxn ang="0">
                    <a:pos x="T4" y="T5"/>
                  </a:cxn>
                  <a:cxn ang="0">
                    <a:pos x="T6" y="T7"/>
                  </a:cxn>
                </a:cxnLst>
                <a:rect l="0" t="0" r="r" b="b"/>
                <a:pathLst>
                  <a:path w="171" h="104">
                    <a:moveTo>
                      <a:pt x="0" y="75"/>
                    </a:moveTo>
                    <a:lnTo>
                      <a:pt x="67" y="0"/>
                    </a:lnTo>
                    <a:lnTo>
                      <a:pt x="171" y="104"/>
                    </a:lnTo>
                    <a:lnTo>
                      <a:pt x="0" y="75"/>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2" name="Freeform 126">
                <a:extLst>
                  <a:ext uri="{FF2B5EF4-FFF2-40B4-BE49-F238E27FC236}">
                    <a16:creationId xmlns:a16="http://schemas.microsoft.com/office/drawing/2014/main" id="{AF2FA1B5-00CD-44F5-BF70-7870CCE080AF}"/>
                  </a:ext>
                </a:extLst>
              </p:cNvPr>
              <p:cNvSpPr>
                <a:spLocks/>
              </p:cNvSpPr>
              <p:nvPr/>
            </p:nvSpPr>
            <p:spPr bwMode="auto">
              <a:xfrm>
                <a:off x="14554198" y="-1733550"/>
                <a:ext cx="269875" cy="501650"/>
              </a:xfrm>
              <a:custGeom>
                <a:avLst/>
                <a:gdLst>
                  <a:gd name="T0" fmla="*/ 52 w 170"/>
                  <a:gd name="T1" fmla="*/ 316 h 316"/>
                  <a:gd name="T2" fmla="*/ 0 w 170"/>
                  <a:gd name="T3" fmla="*/ 0 h 316"/>
                  <a:gd name="T4" fmla="*/ 170 w 170"/>
                  <a:gd name="T5" fmla="*/ 275 h 316"/>
                  <a:gd name="T6" fmla="*/ 52 w 170"/>
                  <a:gd name="T7" fmla="*/ 316 h 316"/>
                </a:gdLst>
                <a:ahLst/>
                <a:cxnLst>
                  <a:cxn ang="0">
                    <a:pos x="T0" y="T1"/>
                  </a:cxn>
                  <a:cxn ang="0">
                    <a:pos x="T2" y="T3"/>
                  </a:cxn>
                  <a:cxn ang="0">
                    <a:pos x="T4" y="T5"/>
                  </a:cxn>
                  <a:cxn ang="0">
                    <a:pos x="T6" y="T7"/>
                  </a:cxn>
                </a:cxnLst>
                <a:rect l="0" t="0" r="r" b="b"/>
                <a:pathLst>
                  <a:path w="170" h="316">
                    <a:moveTo>
                      <a:pt x="52" y="316"/>
                    </a:moveTo>
                    <a:lnTo>
                      <a:pt x="0" y="0"/>
                    </a:lnTo>
                    <a:lnTo>
                      <a:pt x="170" y="275"/>
                    </a:lnTo>
                    <a:lnTo>
                      <a:pt x="52" y="31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3" name="Freeform 127">
                <a:extLst>
                  <a:ext uri="{FF2B5EF4-FFF2-40B4-BE49-F238E27FC236}">
                    <a16:creationId xmlns:a16="http://schemas.microsoft.com/office/drawing/2014/main" id="{F4BB0D1C-ADC7-477B-8206-146ECF6E0969}"/>
                  </a:ext>
                </a:extLst>
              </p:cNvPr>
              <p:cNvSpPr>
                <a:spLocks/>
              </p:cNvSpPr>
              <p:nvPr/>
            </p:nvSpPr>
            <p:spPr bwMode="auto">
              <a:xfrm>
                <a:off x="13117511" y="-2965450"/>
                <a:ext cx="153988" cy="185738"/>
              </a:xfrm>
              <a:custGeom>
                <a:avLst/>
                <a:gdLst>
                  <a:gd name="T0" fmla="*/ 0 w 97"/>
                  <a:gd name="T1" fmla="*/ 34 h 117"/>
                  <a:gd name="T2" fmla="*/ 97 w 97"/>
                  <a:gd name="T3" fmla="*/ 117 h 117"/>
                  <a:gd name="T4" fmla="*/ 47 w 97"/>
                  <a:gd name="T5" fmla="*/ 0 h 117"/>
                  <a:gd name="T6" fmla="*/ 0 w 97"/>
                  <a:gd name="T7" fmla="*/ 34 h 117"/>
                </a:gdLst>
                <a:ahLst/>
                <a:cxnLst>
                  <a:cxn ang="0">
                    <a:pos x="T0" y="T1"/>
                  </a:cxn>
                  <a:cxn ang="0">
                    <a:pos x="T2" y="T3"/>
                  </a:cxn>
                  <a:cxn ang="0">
                    <a:pos x="T4" y="T5"/>
                  </a:cxn>
                  <a:cxn ang="0">
                    <a:pos x="T6" y="T7"/>
                  </a:cxn>
                </a:cxnLst>
                <a:rect l="0" t="0" r="r" b="b"/>
                <a:pathLst>
                  <a:path w="97" h="117">
                    <a:moveTo>
                      <a:pt x="0" y="34"/>
                    </a:moveTo>
                    <a:lnTo>
                      <a:pt x="97" y="117"/>
                    </a:lnTo>
                    <a:lnTo>
                      <a:pt x="47" y="0"/>
                    </a:lnTo>
                    <a:lnTo>
                      <a:pt x="0" y="34"/>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4" name="Freeform 128">
                <a:extLst>
                  <a:ext uri="{FF2B5EF4-FFF2-40B4-BE49-F238E27FC236}">
                    <a16:creationId xmlns:a16="http://schemas.microsoft.com/office/drawing/2014/main" id="{DCDA58D4-3022-4F48-BCCB-22217C9FE0A9}"/>
                  </a:ext>
                </a:extLst>
              </p:cNvPr>
              <p:cNvSpPr>
                <a:spLocks/>
              </p:cNvSpPr>
              <p:nvPr/>
            </p:nvSpPr>
            <p:spPr bwMode="auto">
              <a:xfrm>
                <a:off x="12779373" y="-1666875"/>
                <a:ext cx="173038" cy="296863"/>
              </a:xfrm>
              <a:custGeom>
                <a:avLst/>
                <a:gdLst>
                  <a:gd name="T0" fmla="*/ 0 w 109"/>
                  <a:gd name="T1" fmla="*/ 70 h 187"/>
                  <a:gd name="T2" fmla="*/ 109 w 109"/>
                  <a:gd name="T3" fmla="*/ 0 h 187"/>
                  <a:gd name="T4" fmla="*/ 38 w 109"/>
                  <a:gd name="T5" fmla="*/ 187 h 187"/>
                  <a:gd name="T6" fmla="*/ 0 w 109"/>
                  <a:gd name="T7" fmla="*/ 70 h 187"/>
                </a:gdLst>
                <a:ahLst/>
                <a:cxnLst>
                  <a:cxn ang="0">
                    <a:pos x="T0" y="T1"/>
                  </a:cxn>
                  <a:cxn ang="0">
                    <a:pos x="T2" y="T3"/>
                  </a:cxn>
                  <a:cxn ang="0">
                    <a:pos x="T4" y="T5"/>
                  </a:cxn>
                  <a:cxn ang="0">
                    <a:pos x="T6" y="T7"/>
                  </a:cxn>
                </a:cxnLst>
                <a:rect l="0" t="0" r="r" b="b"/>
                <a:pathLst>
                  <a:path w="109" h="187">
                    <a:moveTo>
                      <a:pt x="0" y="70"/>
                    </a:moveTo>
                    <a:lnTo>
                      <a:pt x="109" y="0"/>
                    </a:lnTo>
                    <a:lnTo>
                      <a:pt x="38" y="187"/>
                    </a:lnTo>
                    <a:lnTo>
                      <a:pt x="0" y="7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5" name="Freeform 129">
                <a:extLst>
                  <a:ext uri="{FF2B5EF4-FFF2-40B4-BE49-F238E27FC236}">
                    <a16:creationId xmlns:a16="http://schemas.microsoft.com/office/drawing/2014/main" id="{5808644C-DA8E-4F75-9C3D-B4DE58595439}"/>
                  </a:ext>
                </a:extLst>
              </p:cNvPr>
              <p:cNvSpPr>
                <a:spLocks/>
              </p:cNvSpPr>
              <p:nvPr/>
            </p:nvSpPr>
            <p:spPr bwMode="auto">
              <a:xfrm>
                <a:off x="13050836" y="-1482725"/>
                <a:ext cx="141288" cy="192088"/>
              </a:xfrm>
              <a:custGeom>
                <a:avLst/>
                <a:gdLst>
                  <a:gd name="T0" fmla="*/ 0 w 89"/>
                  <a:gd name="T1" fmla="*/ 85 h 121"/>
                  <a:gd name="T2" fmla="*/ 89 w 89"/>
                  <a:gd name="T3" fmla="*/ 0 h 121"/>
                  <a:gd name="T4" fmla="*/ 89 w 89"/>
                  <a:gd name="T5" fmla="*/ 121 h 121"/>
                  <a:gd name="T6" fmla="*/ 0 w 89"/>
                  <a:gd name="T7" fmla="*/ 85 h 121"/>
                </a:gdLst>
                <a:ahLst/>
                <a:cxnLst>
                  <a:cxn ang="0">
                    <a:pos x="T0" y="T1"/>
                  </a:cxn>
                  <a:cxn ang="0">
                    <a:pos x="T2" y="T3"/>
                  </a:cxn>
                  <a:cxn ang="0">
                    <a:pos x="T4" y="T5"/>
                  </a:cxn>
                  <a:cxn ang="0">
                    <a:pos x="T6" y="T7"/>
                  </a:cxn>
                </a:cxnLst>
                <a:rect l="0" t="0" r="r" b="b"/>
                <a:pathLst>
                  <a:path w="89" h="121">
                    <a:moveTo>
                      <a:pt x="0" y="85"/>
                    </a:moveTo>
                    <a:lnTo>
                      <a:pt x="89" y="0"/>
                    </a:lnTo>
                    <a:lnTo>
                      <a:pt x="89" y="121"/>
                    </a:lnTo>
                    <a:lnTo>
                      <a:pt x="0" y="85"/>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6" name="Freeform 130">
                <a:extLst>
                  <a:ext uri="{FF2B5EF4-FFF2-40B4-BE49-F238E27FC236}">
                    <a16:creationId xmlns:a16="http://schemas.microsoft.com/office/drawing/2014/main" id="{392C7B8E-B882-4870-8E10-2B3A31679196}"/>
                  </a:ext>
                </a:extLst>
              </p:cNvPr>
              <p:cNvSpPr>
                <a:spLocks/>
              </p:cNvSpPr>
              <p:nvPr/>
            </p:nvSpPr>
            <p:spPr bwMode="auto">
              <a:xfrm>
                <a:off x="13344523" y="-1525588"/>
                <a:ext cx="134938" cy="307975"/>
              </a:xfrm>
              <a:custGeom>
                <a:avLst/>
                <a:gdLst>
                  <a:gd name="T0" fmla="*/ 17 w 85"/>
                  <a:gd name="T1" fmla="*/ 139 h 194"/>
                  <a:gd name="T2" fmla="*/ 85 w 85"/>
                  <a:gd name="T3" fmla="*/ 0 h 194"/>
                  <a:gd name="T4" fmla="*/ 69 w 85"/>
                  <a:gd name="T5" fmla="*/ 194 h 194"/>
                  <a:gd name="T6" fmla="*/ 0 w 85"/>
                  <a:gd name="T7" fmla="*/ 175 h 194"/>
                  <a:gd name="T8" fmla="*/ 17 w 85"/>
                  <a:gd name="T9" fmla="*/ 139 h 194"/>
                </a:gdLst>
                <a:ahLst/>
                <a:cxnLst>
                  <a:cxn ang="0">
                    <a:pos x="T0" y="T1"/>
                  </a:cxn>
                  <a:cxn ang="0">
                    <a:pos x="T2" y="T3"/>
                  </a:cxn>
                  <a:cxn ang="0">
                    <a:pos x="T4" y="T5"/>
                  </a:cxn>
                  <a:cxn ang="0">
                    <a:pos x="T6" y="T7"/>
                  </a:cxn>
                  <a:cxn ang="0">
                    <a:pos x="T8" y="T9"/>
                  </a:cxn>
                </a:cxnLst>
                <a:rect l="0" t="0" r="r" b="b"/>
                <a:pathLst>
                  <a:path w="85" h="194">
                    <a:moveTo>
                      <a:pt x="17" y="139"/>
                    </a:moveTo>
                    <a:lnTo>
                      <a:pt x="85" y="0"/>
                    </a:lnTo>
                    <a:lnTo>
                      <a:pt x="69" y="194"/>
                    </a:lnTo>
                    <a:lnTo>
                      <a:pt x="0" y="175"/>
                    </a:lnTo>
                    <a:lnTo>
                      <a:pt x="17" y="139"/>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7" name="Freeform 131">
                <a:extLst>
                  <a:ext uri="{FF2B5EF4-FFF2-40B4-BE49-F238E27FC236}">
                    <a16:creationId xmlns:a16="http://schemas.microsoft.com/office/drawing/2014/main" id="{A46D146B-1285-422C-9EC1-6C2104DA3589}"/>
                  </a:ext>
                </a:extLst>
              </p:cNvPr>
              <p:cNvSpPr>
                <a:spLocks/>
              </p:cNvSpPr>
              <p:nvPr/>
            </p:nvSpPr>
            <p:spPr bwMode="auto">
              <a:xfrm>
                <a:off x="12753973" y="-2051050"/>
                <a:ext cx="141288" cy="125413"/>
              </a:xfrm>
              <a:custGeom>
                <a:avLst/>
                <a:gdLst>
                  <a:gd name="T0" fmla="*/ 0 w 89"/>
                  <a:gd name="T1" fmla="*/ 30 h 79"/>
                  <a:gd name="T2" fmla="*/ 89 w 89"/>
                  <a:gd name="T3" fmla="*/ 0 h 79"/>
                  <a:gd name="T4" fmla="*/ 8 w 89"/>
                  <a:gd name="T5" fmla="*/ 79 h 79"/>
                  <a:gd name="T6" fmla="*/ 0 w 89"/>
                  <a:gd name="T7" fmla="*/ 30 h 79"/>
                </a:gdLst>
                <a:ahLst/>
                <a:cxnLst>
                  <a:cxn ang="0">
                    <a:pos x="T0" y="T1"/>
                  </a:cxn>
                  <a:cxn ang="0">
                    <a:pos x="T2" y="T3"/>
                  </a:cxn>
                  <a:cxn ang="0">
                    <a:pos x="T4" y="T5"/>
                  </a:cxn>
                  <a:cxn ang="0">
                    <a:pos x="T6" y="T7"/>
                  </a:cxn>
                </a:cxnLst>
                <a:rect l="0" t="0" r="r" b="b"/>
                <a:pathLst>
                  <a:path w="89" h="79">
                    <a:moveTo>
                      <a:pt x="0" y="30"/>
                    </a:moveTo>
                    <a:lnTo>
                      <a:pt x="89" y="0"/>
                    </a:lnTo>
                    <a:lnTo>
                      <a:pt x="8" y="79"/>
                    </a:lnTo>
                    <a:lnTo>
                      <a:pt x="0" y="3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132">
                <a:extLst>
                  <a:ext uri="{FF2B5EF4-FFF2-40B4-BE49-F238E27FC236}">
                    <a16:creationId xmlns:a16="http://schemas.microsoft.com/office/drawing/2014/main" id="{2D1EA037-E0A6-4016-858D-91EB86D95E64}"/>
                  </a:ext>
                </a:extLst>
              </p:cNvPr>
              <p:cNvSpPr>
                <a:spLocks/>
              </p:cNvSpPr>
              <p:nvPr/>
            </p:nvSpPr>
            <p:spPr bwMode="auto">
              <a:xfrm>
                <a:off x="12779373" y="-1881188"/>
                <a:ext cx="115888" cy="236538"/>
              </a:xfrm>
              <a:custGeom>
                <a:avLst/>
                <a:gdLst>
                  <a:gd name="T0" fmla="*/ 9 w 73"/>
                  <a:gd name="T1" fmla="*/ 37 h 149"/>
                  <a:gd name="T2" fmla="*/ 73 w 73"/>
                  <a:gd name="T3" fmla="*/ 0 h 149"/>
                  <a:gd name="T4" fmla="*/ 0 w 73"/>
                  <a:gd name="T5" fmla="*/ 149 h 149"/>
                  <a:gd name="T6" fmla="*/ 9 w 73"/>
                  <a:gd name="T7" fmla="*/ 37 h 149"/>
                </a:gdLst>
                <a:ahLst/>
                <a:cxnLst>
                  <a:cxn ang="0">
                    <a:pos x="T0" y="T1"/>
                  </a:cxn>
                  <a:cxn ang="0">
                    <a:pos x="T2" y="T3"/>
                  </a:cxn>
                  <a:cxn ang="0">
                    <a:pos x="T4" y="T5"/>
                  </a:cxn>
                  <a:cxn ang="0">
                    <a:pos x="T6" y="T7"/>
                  </a:cxn>
                </a:cxnLst>
                <a:rect l="0" t="0" r="r" b="b"/>
                <a:pathLst>
                  <a:path w="73" h="149">
                    <a:moveTo>
                      <a:pt x="9" y="37"/>
                    </a:moveTo>
                    <a:lnTo>
                      <a:pt x="73" y="0"/>
                    </a:lnTo>
                    <a:lnTo>
                      <a:pt x="0" y="149"/>
                    </a:lnTo>
                    <a:lnTo>
                      <a:pt x="9" y="37"/>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133">
                <a:extLst>
                  <a:ext uri="{FF2B5EF4-FFF2-40B4-BE49-F238E27FC236}">
                    <a16:creationId xmlns:a16="http://schemas.microsoft.com/office/drawing/2014/main" id="{D6530A1F-5921-4E64-8CF4-34E5BBACBB2C}"/>
                  </a:ext>
                </a:extLst>
              </p:cNvPr>
              <p:cNvSpPr>
                <a:spLocks/>
              </p:cNvSpPr>
              <p:nvPr/>
            </p:nvSpPr>
            <p:spPr bwMode="auto">
              <a:xfrm>
                <a:off x="12809536" y="-2513013"/>
                <a:ext cx="155575" cy="128588"/>
              </a:xfrm>
              <a:custGeom>
                <a:avLst/>
                <a:gdLst>
                  <a:gd name="T0" fmla="*/ 0 w 98"/>
                  <a:gd name="T1" fmla="*/ 67 h 81"/>
                  <a:gd name="T2" fmla="*/ 98 w 98"/>
                  <a:gd name="T3" fmla="*/ 81 h 81"/>
                  <a:gd name="T4" fmla="*/ 8 w 98"/>
                  <a:gd name="T5" fmla="*/ 0 h 81"/>
                  <a:gd name="T6" fmla="*/ 0 w 98"/>
                  <a:gd name="T7" fmla="*/ 67 h 81"/>
                </a:gdLst>
                <a:ahLst/>
                <a:cxnLst>
                  <a:cxn ang="0">
                    <a:pos x="T0" y="T1"/>
                  </a:cxn>
                  <a:cxn ang="0">
                    <a:pos x="T2" y="T3"/>
                  </a:cxn>
                  <a:cxn ang="0">
                    <a:pos x="T4" y="T5"/>
                  </a:cxn>
                  <a:cxn ang="0">
                    <a:pos x="T6" y="T7"/>
                  </a:cxn>
                </a:cxnLst>
                <a:rect l="0" t="0" r="r" b="b"/>
                <a:pathLst>
                  <a:path w="98" h="81">
                    <a:moveTo>
                      <a:pt x="0" y="67"/>
                    </a:moveTo>
                    <a:lnTo>
                      <a:pt x="98" y="81"/>
                    </a:lnTo>
                    <a:lnTo>
                      <a:pt x="8" y="0"/>
                    </a:lnTo>
                    <a:lnTo>
                      <a:pt x="0" y="67"/>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92" name="Group 191">
              <a:extLst>
                <a:ext uri="{FF2B5EF4-FFF2-40B4-BE49-F238E27FC236}">
                  <a16:creationId xmlns:a16="http://schemas.microsoft.com/office/drawing/2014/main" id="{F4E24C96-786E-4ED2-8539-086477DF0278}"/>
                </a:ext>
              </a:extLst>
            </p:cNvPr>
            <p:cNvGrpSpPr/>
            <p:nvPr/>
          </p:nvGrpSpPr>
          <p:grpSpPr>
            <a:xfrm>
              <a:off x="9881130" y="1296698"/>
              <a:ext cx="1968114" cy="864518"/>
              <a:chOff x="12636349" y="-2862577"/>
              <a:chExt cx="3022749" cy="1327779"/>
            </a:xfrm>
            <a:solidFill>
              <a:srgbClr val="3399FF"/>
            </a:solidFill>
          </p:grpSpPr>
          <p:sp>
            <p:nvSpPr>
              <p:cNvPr id="193" name="Freeform 134">
                <a:extLst>
                  <a:ext uri="{FF2B5EF4-FFF2-40B4-BE49-F238E27FC236}">
                    <a16:creationId xmlns:a16="http://schemas.microsoft.com/office/drawing/2014/main" id="{7A805A9B-7F9C-422E-A8BE-09129028A7FC}"/>
                  </a:ext>
                </a:extLst>
              </p:cNvPr>
              <p:cNvSpPr>
                <a:spLocks/>
              </p:cNvSpPr>
              <p:nvPr/>
            </p:nvSpPr>
            <p:spPr bwMode="auto">
              <a:xfrm>
                <a:off x="14658973" y="-2859088"/>
                <a:ext cx="1000125" cy="1177925"/>
              </a:xfrm>
              <a:custGeom>
                <a:avLst/>
                <a:gdLst>
                  <a:gd name="T0" fmla="*/ 96 w 303"/>
                  <a:gd name="T1" fmla="*/ 6 h 357"/>
                  <a:gd name="T2" fmla="*/ 187 w 303"/>
                  <a:gd name="T3" fmla="*/ 0 h 357"/>
                  <a:gd name="T4" fmla="*/ 130 w 303"/>
                  <a:gd name="T5" fmla="*/ 166 h 357"/>
                  <a:gd name="T6" fmla="*/ 171 w 303"/>
                  <a:gd name="T7" fmla="*/ 162 h 357"/>
                  <a:gd name="T8" fmla="*/ 212 w 303"/>
                  <a:gd name="T9" fmla="*/ 19 h 357"/>
                  <a:gd name="T10" fmla="*/ 303 w 303"/>
                  <a:gd name="T11" fmla="*/ 13 h 357"/>
                  <a:gd name="T12" fmla="*/ 202 w 303"/>
                  <a:gd name="T13" fmla="*/ 344 h 357"/>
                  <a:gd name="T14" fmla="*/ 116 w 303"/>
                  <a:gd name="T15" fmla="*/ 357 h 357"/>
                  <a:gd name="T16" fmla="*/ 152 w 303"/>
                  <a:gd name="T17" fmla="*/ 227 h 357"/>
                  <a:gd name="T18" fmla="*/ 110 w 303"/>
                  <a:gd name="T19" fmla="*/ 231 h 357"/>
                  <a:gd name="T20" fmla="*/ 86 w 303"/>
                  <a:gd name="T21" fmla="*/ 332 h 357"/>
                  <a:gd name="T22" fmla="*/ 0 w 303"/>
                  <a:gd name="T23" fmla="*/ 344 h 357"/>
                  <a:gd name="T24" fmla="*/ 96 w 303"/>
                  <a:gd name="T25" fmla="*/ 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357">
                    <a:moveTo>
                      <a:pt x="96" y="6"/>
                    </a:moveTo>
                    <a:cubicBezTo>
                      <a:pt x="187" y="0"/>
                      <a:pt x="187" y="0"/>
                      <a:pt x="187" y="0"/>
                    </a:cubicBezTo>
                    <a:cubicBezTo>
                      <a:pt x="165" y="61"/>
                      <a:pt x="145" y="116"/>
                      <a:pt x="130" y="166"/>
                    </a:cubicBezTo>
                    <a:cubicBezTo>
                      <a:pt x="171" y="162"/>
                      <a:pt x="171" y="162"/>
                      <a:pt x="171" y="162"/>
                    </a:cubicBezTo>
                    <a:cubicBezTo>
                      <a:pt x="212" y="19"/>
                      <a:pt x="212" y="19"/>
                      <a:pt x="212" y="19"/>
                    </a:cubicBezTo>
                    <a:cubicBezTo>
                      <a:pt x="303" y="13"/>
                      <a:pt x="303" y="13"/>
                      <a:pt x="303" y="13"/>
                    </a:cubicBezTo>
                    <a:cubicBezTo>
                      <a:pt x="255" y="142"/>
                      <a:pt x="221" y="252"/>
                      <a:pt x="202" y="344"/>
                    </a:cubicBezTo>
                    <a:cubicBezTo>
                      <a:pt x="116" y="357"/>
                      <a:pt x="116" y="357"/>
                      <a:pt x="116" y="357"/>
                    </a:cubicBezTo>
                    <a:cubicBezTo>
                      <a:pt x="152" y="227"/>
                      <a:pt x="152" y="227"/>
                      <a:pt x="152" y="227"/>
                    </a:cubicBezTo>
                    <a:cubicBezTo>
                      <a:pt x="143" y="228"/>
                      <a:pt x="129" y="229"/>
                      <a:pt x="110" y="231"/>
                    </a:cubicBezTo>
                    <a:cubicBezTo>
                      <a:pt x="99" y="270"/>
                      <a:pt x="91" y="304"/>
                      <a:pt x="86" y="332"/>
                    </a:cubicBezTo>
                    <a:cubicBezTo>
                      <a:pt x="0" y="344"/>
                      <a:pt x="0" y="344"/>
                      <a:pt x="0" y="344"/>
                    </a:cubicBezTo>
                    <a:lnTo>
                      <a:pt x="96" y="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4" name="Freeform 135">
                <a:extLst>
                  <a:ext uri="{FF2B5EF4-FFF2-40B4-BE49-F238E27FC236}">
                    <a16:creationId xmlns:a16="http://schemas.microsoft.com/office/drawing/2014/main" id="{97A77A16-9B98-43EF-8A22-EC64A74DC476}"/>
                  </a:ext>
                </a:extLst>
              </p:cNvPr>
              <p:cNvSpPr>
                <a:spLocks/>
              </p:cNvSpPr>
              <p:nvPr/>
            </p:nvSpPr>
            <p:spPr bwMode="auto">
              <a:xfrm>
                <a:off x="12636349" y="-2862577"/>
                <a:ext cx="886124" cy="1327779"/>
              </a:xfrm>
              <a:custGeom>
                <a:avLst/>
                <a:gdLst>
                  <a:gd name="T0" fmla="*/ 211 w 303"/>
                  <a:gd name="T1" fmla="*/ 0 h 454"/>
                  <a:gd name="T2" fmla="*/ 303 w 303"/>
                  <a:gd name="T3" fmla="*/ 68 h 454"/>
                  <a:gd name="T4" fmla="*/ 235 w 303"/>
                  <a:gd name="T5" fmla="*/ 143 h 454"/>
                  <a:gd name="T6" fmla="*/ 203 w 303"/>
                  <a:gd name="T7" fmla="*/ 128 h 454"/>
                  <a:gd name="T8" fmla="*/ 136 w 303"/>
                  <a:gd name="T9" fmla="*/ 183 h 454"/>
                  <a:gd name="T10" fmla="*/ 99 w 303"/>
                  <a:gd name="T11" fmla="*/ 268 h 454"/>
                  <a:gd name="T12" fmla="*/ 95 w 303"/>
                  <a:gd name="T13" fmla="*/ 302 h 454"/>
                  <a:gd name="T14" fmla="*/ 125 w 303"/>
                  <a:gd name="T15" fmla="*/ 358 h 454"/>
                  <a:gd name="T16" fmla="*/ 145 w 303"/>
                  <a:gd name="T17" fmla="*/ 362 h 454"/>
                  <a:gd name="T18" fmla="*/ 211 w 303"/>
                  <a:gd name="T19" fmla="*/ 316 h 454"/>
                  <a:gd name="T20" fmla="*/ 231 w 303"/>
                  <a:gd name="T21" fmla="*/ 388 h 454"/>
                  <a:gd name="T22" fmla="*/ 109 w 303"/>
                  <a:gd name="T23" fmla="*/ 454 h 454"/>
                  <a:gd name="T24" fmla="*/ 17 w 303"/>
                  <a:gd name="T25" fmla="*/ 388 h 454"/>
                  <a:gd name="T26" fmla="*/ 0 w 303"/>
                  <a:gd name="T27" fmla="*/ 301 h 454"/>
                  <a:gd name="T28" fmla="*/ 9 w 303"/>
                  <a:gd name="T29" fmla="*/ 227 h 454"/>
                  <a:gd name="T30" fmla="*/ 78 w 303"/>
                  <a:gd name="T31" fmla="*/ 80 h 454"/>
                  <a:gd name="T32" fmla="*/ 211 w 303"/>
                  <a:gd name="T33"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54">
                    <a:moveTo>
                      <a:pt x="211" y="0"/>
                    </a:moveTo>
                    <a:cubicBezTo>
                      <a:pt x="253" y="0"/>
                      <a:pt x="283" y="22"/>
                      <a:pt x="303" y="68"/>
                    </a:cubicBezTo>
                    <a:cubicBezTo>
                      <a:pt x="235" y="143"/>
                      <a:pt x="235" y="143"/>
                      <a:pt x="235" y="143"/>
                    </a:cubicBezTo>
                    <a:cubicBezTo>
                      <a:pt x="226" y="133"/>
                      <a:pt x="215" y="128"/>
                      <a:pt x="203" y="128"/>
                    </a:cubicBezTo>
                    <a:cubicBezTo>
                      <a:pt x="181" y="128"/>
                      <a:pt x="159" y="147"/>
                      <a:pt x="136" y="183"/>
                    </a:cubicBezTo>
                    <a:cubicBezTo>
                      <a:pt x="117" y="214"/>
                      <a:pt x="105" y="242"/>
                      <a:pt x="99" y="268"/>
                    </a:cubicBezTo>
                    <a:cubicBezTo>
                      <a:pt x="97" y="281"/>
                      <a:pt x="95" y="292"/>
                      <a:pt x="95" y="302"/>
                    </a:cubicBezTo>
                    <a:cubicBezTo>
                      <a:pt x="95" y="329"/>
                      <a:pt x="105" y="347"/>
                      <a:pt x="125" y="358"/>
                    </a:cubicBezTo>
                    <a:cubicBezTo>
                      <a:pt x="131" y="361"/>
                      <a:pt x="138" y="362"/>
                      <a:pt x="145" y="362"/>
                    </a:cubicBezTo>
                    <a:cubicBezTo>
                      <a:pt x="166" y="362"/>
                      <a:pt x="188" y="347"/>
                      <a:pt x="211" y="316"/>
                    </a:cubicBezTo>
                    <a:cubicBezTo>
                      <a:pt x="231" y="388"/>
                      <a:pt x="231" y="388"/>
                      <a:pt x="231" y="388"/>
                    </a:cubicBezTo>
                    <a:cubicBezTo>
                      <a:pt x="191" y="432"/>
                      <a:pt x="150" y="454"/>
                      <a:pt x="109" y="454"/>
                    </a:cubicBezTo>
                    <a:cubicBezTo>
                      <a:pt x="67" y="454"/>
                      <a:pt x="37" y="432"/>
                      <a:pt x="17" y="388"/>
                    </a:cubicBezTo>
                    <a:cubicBezTo>
                      <a:pt x="5" y="362"/>
                      <a:pt x="0" y="333"/>
                      <a:pt x="0" y="301"/>
                    </a:cubicBezTo>
                    <a:cubicBezTo>
                      <a:pt x="0" y="278"/>
                      <a:pt x="3" y="253"/>
                      <a:pt x="9" y="227"/>
                    </a:cubicBezTo>
                    <a:cubicBezTo>
                      <a:pt x="21" y="173"/>
                      <a:pt x="44" y="124"/>
                      <a:pt x="78" y="80"/>
                    </a:cubicBezTo>
                    <a:cubicBezTo>
                      <a:pt x="118" y="26"/>
                      <a:pt x="163" y="0"/>
                      <a:pt x="211" y="0"/>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95" name="Freeform 136">
                <a:extLst>
                  <a:ext uri="{FF2B5EF4-FFF2-40B4-BE49-F238E27FC236}">
                    <a16:creationId xmlns:a16="http://schemas.microsoft.com/office/drawing/2014/main" id="{8AFB9A73-844D-42EC-A5F3-7947F2A213F6}"/>
                  </a:ext>
                </a:extLst>
              </p:cNvPr>
              <p:cNvSpPr>
                <a:spLocks noEditPoints="1"/>
              </p:cNvSpPr>
              <p:nvPr/>
            </p:nvSpPr>
            <p:spPr bwMode="auto">
              <a:xfrm>
                <a:off x="13282267" y="-2569150"/>
                <a:ext cx="516042" cy="980192"/>
              </a:xfrm>
              <a:custGeom>
                <a:avLst/>
                <a:gdLst>
                  <a:gd name="T0" fmla="*/ 0 w 172"/>
                  <a:gd name="T1" fmla="*/ 44 h 327"/>
                  <a:gd name="T2" fmla="*/ 96 w 172"/>
                  <a:gd name="T3" fmla="*/ 7 h 327"/>
                  <a:gd name="T4" fmla="*/ 155 w 172"/>
                  <a:gd name="T5" fmla="*/ 33 h 327"/>
                  <a:gd name="T6" fmla="*/ 109 w 172"/>
                  <a:gd name="T7" fmla="*/ 151 h 327"/>
                  <a:gd name="T8" fmla="*/ 172 w 172"/>
                  <a:gd name="T9" fmla="*/ 235 h 327"/>
                  <a:gd name="T10" fmla="*/ 121 w 172"/>
                  <a:gd name="T11" fmla="*/ 301 h 327"/>
                  <a:gd name="T12" fmla="*/ 60 w 172"/>
                  <a:gd name="T13" fmla="*/ 202 h 327"/>
                  <a:gd name="T14" fmla="*/ 59 w 172"/>
                  <a:gd name="T15" fmla="*/ 202 h 327"/>
                  <a:gd name="T16" fmla="*/ 59 w 172"/>
                  <a:gd name="T17" fmla="*/ 202 h 327"/>
                  <a:gd name="T18" fmla="*/ 63 w 172"/>
                  <a:gd name="T19" fmla="*/ 299 h 327"/>
                  <a:gd name="T20" fmla="*/ 4 w 172"/>
                  <a:gd name="T21" fmla="*/ 327 h 327"/>
                  <a:gd name="T22" fmla="*/ 3 w 172"/>
                  <a:gd name="T23" fmla="*/ 274 h 327"/>
                  <a:gd name="T24" fmla="*/ 0 w 172"/>
                  <a:gd name="T25" fmla="*/ 44 h 327"/>
                  <a:gd name="T26" fmla="*/ 61 w 172"/>
                  <a:gd name="T27" fmla="*/ 96 h 327"/>
                  <a:gd name="T28" fmla="*/ 59 w 172"/>
                  <a:gd name="T29" fmla="*/ 123 h 327"/>
                  <a:gd name="T30" fmla="*/ 59 w 172"/>
                  <a:gd name="T31" fmla="*/ 151 h 327"/>
                  <a:gd name="T32" fmla="*/ 82 w 172"/>
                  <a:gd name="T33" fmla="*/ 127 h 327"/>
                  <a:gd name="T34" fmla="*/ 98 w 172"/>
                  <a:gd name="T35" fmla="*/ 98 h 327"/>
                  <a:gd name="T36" fmla="*/ 98 w 172"/>
                  <a:gd name="T37" fmla="*/ 91 h 327"/>
                  <a:gd name="T38" fmla="*/ 85 w 172"/>
                  <a:gd name="T39" fmla="*/ 85 h 327"/>
                  <a:gd name="T40" fmla="*/ 61 w 172"/>
                  <a:gd name="T41" fmla="*/ 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327">
                    <a:moveTo>
                      <a:pt x="0" y="44"/>
                    </a:moveTo>
                    <a:cubicBezTo>
                      <a:pt x="38" y="24"/>
                      <a:pt x="71" y="11"/>
                      <a:pt x="96" y="7"/>
                    </a:cubicBezTo>
                    <a:cubicBezTo>
                      <a:pt x="131" y="0"/>
                      <a:pt x="151" y="9"/>
                      <a:pt x="155" y="33"/>
                    </a:cubicBezTo>
                    <a:cubicBezTo>
                      <a:pt x="162" y="68"/>
                      <a:pt x="146" y="107"/>
                      <a:pt x="109" y="151"/>
                    </a:cubicBezTo>
                    <a:cubicBezTo>
                      <a:pt x="115" y="160"/>
                      <a:pt x="135" y="188"/>
                      <a:pt x="172" y="235"/>
                    </a:cubicBezTo>
                    <a:cubicBezTo>
                      <a:pt x="161" y="250"/>
                      <a:pt x="144" y="272"/>
                      <a:pt x="121" y="301"/>
                    </a:cubicBezTo>
                    <a:cubicBezTo>
                      <a:pt x="60" y="202"/>
                      <a:pt x="60" y="202"/>
                      <a:pt x="60" y="202"/>
                    </a:cubicBezTo>
                    <a:cubicBezTo>
                      <a:pt x="59" y="202"/>
                      <a:pt x="59" y="202"/>
                      <a:pt x="59" y="202"/>
                    </a:cubicBezTo>
                    <a:cubicBezTo>
                      <a:pt x="59" y="202"/>
                      <a:pt x="59" y="202"/>
                      <a:pt x="59" y="202"/>
                    </a:cubicBezTo>
                    <a:cubicBezTo>
                      <a:pt x="59" y="237"/>
                      <a:pt x="60" y="269"/>
                      <a:pt x="63" y="299"/>
                    </a:cubicBezTo>
                    <a:cubicBezTo>
                      <a:pt x="4" y="327"/>
                      <a:pt x="4" y="327"/>
                      <a:pt x="4" y="327"/>
                    </a:cubicBezTo>
                    <a:cubicBezTo>
                      <a:pt x="4" y="321"/>
                      <a:pt x="4" y="304"/>
                      <a:pt x="3" y="274"/>
                    </a:cubicBezTo>
                    <a:lnTo>
                      <a:pt x="0" y="44"/>
                    </a:lnTo>
                    <a:close/>
                    <a:moveTo>
                      <a:pt x="61" y="96"/>
                    </a:moveTo>
                    <a:cubicBezTo>
                      <a:pt x="60" y="105"/>
                      <a:pt x="59" y="114"/>
                      <a:pt x="59" y="123"/>
                    </a:cubicBezTo>
                    <a:cubicBezTo>
                      <a:pt x="59" y="151"/>
                      <a:pt x="59" y="151"/>
                      <a:pt x="59" y="151"/>
                    </a:cubicBezTo>
                    <a:cubicBezTo>
                      <a:pt x="67" y="144"/>
                      <a:pt x="75" y="137"/>
                      <a:pt x="82" y="127"/>
                    </a:cubicBezTo>
                    <a:cubicBezTo>
                      <a:pt x="91" y="117"/>
                      <a:pt x="96" y="107"/>
                      <a:pt x="98" y="98"/>
                    </a:cubicBezTo>
                    <a:cubicBezTo>
                      <a:pt x="98" y="96"/>
                      <a:pt x="99" y="93"/>
                      <a:pt x="98" y="91"/>
                    </a:cubicBezTo>
                    <a:cubicBezTo>
                      <a:pt x="97" y="86"/>
                      <a:pt x="93" y="84"/>
                      <a:pt x="85" y="85"/>
                    </a:cubicBezTo>
                    <a:cubicBezTo>
                      <a:pt x="80" y="86"/>
                      <a:pt x="71" y="90"/>
                      <a:pt x="61" y="96"/>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6" name="Freeform 137">
                <a:extLst>
                  <a:ext uri="{FF2B5EF4-FFF2-40B4-BE49-F238E27FC236}">
                    <a16:creationId xmlns:a16="http://schemas.microsoft.com/office/drawing/2014/main" id="{56AD7ECA-5065-442F-AFBE-32B527BA6FD0}"/>
                  </a:ext>
                </a:extLst>
              </p:cNvPr>
              <p:cNvSpPr>
                <a:spLocks/>
              </p:cNvSpPr>
              <p:nvPr/>
            </p:nvSpPr>
            <p:spPr bwMode="auto">
              <a:xfrm>
                <a:off x="13700825" y="-2492975"/>
                <a:ext cx="534988" cy="746125"/>
              </a:xfrm>
              <a:custGeom>
                <a:avLst/>
                <a:gdLst>
                  <a:gd name="T0" fmla="*/ 38 w 162"/>
                  <a:gd name="T1" fmla="*/ 10 h 226"/>
                  <a:gd name="T2" fmla="*/ 90 w 162"/>
                  <a:gd name="T3" fmla="*/ 0 h 226"/>
                  <a:gd name="T4" fmla="*/ 59 w 162"/>
                  <a:gd name="T5" fmla="*/ 144 h 226"/>
                  <a:gd name="T6" fmla="*/ 88 w 162"/>
                  <a:gd name="T7" fmla="*/ 131 h 226"/>
                  <a:gd name="T8" fmla="*/ 110 w 162"/>
                  <a:gd name="T9" fmla="*/ 10 h 226"/>
                  <a:gd name="T10" fmla="*/ 162 w 162"/>
                  <a:gd name="T11" fmla="*/ 0 h 226"/>
                  <a:gd name="T12" fmla="*/ 121 w 162"/>
                  <a:gd name="T13" fmla="*/ 213 h 226"/>
                  <a:gd name="T14" fmla="*/ 72 w 162"/>
                  <a:gd name="T15" fmla="*/ 226 h 226"/>
                  <a:gd name="T16" fmla="*/ 78 w 162"/>
                  <a:gd name="T17" fmla="*/ 192 h 226"/>
                  <a:gd name="T18" fmla="*/ 0 w 162"/>
                  <a:gd name="T19" fmla="*/ 226 h 226"/>
                  <a:gd name="T20" fmla="*/ 38 w 162"/>
                  <a:gd name="T21" fmla="*/ 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226">
                    <a:moveTo>
                      <a:pt x="38" y="10"/>
                    </a:moveTo>
                    <a:cubicBezTo>
                      <a:pt x="90" y="0"/>
                      <a:pt x="90" y="0"/>
                      <a:pt x="90" y="0"/>
                    </a:cubicBezTo>
                    <a:cubicBezTo>
                      <a:pt x="76" y="53"/>
                      <a:pt x="66" y="101"/>
                      <a:pt x="59" y="144"/>
                    </a:cubicBezTo>
                    <a:cubicBezTo>
                      <a:pt x="88" y="131"/>
                      <a:pt x="88" y="131"/>
                      <a:pt x="88" y="131"/>
                    </a:cubicBezTo>
                    <a:cubicBezTo>
                      <a:pt x="110" y="10"/>
                      <a:pt x="110" y="10"/>
                      <a:pt x="110" y="10"/>
                    </a:cubicBezTo>
                    <a:cubicBezTo>
                      <a:pt x="162" y="0"/>
                      <a:pt x="162" y="0"/>
                      <a:pt x="162" y="0"/>
                    </a:cubicBezTo>
                    <a:cubicBezTo>
                      <a:pt x="141" y="83"/>
                      <a:pt x="127" y="154"/>
                      <a:pt x="121" y="213"/>
                    </a:cubicBezTo>
                    <a:cubicBezTo>
                      <a:pt x="72" y="226"/>
                      <a:pt x="72" y="226"/>
                      <a:pt x="72" y="226"/>
                    </a:cubicBezTo>
                    <a:cubicBezTo>
                      <a:pt x="78" y="192"/>
                      <a:pt x="78" y="192"/>
                      <a:pt x="78" y="192"/>
                    </a:cubicBezTo>
                    <a:cubicBezTo>
                      <a:pt x="61" y="200"/>
                      <a:pt x="35" y="211"/>
                      <a:pt x="0" y="226"/>
                    </a:cubicBezTo>
                    <a:lnTo>
                      <a:pt x="38" y="1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8" name="Freeform 138">
                <a:extLst>
                  <a:ext uri="{FF2B5EF4-FFF2-40B4-BE49-F238E27FC236}">
                    <a16:creationId xmlns:a16="http://schemas.microsoft.com/office/drawing/2014/main" id="{3BDD7527-E76F-4D17-A6CF-21B5735ED3C9}"/>
                  </a:ext>
                </a:extLst>
              </p:cNvPr>
              <p:cNvSpPr>
                <a:spLocks/>
              </p:cNvSpPr>
              <p:nvPr/>
            </p:nvSpPr>
            <p:spPr bwMode="auto">
              <a:xfrm>
                <a:off x="14026760" y="-2559000"/>
                <a:ext cx="908050" cy="852488"/>
              </a:xfrm>
              <a:custGeom>
                <a:avLst/>
                <a:gdLst>
                  <a:gd name="T0" fmla="*/ 246 w 275"/>
                  <a:gd name="T1" fmla="*/ 103 h 258"/>
                  <a:gd name="T2" fmla="*/ 213 w 275"/>
                  <a:gd name="T3" fmla="*/ 102 h 258"/>
                  <a:gd name="T4" fmla="*/ 181 w 275"/>
                  <a:gd name="T5" fmla="*/ 101 h 258"/>
                  <a:gd name="T6" fmla="*/ 179 w 275"/>
                  <a:gd name="T7" fmla="*/ 79 h 258"/>
                  <a:gd name="T8" fmla="*/ 145 w 275"/>
                  <a:gd name="T9" fmla="*/ 83 h 258"/>
                  <a:gd name="T10" fmla="*/ 128 w 275"/>
                  <a:gd name="T11" fmla="*/ 102 h 258"/>
                  <a:gd name="T12" fmla="*/ 139 w 275"/>
                  <a:gd name="T13" fmla="*/ 115 h 258"/>
                  <a:gd name="T14" fmla="*/ 158 w 275"/>
                  <a:gd name="T15" fmla="*/ 120 h 258"/>
                  <a:gd name="T16" fmla="*/ 187 w 275"/>
                  <a:gd name="T17" fmla="*/ 129 h 258"/>
                  <a:gd name="T18" fmla="*/ 214 w 275"/>
                  <a:gd name="T19" fmla="*/ 166 h 258"/>
                  <a:gd name="T20" fmla="*/ 210 w 275"/>
                  <a:gd name="T21" fmla="*/ 180 h 258"/>
                  <a:gd name="T22" fmla="*/ 170 w 275"/>
                  <a:gd name="T23" fmla="*/ 223 h 258"/>
                  <a:gd name="T24" fmla="*/ 81 w 275"/>
                  <a:gd name="T25" fmla="*/ 256 h 258"/>
                  <a:gd name="T26" fmla="*/ 33 w 275"/>
                  <a:gd name="T27" fmla="*/ 250 h 258"/>
                  <a:gd name="T28" fmla="*/ 0 w 275"/>
                  <a:gd name="T29" fmla="*/ 224 h 258"/>
                  <a:gd name="T30" fmla="*/ 57 w 275"/>
                  <a:gd name="T31" fmla="*/ 171 h 258"/>
                  <a:gd name="T32" fmla="*/ 79 w 275"/>
                  <a:gd name="T33" fmla="*/ 190 h 258"/>
                  <a:gd name="T34" fmla="*/ 92 w 275"/>
                  <a:gd name="T35" fmla="*/ 193 h 258"/>
                  <a:gd name="T36" fmla="*/ 117 w 275"/>
                  <a:gd name="T37" fmla="*/ 194 h 258"/>
                  <a:gd name="T38" fmla="*/ 139 w 275"/>
                  <a:gd name="T39" fmla="*/ 184 h 258"/>
                  <a:gd name="T40" fmla="*/ 127 w 275"/>
                  <a:gd name="T41" fmla="*/ 168 h 258"/>
                  <a:gd name="T42" fmla="*/ 96 w 275"/>
                  <a:gd name="T43" fmla="*/ 160 h 258"/>
                  <a:gd name="T44" fmla="*/ 64 w 275"/>
                  <a:gd name="T45" fmla="*/ 151 h 258"/>
                  <a:gd name="T46" fmla="*/ 45 w 275"/>
                  <a:gd name="T47" fmla="*/ 137 h 258"/>
                  <a:gd name="T48" fmla="*/ 46 w 275"/>
                  <a:gd name="T49" fmla="*/ 102 h 258"/>
                  <a:gd name="T50" fmla="*/ 139 w 275"/>
                  <a:gd name="T51" fmla="*/ 30 h 258"/>
                  <a:gd name="T52" fmla="*/ 248 w 275"/>
                  <a:gd name="T53" fmla="*/ 9 h 258"/>
                  <a:gd name="T54" fmla="*/ 260 w 275"/>
                  <a:gd name="T55" fmla="*/ 75 h 258"/>
                  <a:gd name="T56" fmla="*/ 246 w 275"/>
                  <a:gd name="T57" fmla="*/ 10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258">
                    <a:moveTo>
                      <a:pt x="246" y="103"/>
                    </a:moveTo>
                    <a:cubicBezTo>
                      <a:pt x="237" y="103"/>
                      <a:pt x="226" y="102"/>
                      <a:pt x="213" y="102"/>
                    </a:cubicBezTo>
                    <a:cubicBezTo>
                      <a:pt x="181" y="101"/>
                      <a:pt x="181" y="101"/>
                      <a:pt x="181" y="101"/>
                    </a:cubicBezTo>
                    <a:cubicBezTo>
                      <a:pt x="186" y="89"/>
                      <a:pt x="185" y="82"/>
                      <a:pt x="179" y="79"/>
                    </a:cubicBezTo>
                    <a:cubicBezTo>
                      <a:pt x="170" y="75"/>
                      <a:pt x="159" y="77"/>
                      <a:pt x="145" y="83"/>
                    </a:cubicBezTo>
                    <a:cubicBezTo>
                      <a:pt x="136" y="88"/>
                      <a:pt x="130" y="94"/>
                      <a:pt x="128" y="102"/>
                    </a:cubicBezTo>
                    <a:cubicBezTo>
                      <a:pt x="126" y="107"/>
                      <a:pt x="130" y="111"/>
                      <a:pt x="139" y="115"/>
                    </a:cubicBezTo>
                    <a:cubicBezTo>
                      <a:pt x="143" y="117"/>
                      <a:pt x="150" y="118"/>
                      <a:pt x="158" y="120"/>
                    </a:cubicBezTo>
                    <a:cubicBezTo>
                      <a:pt x="169" y="123"/>
                      <a:pt x="179" y="125"/>
                      <a:pt x="187" y="129"/>
                    </a:cubicBezTo>
                    <a:cubicBezTo>
                      <a:pt x="208" y="138"/>
                      <a:pt x="217" y="150"/>
                      <a:pt x="214" y="166"/>
                    </a:cubicBezTo>
                    <a:cubicBezTo>
                      <a:pt x="213" y="170"/>
                      <a:pt x="212" y="175"/>
                      <a:pt x="210" y="180"/>
                    </a:cubicBezTo>
                    <a:cubicBezTo>
                      <a:pt x="203" y="196"/>
                      <a:pt x="190" y="210"/>
                      <a:pt x="170" y="223"/>
                    </a:cubicBezTo>
                    <a:cubicBezTo>
                      <a:pt x="145" y="241"/>
                      <a:pt x="115" y="251"/>
                      <a:pt x="81" y="256"/>
                    </a:cubicBezTo>
                    <a:cubicBezTo>
                      <a:pt x="63" y="258"/>
                      <a:pt x="47" y="256"/>
                      <a:pt x="33" y="250"/>
                    </a:cubicBezTo>
                    <a:cubicBezTo>
                      <a:pt x="20" y="245"/>
                      <a:pt x="9" y="236"/>
                      <a:pt x="0" y="224"/>
                    </a:cubicBezTo>
                    <a:cubicBezTo>
                      <a:pt x="12" y="212"/>
                      <a:pt x="31" y="194"/>
                      <a:pt x="57" y="171"/>
                    </a:cubicBezTo>
                    <a:cubicBezTo>
                      <a:pt x="63" y="180"/>
                      <a:pt x="70" y="186"/>
                      <a:pt x="79" y="190"/>
                    </a:cubicBezTo>
                    <a:cubicBezTo>
                      <a:pt x="83" y="192"/>
                      <a:pt x="87" y="193"/>
                      <a:pt x="92" y="193"/>
                    </a:cubicBezTo>
                    <a:cubicBezTo>
                      <a:pt x="100" y="195"/>
                      <a:pt x="108" y="195"/>
                      <a:pt x="117" y="194"/>
                    </a:cubicBezTo>
                    <a:cubicBezTo>
                      <a:pt x="129" y="193"/>
                      <a:pt x="136" y="190"/>
                      <a:pt x="139" y="184"/>
                    </a:cubicBezTo>
                    <a:cubicBezTo>
                      <a:pt x="141" y="178"/>
                      <a:pt x="137" y="173"/>
                      <a:pt x="127" y="168"/>
                    </a:cubicBezTo>
                    <a:cubicBezTo>
                      <a:pt x="121" y="165"/>
                      <a:pt x="110" y="163"/>
                      <a:pt x="96" y="160"/>
                    </a:cubicBezTo>
                    <a:cubicBezTo>
                      <a:pt x="81" y="157"/>
                      <a:pt x="71" y="154"/>
                      <a:pt x="64" y="151"/>
                    </a:cubicBezTo>
                    <a:cubicBezTo>
                      <a:pt x="55" y="147"/>
                      <a:pt x="49" y="143"/>
                      <a:pt x="45" y="137"/>
                    </a:cubicBezTo>
                    <a:cubicBezTo>
                      <a:pt x="38" y="127"/>
                      <a:pt x="39" y="115"/>
                      <a:pt x="46" y="102"/>
                    </a:cubicBezTo>
                    <a:cubicBezTo>
                      <a:pt x="61" y="77"/>
                      <a:pt x="92" y="53"/>
                      <a:pt x="139" y="30"/>
                    </a:cubicBezTo>
                    <a:cubicBezTo>
                      <a:pt x="187" y="8"/>
                      <a:pt x="224" y="0"/>
                      <a:pt x="248" y="9"/>
                    </a:cubicBezTo>
                    <a:cubicBezTo>
                      <a:pt x="271" y="17"/>
                      <a:pt x="275" y="39"/>
                      <a:pt x="260" y="75"/>
                    </a:cubicBezTo>
                    <a:cubicBezTo>
                      <a:pt x="256" y="83"/>
                      <a:pt x="252" y="93"/>
                      <a:pt x="246" y="103"/>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35335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cBhvr additive="base">
                                        <p:cTn id="15" dur="500" fill="hold"/>
                                        <p:tgtEl>
                                          <p:spTgt spid="205"/>
                                        </p:tgtEl>
                                        <p:attrNameLst>
                                          <p:attrName>ppt_x</p:attrName>
                                        </p:attrNameLst>
                                      </p:cBhvr>
                                      <p:tavLst>
                                        <p:tav tm="0">
                                          <p:val>
                                            <p:strVal val="#ppt_x"/>
                                          </p:val>
                                        </p:tav>
                                        <p:tav tm="100000">
                                          <p:val>
                                            <p:strVal val="#ppt_x"/>
                                          </p:val>
                                        </p:tav>
                                      </p:tavLst>
                                    </p:anim>
                                    <p:anim calcmode="lin" valueType="num">
                                      <p:cBhvr additive="base">
                                        <p:cTn id="16"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3"/>
                                        </p:tgtEl>
                                        <p:attrNameLst>
                                          <p:attrName>style.visibility</p:attrName>
                                        </p:attrNameLst>
                                      </p:cBhvr>
                                      <p:to>
                                        <p:strVal val="visible"/>
                                      </p:to>
                                    </p:set>
                                    <p:anim calcmode="lin" valueType="num">
                                      <p:cBhvr>
                                        <p:cTn id="21" dur="500" fill="hold"/>
                                        <p:tgtEl>
                                          <p:spTgt spid="203"/>
                                        </p:tgtEl>
                                        <p:attrNameLst>
                                          <p:attrName>ppt_w</p:attrName>
                                        </p:attrNameLst>
                                      </p:cBhvr>
                                      <p:tavLst>
                                        <p:tav tm="0">
                                          <p:val>
                                            <p:fltVal val="0"/>
                                          </p:val>
                                        </p:tav>
                                        <p:tav tm="100000">
                                          <p:val>
                                            <p:strVal val="#ppt_w"/>
                                          </p:val>
                                        </p:tav>
                                      </p:tavLst>
                                    </p:anim>
                                    <p:anim calcmode="lin" valueType="num">
                                      <p:cBhvr>
                                        <p:cTn id="22" dur="500" fill="hold"/>
                                        <p:tgtEl>
                                          <p:spTgt spid="203"/>
                                        </p:tgtEl>
                                        <p:attrNameLst>
                                          <p:attrName>ppt_h</p:attrName>
                                        </p:attrNameLst>
                                      </p:cBhvr>
                                      <p:tavLst>
                                        <p:tav tm="0">
                                          <p:val>
                                            <p:fltVal val="0"/>
                                          </p:val>
                                        </p:tav>
                                        <p:tav tm="100000">
                                          <p:val>
                                            <p:strVal val="#ppt_h"/>
                                          </p:val>
                                        </p:tav>
                                      </p:tavLst>
                                    </p:anim>
                                    <p:animEffect transition="in" filter="fade">
                                      <p:cBhvr>
                                        <p:cTn id="23" dur="500"/>
                                        <p:tgtEl>
                                          <p:spTgt spid="20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nodeType="clickEffect">
                                  <p:stCondLst>
                                    <p:cond delay="0"/>
                                  </p:stCondLst>
                                  <p:childTnLst>
                                    <p:set>
                                      <p:cBhvr>
                                        <p:cTn id="34" dur="1" fill="hold">
                                          <p:stCondLst>
                                            <p:cond delay="0"/>
                                          </p:stCondLst>
                                        </p:cTn>
                                        <p:tgtEl>
                                          <p:spTgt spid="161"/>
                                        </p:tgtEl>
                                        <p:attrNameLst>
                                          <p:attrName>style.visibility</p:attrName>
                                        </p:attrNameLst>
                                      </p:cBhvr>
                                      <p:to>
                                        <p:strVal val="visible"/>
                                      </p:to>
                                    </p:set>
                                    <p:anim calcmode="lin" valueType="num">
                                      <p:cBhvr>
                                        <p:cTn id="35" dur="500" fill="hold"/>
                                        <p:tgtEl>
                                          <p:spTgt spid="161"/>
                                        </p:tgtEl>
                                        <p:attrNameLst>
                                          <p:attrName>ppt_w</p:attrName>
                                        </p:attrNameLst>
                                      </p:cBhvr>
                                      <p:tavLst>
                                        <p:tav tm="0">
                                          <p:val>
                                            <p:fltVal val="0"/>
                                          </p:val>
                                        </p:tav>
                                        <p:tav tm="100000">
                                          <p:val>
                                            <p:strVal val="#ppt_w"/>
                                          </p:val>
                                        </p:tav>
                                      </p:tavLst>
                                    </p:anim>
                                    <p:anim calcmode="lin" valueType="num">
                                      <p:cBhvr>
                                        <p:cTn id="36" dur="500" fill="hold"/>
                                        <p:tgtEl>
                                          <p:spTgt spid="161"/>
                                        </p:tgtEl>
                                        <p:attrNameLst>
                                          <p:attrName>ppt_h</p:attrName>
                                        </p:attrNameLst>
                                      </p:cBhvr>
                                      <p:tavLst>
                                        <p:tav tm="0">
                                          <p:val>
                                            <p:fltVal val="0"/>
                                          </p:val>
                                        </p:tav>
                                        <p:tav tm="100000">
                                          <p:val>
                                            <p:strVal val="#ppt_h"/>
                                          </p:val>
                                        </p:tav>
                                      </p:tavLst>
                                    </p:anim>
                                    <p:animEffect transition="in" filter="fade">
                                      <p:cBhvr>
                                        <p:cTn id="37" dur="500"/>
                                        <p:tgtEl>
                                          <p:spTgt spid="161"/>
                                        </p:tgtEl>
                                      </p:cBhvr>
                                    </p:animEffect>
                                    <p:anim calcmode="lin" valueType="num">
                                      <p:cBhvr>
                                        <p:cTn id="38" dur="500" fill="hold"/>
                                        <p:tgtEl>
                                          <p:spTgt spid="161"/>
                                        </p:tgtEl>
                                        <p:attrNameLst>
                                          <p:attrName>ppt_x</p:attrName>
                                        </p:attrNameLst>
                                      </p:cBhvr>
                                      <p:tavLst>
                                        <p:tav tm="0">
                                          <p:val>
                                            <p:fltVal val="0.5"/>
                                          </p:val>
                                        </p:tav>
                                        <p:tav tm="100000">
                                          <p:val>
                                            <p:strVal val="#ppt_x"/>
                                          </p:val>
                                        </p:tav>
                                      </p:tavLst>
                                    </p:anim>
                                    <p:anim calcmode="lin" valueType="num">
                                      <p:cBhvr>
                                        <p:cTn id="39" dur="500" fill="hold"/>
                                        <p:tgtEl>
                                          <p:spTgt spid="161"/>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99"/>
                                        </p:tgtEl>
                                        <p:attrNameLst>
                                          <p:attrName>style.visibility</p:attrName>
                                        </p:attrNameLst>
                                      </p:cBhvr>
                                      <p:to>
                                        <p:strVal val="visible"/>
                                      </p:to>
                                    </p:set>
                                    <p:animEffect transition="in" filter="fade">
                                      <p:cBhvr>
                                        <p:cTn id="44" dur="1000"/>
                                        <p:tgtEl>
                                          <p:spTgt spid="199"/>
                                        </p:tgtEl>
                                      </p:cBhvr>
                                    </p:animEffect>
                                    <p:anim calcmode="lin" valueType="num">
                                      <p:cBhvr>
                                        <p:cTn id="45" dur="1000" fill="hold"/>
                                        <p:tgtEl>
                                          <p:spTgt spid="199"/>
                                        </p:tgtEl>
                                        <p:attrNameLst>
                                          <p:attrName>ppt_x</p:attrName>
                                        </p:attrNameLst>
                                      </p:cBhvr>
                                      <p:tavLst>
                                        <p:tav tm="0">
                                          <p:val>
                                            <p:strVal val="#ppt_x"/>
                                          </p:val>
                                        </p:tav>
                                        <p:tav tm="100000">
                                          <p:val>
                                            <p:strVal val="#ppt_x"/>
                                          </p:val>
                                        </p:tav>
                                      </p:tavLst>
                                    </p:anim>
                                    <p:anim calcmode="lin" valueType="num">
                                      <p:cBhvr>
                                        <p:cTn id="46"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04"/>
                                        </p:tgtEl>
                                        <p:attrNameLst>
                                          <p:attrName>style.visibility</p:attrName>
                                        </p:attrNameLst>
                                      </p:cBhvr>
                                      <p:to>
                                        <p:strVal val="visible"/>
                                      </p:to>
                                    </p:set>
                                    <p:anim calcmode="lin" valueType="num">
                                      <p:cBhvr>
                                        <p:cTn id="58" dur="500" fill="hold"/>
                                        <p:tgtEl>
                                          <p:spTgt spid="204"/>
                                        </p:tgtEl>
                                        <p:attrNameLst>
                                          <p:attrName>ppt_w</p:attrName>
                                        </p:attrNameLst>
                                      </p:cBhvr>
                                      <p:tavLst>
                                        <p:tav tm="0">
                                          <p:val>
                                            <p:fltVal val="0"/>
                                          </p:val>
                                        </p:tav>
                                        <p:tav tm="100000">
                                          <p:val>
                                            <p:strVal val="#ppt_w"/>
                                          </p:val>
                                        </p:tav>
                                      </p:tavLst>
                                    </p:anim>
                                    <p:anim calcmode="lin" valueType="num">
                                      <p:cBhvr>
                                        <p:cTn id="59" dur="500" fill="hold"/>
                                        <p:tgtEl>
                                          <p:spTgt spid="204"/>
                                        </p:tgtEl>
                                        <p:attrNameLst>
                                          <p:attrName>ppt_h</p:attrName>
                                        </p:attrNameLst>
                                      </p:cBhvr>
                                      <p:tavLst>
                                        <p:tav tm="0">
                                          <p:val>
                                            <p:fltVal val="0"/>
                                          </p:val>
                                        </p:tav>
                                        <p:tav tm="100000">
                                          <p:val>
                                            <p:strVal val="#ppt_h"/>
                                          </p:val>
                                        </p:tav>
                                      </p:tavLst>
                                    </p:anim>
                                    <p:animEffect transition="in" filter="fade">
                                      <p:cBhvr>
                                        <p:cTn id="60" dur="500"/>
                                        <p:tgtEl>
                                          <p:spTgt spid="204"/>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184"/>
                                        </p:tgtEl>
                                        <p:attrNameLst>
                                          <p:attrName>style.visibility</p:attrName>
                                        </p:attrNameLst>
                                      </p:cBhvr>
                                      <p:to>
                                        <p:strVal val="visible"/>
                                      </p:to>
                                    </p:set>
                                    <p:animEffect transition="in" filter="barn(outVertical)">
                                      <p:cBhvr>
                                        <p:cTn id="7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Placeholder 96" descr="A screen shot of a computer&#10;&#10;Description automatically generated">
            <a:extLst>
              <a:ext uri="{FF2B5EF4-FFF2-40B4-BE49-F238E27FC236}">
                <a16:creationId xmlns:a16="http://schemas.microsoft.com/office/drawing/2014/main" id="{98F156EB-77DE-4154-AACE-C2CA778FC27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1506" t="7563" r="11425" b="7480"/>
          <a:stretch/>
        </p:blipFill>
        <p:spPr>
          <a:xfrm>
            <a:off x="9136822" y="12764"/>
            <a:ext cx="3055179" cy="3268963"/>
          </a:xfrm>
          <a:ln w="28575">
            <a:solidFill>
              <a:schemeClr val="tx1"/>
            </a:solidFill>
          </a:ln>
        </p:spPr>
      </p:pic>
      <p:pic>
        <p:nvPicPr>
          <p:cNvPr id="103" name="Picture Placeholder 102" descr="A picture containing sky&#10;&#10;Description automatically generated">
            <a:extLst>
              <a:ext uri="{FF2B5EF4-FFF2-40B4-BE49-F238E27FC236}">
                <a16:creationId xmlns:a16="http://schemas.microsoft.com/office/drawing/2014/main" id="{ACC59F60-B842-4CD1-AA1E-55FFA6E383B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0777" t="1318" r="20777" b="1318"/>
          <a:stretch/>
        </p:blipFill>
        <p:spPr>
          <a:xfrm>
            <a:off x="9572" y="3650417"/>
            <a:ext cx="3430097" cy="3206742"/>
          </a:xfrm>
          <a:ln w="28575">
            <a:solidFill>
              <a:schemeClr val="tx1"/>
            </a:solidFill>
          </a:ln>
        </p:spPr>
      </p:pic>
      <p:pic>
        <p:nvPicPr>
          <p:cNvPr id="101" name="Picture Placeholder 100">
            <a:extLst>
              <a:ext uri="{FF2B5EF4-FFF2-40B4-BE49-F238E27FC236}">
                <a16:creationId xmlns:a16="http://schemas.microsoft.com/office/drawing/2014/main" id="{B401E28B-4971-42BD-AF3D-F6317EC2D9D9}"/>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7300" t="7563" r="7300" b="7563"/>
          <a:stretch/>
        </p:blipFill>
        <p:spPr>
          <a:xfrm>
            <a:off x="3055179" y="3278535"/>
            <a:ext cx="6078451" cy="3564110"/>
          </a:xfrm>
          <a:ln w="28575">
            <a:solidFill>
              <a:schemeClr val="tx1"/>
            </a:solidFill>
          </a:ln>
        </p:spPr>
      </p:pic>
      <p:pic>
        <p:nvPicPr>
          <p:cNvPr id="95" name="Picture Placeholder 94">
            <a:extLst>
              <a:ext uri="{FF2B5EF4-FFF2-40B4-BE49-F238E27FC236}">
                <a16:creationId xmlns:a16="http://schemas.microsoft.com/office/drawing/2014/main" id="{F0CD7A45-3292-4E16-8394-B3D1A4FDA28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4480" b="4480"/>
          <a:stretch>
            <a:fillRect/>
          </a:stretch>
        </p:blipFill>
        <p:spPr>
          <a:ln w="28575">
            <a:solidFill>
              <a:schemeClr val="tx1"/>
            </a:solidFill>
          </a:ln>
        </p:spPr>
      </p:pic>
      <p:pic>
        <p:nvPicPr>
          <p:cNvPr id="93" name="Picture Placeholder 92">
            <a:extLst>
              <a:ext uri="{FF2B5EF4-FFF2-40B4-BE49-F238E27FC236}">
                <a16:creationId xmlns:a16="http://schemas.microsoft.com/office/drawing/2014/main" id="{47A6B132-C83F-47DE-95B1-67554027CEFA}"/>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52608" t="10534" r="8050" b="6383"/>
          <a:stretch/>
        </p:blipFill>
        <p:spPr>
          <a:xfrm>
            <a:off x="9572" y="12764"/>
            <a:ext cx="3048798" cy="3800229"/>
          </a:xfrm>
          <a:ln w="28575">
            <a:solidFill>
              <a:schemeClr val="tx1"/>
            </a:solidFill>
          </a:ln>
        </p:spPr>
      </p:pic>
      <p:pic>
        <p:nvPicPr>
          <p:cNvPr id="99" name="Picture Placeholder 98">
            <a:extLst>
              <a:ext uri="{FF2B5EF4-FFF2-40B4-BE49-F238E27FC236}">
                <a16:creationId xmlns:a16="http://schemas.microsoft.com/office/drawing/2014/main" id="{99BBECA7-68D9-4342-AEDE-A51EDD0714EF}"/>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22384" r="22384"/>
          <a:stretch/>
        </p:blipFill>
        <p:spPr>
          <a:xfrm>
            <a:off x="8509832" y="3101447"/>
            <a:ext cx="3682169" cy="3741199"/>
          </a:xfrm>
          <a:ln w="28575">
            <a:solidFill>
              <a:schemeClr val="tx1"/>
            </a:solidFill>
          </a:ln>
        </p:spPr>
      </p:pic>
      <p:sp>
        <p:nvSpPr>
          <p:cNvPr id="76" name="Freeform 21">
            <a:extLst>
              <a:ext uri="{FF2B5EF4-FFF2-40B4-BE49-F238E27FC236}">
                <a16:creationId xmlns:a16="http://schemas.microsoft.com/office/drawing/2014/main" id="{826FBF98-B284-4AAB-ACE5-3D2620D57DBD}"/>
              </a:ext>
            </a:extLst>
          </p:cNvPr>
          <p:cNvSpPr>
            <a:spLocks noEditPoints="1"/>
          </p:cNvSpPr>
          <p:nvPr/>
        </p:nvSpPr>
        <p:spPr bwMode="auto">
          <a:xfrm>
            <a:off x="9572" y="0"/>
            <a:ext cx="12201420" cy="6842645"/>
          </a:xfrm>
          <a:custGeom>
            <a:avLst/>
            <a:gdLst>
              <a:gd name="T0" fmla="*/ 6211 w 7680"/>
              <a:gd name="T1" fmla="*/ 0 h 4307"/>
              <a:gd name="T2" fmla="*/ 6014 w 7680"/>
              <a:gd name="T3" fmla="*/ 0 h 4307"/>
              <a:gd name="T4" fmla="*/ 1745 w 7680"/>
              <a:gd name="T5" fmla="*/ 0 h 4307"/>
              <a:gd name="T6" fmla="*/ 1550 w 7680"/>
              <a:gd name="T7" fmla="*/ 0 h 4307"/>
              <a:gd name="T8" fmla="*/ 0 w 7680"/>
              <a:gd name="T9" fmla="*/ 0 h 4307"/>
              <a:gd name="T10" fmla="*/ 0 w 7680"/>
              <a:gd name="T11" fmla="*/ 2300 h 4307"/>
              <a:gd name="T12" fmla="*/ 0 w 7680"/>
              <a:gd name="T13" fmla="*/ 2493 h 4307"/>
              <a:gd name="T14" fmla="*/ 0 w 7680"/>
              <a:gd name="T15" fmla="*/ 4307 h 4307"/>
              <a:gd name="T16" fmla="*/ 2067 w 7680"/>
              <a:gd name="T17" fmla="*/ 4307 h 4307"/>
              <a:gd name="T18" fmla="*/ 2261 w 7680"/>
              <a:gd name="T19" fmla="*/ 4307 h 4307"/>
              <a:gd name="T20" fmla="*/ 5263 w 7680"/>
              <a:gd name="T21" fmla="*/ 4307 h 4307"/>
              <a:gd name="T22" fmla="*/ 5457 w 7680"/>
              <a:gd name="T23" fmla="*/ 4307 h 4307"/>
              <a:gd name="T24" fmla="*/ 7680 w 7680"/>
              <a:gd name="T25" fmla="*/ 4307 h 4307"/>
              <a:gd name="T26" fmla="*/ 7680 w 7680"/>
              <a:gd name="T27" fmla="*/ 2044 h 4307"/>
              <a:gd name="T28" fmla="*/ 7680 w 7680"/>
              <a:gd name="T29" fmla="*/ 1851 h 4307"/>
              <a:gd name="T30" fmla="*/ 7680 w 7680"/>
              <a:gd name="T31" fmla="*/ 0 h 4307"/>
              <a:gd name="T32" fmla="*/ 6211 w 7680"/>
              <a:gd name="T33" fmla="*/ 0 h 4307"/>
              <a:gd name="T34" fmla="*/ 6001 w 7680"/>
              <a:gd name="T35" fmla="*/ 85 h 4307"/>
              <a:gd name="T36" fmla="*/ 5671 w 7680"/>
              <a:gd name="T37" fmla="*/ 1969 h 4307"/>
              <a:gd name="T38" fmla="*/ 2005 w 7680"/>
              <a:gd name="T39" fmla="*/ 2182 h 4307"/>
              <a:gd name="T40" fmla="*/ 1754 w 7680"/>
              <a:gd name="T41" fmla="*/ 85 h 4307"/>
              <a:gd name="T42" fmla="*/ 6001 w 7680"/>
              <a:gd name="T43" fmla="*/ 85 h 4307"/>
              <a:gd name="T44" fmla="*/ 154 w 7680"/>
              <a:gd name="T45" fmla="*/ 85 h 4307"/>
              <a:gd name="T46" fmla="*/ 1560 w 7680"/>
              <a:gd name="T47" fmla="*/ 85 h 4307"/>
              <a:gd name="T48" fmla="*/ 1812 w 7680"/>
              <a:gd name="T49" fmla="*/ 2194 h 4307"/>
              <a:gd name="T50" fmla="*/ 154 w 7680"/>
              <a:gd name="T51" fmla="*/ 2290 h 4307"/>
              <a:gd name="T52" fmla="*/ 154 w 7680"/>
              <a:gd name="T53" fmla="*/ 85 h 4307"/>
              <a:gd name="T54" fmla="*/ 154 w 7680"/>
              <a:gd name="T55" fmla="*/ 4222 h 4307"/>
              <a:gd name="T56" fmla="*/ 154 w 7680"/>
              <a:gd name="T57" fmla="*/ 2483 h 4307"/>
              <a:gd name="T58" fmla="*/ 1835 w 7680"/>
              <a:gd name="T59" fmla="*/ 2385 h 4307"/>
              <a:gd name="T60" fmla="*/ 2057 w 7680"/>
              <a:gd name="T61" fmla="*/ 4222 h 4307"/>
              <a:gd name="T62" fmla="*/ 154 w 7680"/>
              <a:gd name="T63" fmla="*/ 4222 h 4307"/>
              <a:gd name="T64" fmla="*/ 2250 w 7680"/>
              <a:gd name="T65" fmla="*/ 4222 h 4307"/>
              <a:gd name="T66" fmla="*/ 2028 w 7680"/>
              <a:gd name="T67" fmla="*/ 2373 h 4307"/>
              <a:gd name="T68" fmla="*/ 5637 w 7680"/>
              <a:gd name="T69" fmla="*/ 2163 h 4307"/>
              <a:gd name="T70" fmla="*/ 5276 w 7680"/>
              <a:gd name="T71" fmla="*/ 4222 h 4307"/>
              <a:gd name="T72" fmla="*/ 2250 w 7680"/>
              <a:gd name="T73" fmla="*/ 4222 h 4307"/>
              <a:gd name="T74" fmla="*/ 7526 w 7680"/>
              <a:gd name="T75" fmla="*/ 4222 h 4307"/>
              <a:gd name="T76" fmla="*/ 5473 w 7680"/>
              <a:gd name="T77" fmla="*/ 4222 h 4307"/>
              <a:gd name="T78" fmla="*/ 5835 w 7680"/>
              <a:gd name="T79" fmla="*/ 2152 h 4307"/>
              <a:gd name="T80" fmla="*/ 7526 w 7680"/>
              <a:gd name="T81" fmla="*/ 2053 h 4307"/>
              <a:gd name="T82" fmla="*/ 7526 w 7680"/>
              <a:gd name="T83" fmla="*/ 4222 h 4307"/>
              <a:gd name="T84" fmla="*/ 5868 w 7680"/>
              <a:gd name="T85" fmla="*/ 1957 h 4307"/>
              <a:gd name="T86" fmla="*/ 6196 w 7680"/>
              <a:gd name="T87" fmla="*/ 85 h 4307"/>
              <a:gd name="T88" fmla="*/ 7526 w 7680"/>
              <a:gd name="T89" fmla="*/ 85 h 4307"/>
              <a:gd name="T90" fmla="*/ 7526 w 7680"/>
              <a:gd name="T91" fmla="*/ 1861 h 4307"/>
              <a:gd name="T92" fmla="*/ 5868 w 7680"/>
              <a:gd name="T93" fmla="*/ 1957 h 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80" h="4307">
                <a:moveTo>
                  <a:pt x="6211" y="0"/>
                </a:moveTo>
                <a:lnTo>
                  <a:pt x="6014" y="0"/>
                </a:lnTo>
                <a:lnTo>
                  <a:pt x="1745" y="0"/>
                </a:lnTo>
                <a:lnTo>
                  <a:pt x="1550" y="0"/>
                </a:lnTo>
                <a:lnTo>
                  <a:pt x="0" y="0"/>
                </a:lnTo>
                <a:lnTo>
                  <a:pt x="0" y="2300"/>
                </a:lnTo>
                <a:lnTo>
                  <a:pt x="0" y="2493"/>
                </a:lnTo>
                <a:lnTo>
                  <a:pt x="0" y="4307"/>
                </a:lnTo>
                <a:lnTo>
                  <a:pt x="2067" y="4307"/>
                </a:lnTo>
                <a:lnTo>
                  <a:pt x="2261" y="4307"/>
                </a:lnTo>
                <a:lnTo>
                  <a:pt x="5263" y="4307"/>
                </a:lnTo>
                <a:lnTo>
                  <a:pt x="5457" y="4307"/>
                </a:lnTo>
                <a:lnTo>
                  <a:pt x="7680" y="4307"/>
                </a:lnTo>
                <a:lnTo>
                  <a:pt x="7680" y="2044"/>
                </a:lnTo>
                <a:lnTo>
                  <a:pt x="7680" y="1851"/>
                </a:lnTo>
                <a:lnTo>
                  <a:pt x="7680" y="0"/>
                </a:lnTo>
                <a:lnTo>
                  <a:pt x="6211" y="0"/>
                </a:lnTo>
                <a:close/>
                <a:moveTo>
                  <a:pt x="6001" y="85"/>
                </a:moveTo>
                <a:lnTo>
                  <a:pt x="5671" y="1969"/>
                </a:lnTo>
                <a:lnTo>
                  <a:pt x="2005" y="2182"/>
                </a:lnTo>
                <a:lnTo>
                  <a:pt x="1754" y="85"/>
                </a:lnTo>
                <a:lnTo>
                  <a:pt x="6001" y="85"/>
                </a:lnTo>
                <a:close/>
                <a:moveTo>
                  <a:pt x="154" y="85"/>
                </a:moveTo>
                <a:lnTo>
                  <a:pt x="1560" y="85"/>
                </a:lnTo>
                <a:lnTo>
                  <a:pt x="1812" y="2194"/>
                </a:lnTo>
                <a:lnTo>
                  <a:pt x="154" y="2290"/>
                </a:lnTo>
                <a:lnTo>
                  <a:pt x="154" y="85"/>
                </a:lnTo>
                <a:close/>
                <a:moveTo>
                  <a:pt x="154" y="4222"/>
                </a:moveTo>
                <a:lnTo>
                  <a:pt x="154" y="2483"/>
                </a:lnTo>
                <a:lnTo>
                  <a:pt x="1835" y="2385"/>
                </a:lnTo>
                <a:lnTo>
                  <a:pt x="2057" y="4222"/>
                </a:lnTo>
                <a:lnTo>
                  <a:pt x="154" y="4222"/>
                </a:lnTo>
                <a:close/>
                <a:moveTo>
                  <a:pt x="2250" y="4222"/>
                </a:moveTo>
                <a:lnTo>
                  <a:pt x="2028" y="2373"/>
                </a:lnTo>
                <a:lnTo>
                  <a:pt x="5637" y="2163"/>
                </a:lnTo>
                <a:lnTo>
                  <a:pt x="5276" y="4222"/>
                </a:lnTo>
                <a:lnTo>
                  <a:pt x="2250" y="4222"/>
                </a:lnTo>
                <a:close/>
                <a:moveTo>
                  <a:pt x="7526" y="4222"/>
                </a:moveTo>
                <a:lnTo>
                  <a:pt x="5473" y="4222"/>
                </a:lnTo>
                <a:lnTo>
                  <a:pt x="5835" y="2152"/>
                </a:lnTo>
                <a:lnTo>
                  <a:pt x="7526" y="2053"/>
                </a:lnTo>
                <a:lnTo>
                  <a:pt x="7526" y="4222"/>
                </a:lnTo>
                <a:close/>
                <a:moveTo>
                  <a:pt x="5868" y="1957"/>
                </a:moveTo>
                <a:lnTo>
                  <a:pt x="6196" y="85"/>
                </a:lnTo>
                <a:lnTo>
                  <a:pt x="7526" y="85"/>
                </a:lnTo>
                <a:lnTo>
                  <a:pt x="7526" y="1861"/>
                </a:lnTo>
                <a:lnTo>
                  <a:pt x="5868" y="1957"/>
                </a:lnTo>
                <a:close/>
              </a:path>
            </a:pathLst>
          </a:cu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 name="Group 1">
            <a:extLst>
              <a:ext uri="{FF2B5EF4-FFF2-40B4-BE49-F238E27FC236}">
                <a16:creationId xmlns:a16="http://schemas.microsoft.com/office/drawing/2014/main" id="{5D6FB2DA-1098-44DC-A02D-D662863AD9A6}"/>
              </a:ext>
            </a:extLst>
          </p:cNvPr>
          <p:cNvGrpSpPr/>
          <p:nvPr/>
        </p:nvGrpSpPr>
        <p:grpSpPr>
          <a:xfrm>
            <a:off x="3812865" y="477422"/>
            <a:ext cx="4626953" cy="2636341"/>
            <a:chOff x="4794519" y="698351"/>
            <a:chExt cx="3174367" cy="2636341"/>
          </a:xfrm>
        </p:grpSpPr>
        <p:grpSp>
          <p:nvGrpSpPr>
            <p:cNvPr id="104" name="Group 103">
              <a:extLst>
                <a:ext uri="{FF2B5EF4-FFF2-40B4-BE49-F238E27FC236}">
                  <a16:creationId xmlns:a16="http://schemas.microsoft.com/office/drawing/2014/main" id="{C617CA7B-EE6D-4F49-8C68-00FBB57F6EAA}"/>
                </a:ext>
              </a:extLst>
            </p:cNvPr>
            <p:cNvGrpSpPr/>
            <p:nvPr/>
          </p:nvGrpSpPr>
          <p:grpSpPr>
            <a:xfrm>
              <a:off x="4794519" y="698351"/>
              <a:ext cx="3174367" cy="2636341"/>
              <a:chOff x="7304088" y="8034338"/>
              <a:chExt cx="1217612" cy="1011238"/>
            </a:xfrm>
          </p:grpSpPr>
          <p:sp>
            <p:nvSpPr>
              <p:cNvPr id="105" name="Freeform 100">
                <a:extLst>
                  <a:ext uri="{FF2B5EF4-FFF2-40B4-BE49-F238E27FC236}">
                    <a16:creationId xmlns:a16="http://schemas.microsoft.com/office/drawing/2014/main" id="{FF512FB5-13A1-46F2-90EC-6CD21D1DA214}"/>
                  </a:ext>
                </a:extLst>
              </p:cNvPr>
              <p:cNvSpPr>
                <a:spLocks/>
              </p:cNvSpPr>
              <p:nvPr/>
            </p:nvSpPr>
            <p:spPr bwMode="auto">
              <a:xfrm>
                <a:off x="7334250" y="8096251"/>
                <a:ext cx="1187450" cy="949325"/>
              </a:xfrm>
              <a:custGeom>
                <a:avLst/>
                <a:gdLst>
                  <a:gd name="T0" fmla="*/ 709 w 748"/>
                  <a:gd name="T1" fmla="*/ 442 h 598"/>
                  <a:gd name="T2" fmla="*/ 748 w 748"/>
                  <a:gd name="T3" fmla="*/ 58 h 598"/>
                  <a:gd name="T4" fmla="*/ 0 w 748"/>
                  <a:gd name="T5" fmla="*/ 0 h 598"/>
                  <a:gd name="T6" fmla="*/ 141 w 748"/>
                  <a:gd name="T7" fmla="*/ 408 h 598"/>
                  <a:gd name="T8" fmla="*/ 608 w 748"/>
                  <a:gd name="T9" fmla="*/ 435 h 598"/>
                  <a:gd name="T10" fmla="*/ 588 w 748"/>
                  <a:gd name="T11" fmla="*/ 460 h 598"/>
                  <a:gd name="T12" fmla="*/ 624 w 748"/>
                  <a:gd name="T13" fmla="*/ 498 h 598"/>
                  <a:gd name="T14" fmla="*/ 604 w 748"/>
                  <a:gd name="T15" fmla="*/ 550 h 598"/>
                  <a:gd name="T16" fmla="*/ 645 w 748"/>
                  <a:gd name="T17" fmla="*/ 598 h 598"/>
                  <a:gd name="T18" fmla="*/ 627 w 748"/>
                  <a:gd name="T19" fmla="*/ 550 h 598"/>
                  <a:gd name="T20" fmla="*/ 652 w 748"/>
                  <a:gd name="T21" fmla="*/ 498 h 598"/>
                  <a:gd name="T22" fmla="*/ 624 w 748"/>
                  <a:gd name="T23" fmla="*/ 460 h 598"/>
                  <a:gd name="T24" fmla="*/ 648 w 748"/>
                  <a:gd name="T25" fmla="*/ 439 h 598"/>
                  <a:gd name="T26" fmla="*/ 709 w 748"/>
                  <a:gd name="T27" fmla="*/ 4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8" h="598">
                    <a:moveTo>
                      <a:pt x="709" y="442"/>
                    </a:moveTo>
                    <a:lnTo>
                      <a:pt x="748" y="58"/>
                    </a:lnTo>
                    <a:lnTo>
                      <a:pt x="0" y="0"/>
                    </a:lnTo>
                    <a:lnTo>
                      <a:pt x="141" y="408"/>
                    </a:lnTo>
                    <a:lnTo>
                      <a:pt x="608" y="435"/>
                    </a:lnTo>
                    <a:lnTo>
                      <a:pt x="588" y="460"/>
                    </a:lnTo>
                    <a:lnTo>
                      <a:pt x="624" y="498"/>
                    </a:lnTo>
                    <a:lnTo>
                      <a:pt x="604" y="550"/>
                    </a:lnTo>
                    <a:lnTo>
                      <a:pt x="645" y="598"/>
                    </a:lnTo>
                    <a:lnTo>
                      <a:pt x="627" y="550"/>
                    </a:lnTo>
                    <a:lnTo>
                      <a:pt x="652" y="498"/>
                    </a:lnTo>
                    <a:lnTo>
                      <a:pt x="624" y="460"/>
                    </a:lnTo>
                    <a:lnTo>
                      <a:pt x="648" y="439"/>
                    </a:lnTo>
                    <a:lnTo>
                      <a:pt x="709"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101">
                <a:extLst>
                  <a:ext uri="{FF2B5EF4-FFF2-40B4-BE49-F238E27FC236}">
                    <a16:creationId xmlns:a16="http://schemas.microsoft.com/office/drawing/2014/main" id="{BED34AB3-FCC2-45BB-BA6B-D50C682824B8}"/>
                  </a:ext>
                </a:extLst>
              </p:cNvPr>
              <p:cNvSpPr>
                <a:spLocks/>
              </p:cNvSpPr>
              <p:nvPr/>
            </p:nvSpPr>
            <p:spPr bwMode="auto">
              <a:xfrm>
                <a:off x="7304088" y="8034338"/>
                <a:ext cx="1187450" cy="949325"/>
              </a:xfrm>
              <a:custGeom>
                <a:avLst/>
                <a:gdLst>
                  <a:gd name="T0" fmla="*/ 708 w 748"/>
                  <a:gd name="T1" fmla="*/ 442 h 598"/>
                  <a:gd name="T2" fmla="*/ 748 w 748"/>
                  <a:gd name="T3" fmla="*/ 57 h 598"/>
                  <a:gd name="T4" fmla="*/ 0 w 748"/>
                  <a:gd name="T5" fmla="*/ 0 h 598"/>
                  <a:gd name="T6" fmla="*/ 140 w 748"/>
                  <a:gd name="T7" fmla="*/ 407 h 598"/>
                  <a:gd name="T8" fmla="*/ 607 w 748"/>
                  <a:gd name="T9" fmla="*/ 435 h 598"/>
                  <a:gd name="T10" fmla="*/ 587 w 748"/>
                  <a:gd name="T11" fmla="*/ 460 h 598"/>
                  <a:gd name="T12" fmla="*/ 623 w 748"/>
                  <a:gd name="T13" fmla="*/ 497 h 598"/>
                  <a:gd name="T14" fmla="*/ 604 w 748"/>
                  <a:gd name="T15" fmla="*/ 550 h 598"/>
                  <a:gd name="T16" fmla="*/ 645 w 748"/>
                  <a:gd name="T17" fmla="*/ 598 h 598"/>
                  <a:gd name="T18" fmla="*/ 627 w 748"/>
                  <a:gd name="T19" fmla="*/ 550 h 598"/>
                  <a:gd name="T20" fmla="*/ 651 w 748"/>
                  <a:gd name="T21" fmla="*/ 497 h 598"/>
                  <a:gd name="T22" fmla="*/ 623 w 748"/>
                  <a:gd name="T23" fmla="*/ 460 h 598"/>
                  <a:gd name="T24" fmla="*/ 648 w 748"/>
                  <a:gd name="T25" fmla="*/ 438 h 598"/>
                  <a:gd name="T26" fmla="*/ 708 w 748"/>
                  <a:gd name="T27" fmla="*/ 4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8" h="598">
                    <a:moveTo>
                      <a:pt x="708" y="442"/>
                    </a:moveTo>
                    <a:lnTo>
                      <a:pt x="748" y="57"/>
                    </a:lnTo>
                    <a:lnTo>
                      <a:pt x="0" y="0"/>
                    </a:lnTo>
                    <a:lnTo>
                      <a:pt x="140" y="407"/>
                    </a:lnTo>
                    <a:lnTo>
                      <a:pt x="607" y="435"/>
                    </a:lnTo>
                    <a:lnTo>
                      <a:pt x="587" y="460"/>
                    </a:lnTo>
                    <a:lnTo>
                      <a:pt x="623" y="497"/>
                    </a:lnTo>
                    <a:lnTo>
                      <a:pt x="604" y="550"/>
                    </a:lnTo>
                    <a:lnTo>
                      <a:pt x="645" y="598"/>
                    </a:lnTo>
                    <a:lnTo>
                      <a:pt x="627" y="550"/>
                    </a:lnTo>
                    <a:lnTo>
                      <a:pt x="651" y="497"/>
                    </a:lnTo>
                    <a:lnTo>
                      <a:pt x="623" y="460"/>
                    </a:lnTo>
                    <a:lnTo>
                      <a:pt x="648" y="438"/>
                    </a:lnTo>
                    <a:lnTo>
                      <a:pt x="708" y="442"/>
                    </a:ln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07" name="TextBox 106">
              <a:extLst>
                <a:ext uri="{FF2B5EF4-FFF2-40B4-BE49-F238E27FC236}">
                  <a16:creationId xmlns:a16="http://schemas.microsoft.com/office/drawing/2014/main" id="{476EC5F6-D1C1-4832-A2A4-3958208BEAB5}"/>
                </a:ext>
              </a:extLst>
            </p:cNvPr>
            <p:cNvSpPr txBox="1"/>
            <p:nvPr/>
          </p:nvSpPr>
          <p:spPr>
            <a:xfrm rot="240396">
              <a:off x="5135279" y="1142834"/>
              <a:ext cx="2656690" cy="923330"/>
            </a:xfrm>
            <a:prstGeom prst="rect">
              <a:avLst/>
            </a:prstGeom>
            <a:noFill/>
          </p:spPr>
          <p:txBody>
            <a:bodyPr wrap="square" rtlCol="0">
              <a:spAutoFit/>
            </a:bodyPr>
            <a:lstStyle/>
            <a:p>
              <a:pPr algn="ctr"/>
              <a:r>
                <a:rPr lang="en-IN" sz="5400" b="1" dirty="0">
                  <a:ln w="19050">
                    <a:solidFill>
                      <a:schemeClr val="tx1"/>
                    </a:solidFill>
                  </a:ln>
                  <a:solidFill>
                    <a:srgbClr val="FF9900"/>
                  </a:solidFill>
                  <a:latin typeface="Comic Book" panose="02000500000000000000" pitchFamily="2" charset="0"/>
                </a:rPr>
                <a:t>Well done!</a:t>
              </a:r>
            </a:p>
          </p:txBody>
        </p:sp>
      </p:grpSp>
      <p:grpSp>
        <p:nvGrpSpPr>
          <p:cNvPr id="142" name="Group 141">
            <a:extLst>
              <a:ext uri="{FF2B5EF4-FFF2-40B4-BE49-F238E27FC236}">
                <a16:creationId xmlns:a16="http://schemas.microsoft.com/office/drawing/2014/main" id="{A9365AEA-BB7C-4422-B798-9448E48C21C3}"/>
              </a:ext>
            </a:extLst>
          </p:cNvPr>
          <p:cNvGrpSpPr/>
          <p:nvPr/>
        </p:nvGrpSpPr>
        <p:grpSpPr>
          <a:xfrm>
            <a:off x="3520046" y="3795339"/>
            <a:ext cx="5399862" cy="2745543"/>
            <a:chOff x="1616075" y="-4310063"/>
            <a:chExt cx="1277938" cy="979488"/>
          </a:xfrm>
        </p:grpSpPr>
        <p:sp>
          <p:nvSpPr>
            <p:cNvPr id="134" name="Freeform 89">
              <a:extLst>
                <a:ext uri="{FF2B5EF4-FFF2-40B4-BE49-F238E27FC236}">
                  <a16:creationId xmlns:a16="http://schemas.microsoft.com/office/drawing/2014/main" id="{5517285C-46E5-45B1-B5C6-BED01E7B5541}"/>
                </a:ext>
              </a:extLst>
            </p:cNvPr>
            <p:cNvSpPr>
              <a:spLocks/>
            </p:cNvSpPr>
            <p:nvPr/>
          </p:nvSpPr>
          <p:spPr bwMode="auto">
            <a:xfrm>
              <a:off x="1646238" y="-4246563"/>
              <a:ext cx="1247775" cy="915988"/>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5" name="Freeform 90">
              <a:extLst>
                <a:ext uri="{FF2B5EF4-FFF2-40B4-BE49-F238E27FC236}">
                  <a16:creationId xmlns:a16="http://schemas.microsoft.com/office/drawing/2014/main" id="{E320BFE0-1608-41A3-BC45-6DF4EFB67DB6}"/>
                </a:ext>
              </a:extLst>
            </p:cNvPr>
            <p:cNvSpPr>
              <a:spLocks/>
            </p:cNvSpPr>
            <p:nvPr/>
          </p:nvSpPr>
          <p:spPr bwMode="auto">
            <a:xfrm>
              <a:off x="1616075" y="-4310063"/>
              <a:ext cx="1246188" cy="917575"/>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FFFFFF"/>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52" name="Rectangle 151">
            <a:extLst>
              <a:ext uri="{FF2B5EF4-FFF2-40B4-BE49-F238E27FC236}">
                <a16:creationId xmlns:a16="http://schemas.microsoft.com/office/drawing/2014/main" id="{F28FB0ED-919A-4001-8212-D61981B69688}"/>
              </a:ext>
            </a:extLst>
          </p:cNvPr>
          <p:cNvSpPr/>
          <p:nvPr/>
        </p:nvSpPr>
        <p:spPr>
          <a:xfrm>
            <a:off x="3891919" y="4344640"/>
            <a:ext cx="4265400" cy="1323439"/>
          </a:xfrm>
          <a:prstGeom prst="rect">
            <a:avLst/>
          </a:prstGeom>
        </p:spPr>
        <p:txBody>
          <a:bodyPr wrap="square">
            <a:spAutoFit/>
          </a:bodyPr>
          <a:lstStyle/>
          <a:p>
            <a:pPr algn="ctr"/>
            <a:r>
              <a:rPr lang="en-IN" sz="1600" dirty="0">
                <a:latin typeface="Comic Book" panose="02000500000000000000" pitchFamily="2" charset="0"/>
              </a:rPr>
              <a:t>Please send the worksheets you have completed today to our email address </a:t>
            </a:r>
            <a:r>
              <a:rPr lang="en-IN" sz="1600" dirty="0">
                <a:latin typeface="Comic Book" panose="02000500000000000000" pitchFamily="2" charset="0"/>
                <a:hlinkClick r:id="rId8"/>
              </a:rPr>
              <a:t>thelunaprojectuk@gmail.com</a:t>
            </a:r>
            <a:r>
              <a:rPr lang="en-IN" sz="1600" dirty="0">
                <a:latin typeface="Comic Book" panose="02000500000000000000" pitchFamily="2" charset="0"/>
              </a:rPr>
              <a:t> – we would love to see your work and may even ask to publish it on our website!</a:t>
            </a:r>
          </a:p>
        </p:txBody>
      </p:sp>
      <p:grpSp>
        <p:nvGrpSpPr>
          <p:cNvPr id="3" name="Group 2">
            <a:extLst>
              <a:ext uri="{FF2B5EF4-FFF2-40B4-BE49-F238E27FC236}">
                <a16:creationId xmlns:a16="http://schemas.microsoft.com/office/drawing/2014/main" id="{09449161-F494-4214-828D-D96BA920BCB3}"/>
              </a:ext>
            </a:extLst>
          </p:cNvPr>
          <p:cNvGrpSpPr/>
          <p:nvPr/>
        </p:nvGrpSpPr>
        <p:grpSpPr>
          <a:xfrm>
            <a:off x="9645504" y="1046998"/>
            <a:ext cx="2203740" cy="1440264"/>
            <a:chOff x="9645504" y="1046998"/>
            <a:chExt cx="2203740" cy="1440264"/>
          </a:xfrm>
        </p:grpSpPr>
        <p:grpSp>
          <p:nvGrpSpPr>
            <p:cNvPr id="207" name="Group 206">
              <a:extLst>
                <a:ext uri="{FF2B5EF4-FFF2-40B4-BE49-F238E27FC236}">
                  <a16:creationId xmlns:a16="http://schemas.microsoft.com/office/drawing/2014/main" id="{04E719C7-1E0C-4A78-AE35-662409A03EEF}"/>
                </a:ext>
              </a:extLst>
            </p:cNvPr>
            <p:cNvGrpSpPr/>
            <p:nvPr/>
          </p:nvGrpSpPr>
          <p:grpSpPr>
            <a:xfrm>
              <a:off x="9645504" y="1046998"/>
              <a:ext cx="2203740" cy="1440264"/>
              <a:chOff x="12436473" y="-3213100"/>
              <a:chExt cx="3148013" cy="2057400"/>
            </a:xfrm>
            <a:gradFill flip="none" rotWithShape="1">
              <a:gsLst>
                <a:gs pos="0">
                  <a:srgbClr val="F6A73B"/>
                </a:gs>
                <a:gs pos="51000">
                  <a:srgbClr val="E93E3A"/>
                </a:gs>
              </a:gsLst>
              <a:path path="circle">
                <a:fillToRect l="50000" t="50000" r="50000" b="50000"/>
              </a:path>
              <a:tileRect/>
            </a:gradFill>
          </p:grpSpPr>
          <p:sp>
            <p:nvSpPr>
              <p:cNvPr id="182" name="Freeform 118">
                <a:extLst>
                  <a:ext uri="{FF2B5EF4-FFF2-40B4-BE49-F238E27FC236}">
                    <a16:creationId xmlns:a16="http://schemas.microsoft.com/office/drawing/2014/main" id="{8278CBAE-AAF6-441F-B0F9-6D389EAC423E}"/>
                  </a:ext>
                </a:extLst>
              </p:cNvPr>
              <p:cNvSpPr>
                <a:spLocks/>
              </p:cNvSpPr>
              <p:nvPr/>
            </p:nvSpPr>
            <p:spPr bwMode="auto">
              <a:xfrm>
                <a:off x="12436473" y="-3213100"/>
                <a:ext cx="3148013" cy="2057400"/>
              </a:xfrm>
              <a:custGeom>
                <a:avLst/>
                <a:gdLst>
                  <a:gd name="T0" fmla="*/ 1862 w 1983"/>
                  <a:gd name="T1" fmla="*/ 689 h 1296"/>
                  <a:gd name="T2" fmla="*/ 1876 w 1983"/>
                  <a:gd name="T3" fmla="*/ 853 h 1296"/>
                  <a:gd name="T4" fmla="*/ 1810 w 1983"/>
                  <a:gd name="T5" fmla="*/ 995 h 1296"/>
                  <a:gd name="T6" fmla="*/ 1691 w 1983"/>
                  <a:gd name="T7" fmla="*/ 1074 h 1296"/>
                  <a:gd name="T8" fmla="*/ 1596 w 1983"/>
                  <a:gd name="T9" fmla="*/ 1180 h 1296"/>
                  <a:gd name="T10" fmla="*/ 1342 w 1983"/>
                  <a:gd name="T11" fmla="*/ 884 h 1296"/>
                  <a:gd name="T12" fmla="*/ 1338 w 1983"/>
                  <a:gd name="T13" fmla="*/ 1225 h 1296"/>
                  <a:gd name="T14" fmla="*/ 1171 w 1983"/>
                  <a:gd name="T15" fmla="*/ 972 h 1296"/>
                  <a:gd name="T16" fmla="*/ 1086 w 1983"/>
                  <a:gd name="T17" fmla="*/ 1132 h 1296"/>
                  <a:gd name="T18" fmla="*/ 976 w 1983"/>
                  <a:gd name="T19" fmla="*/ 1232 h 1296"/>
                  <a:gd name="T20" fmla="*/ 859 w 1983"/>
                  <a:gd name="T21" fmla="*/ 1232 h 1296"/>
                  <a:gd name="T22" fmla="*/ 799 w 1983"/>
                  <a:gd name="T23" fmla="*/ 876 h 1296"/>
                  <a:gd name="T24" fmla="*/ 705 w 1983"/>
                  <a:gd name="T25" fmla="*/ 882 h 1296"/>
                  <a:gd name="T26" fmla="*/ 506 w 1983"/>
                  <a:gd name="T27" fmla="*/ 1163 h 1296"/>
                  <a:gd name="T28" fmla="*/ 377 w 1983"/>
                  <a:gd name="T29" fmla="*/ 1138 h 1296"/>
                  <a:gd name="T30" fmla="*/ 441 w 1983"/>
                  <a:gd name="T31" fmla="*/ 828 h 1296"/>
                  <a:gd name="T32" fmla="*/ 343 w 1983"/>
                  <a:gd name="T33" fmla="*/ 805 h 1296"/>
                  <a:gd name="T34" fmla="*/ 379 w 1983"/>
                  <a:gd name="T35" fmla="*/ 687 h 1296"/>
                  <a:gd name="T36" fmla="*/ 310 w 1983"/>
                  <a:gd name="T37" fmla="*/ 649 h 1296"/>
                  <a:gd name="T38" fmla="*/ 316 w 1983"/>
                  <a:gd name="T39" fmla="*/ 589 h 1296"/>
                  <a:gd name="T40" fmla="*/ 385 w 1983"/>
                  <a:gd name="T41" fmla="*/ 554 h 1296"/>
                  <a:gd name="T42" fmla="*/ 414 w 1983"/>
                  <a:gd name="T43" fmla="*/ 495 h 1296"/>
                  <a:gd name="T44" fmla="*/ 285 w 1983"/>
                  <a:gd name="T45" fmla="*/ 196 h 1296"/>
                  <a:gd name="T46" fmla="*/ 487 w 1983"/>
                  <a:gd name="T47" fmla="*/ 306 h 1296"/>
                  <a:gd name="T48" fmla="*/ 558 w 1983"/>
                  <a:gd name="T49" fmla="*/ 210 h 1296"/>
                  <a:gd name="T50" fmla="*/ 672 w 1983"/>
                  <a:gd name="T51" fmla="*/ 225 h 1296"/>
                  <a:gd name="T52" fmla="*/ 774 w 1983"/>
                  <a:gd name="T53" fmla="*/ 221 h 1296"/>
                  <a:gd name="T54" fmla="*/ 876 w 1983"/>
                  <a:gd name="T55" fmla="*/ 215 h 1296"/>
                  <a:gd name="T56" fmla="*/ 976 w 1983"/>
                  <a:gd name="T57" fmla="*/ 335 h 1296"/>
                  <a:gd name="T58" fmla="*/ 1086 w 1983"/>
                  <a:gd name="T59" fmla="*/ 115 h 1296"/>
                  <a:gd name="T60" fmla="*/ 1190 w 1983"/>
                  <a:gd name="T61" fmla="*/ 152 h 1296"/>
                  <a:gd name="T62" fmla="*/ 1334 w 1983"/>
                  <a:gd name="T63" fmla="*/ 27 h 1296"/>
                  <a:gd name="T64" fmla="*/ 1363 w 1983"/>
                  <a:gd name="T65" fmla="*/ 296 h 1296"/>
                  <a:gd name="T66" fmla="*/ 1398 w 1983"/>
                  <a:gd name="T67" fmla="*/ 433 h 1296"/>
                  <a:gd name="T68" fmla="*/ 1693 w 1983"/>
                  <a:gd name="T69" fmla="*/ 161 h 1296"/>
                  <a:gd name="T70" fmla="*/ 1587 w 1983"/>
                  <a:gd name="T71" fmla="*/ 452 h 1296"/>
                  <a:gd name="T72" fmla="*/ 1546 w 1983"/>
                  <a:gd name="T73" fmla="*/ 564 h 1296"/>
                  <a:gd name="T74" fmla="*/ 1693 w 1983"/>
                  <a:gd name="T75" fmla="*/ 579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3" h="1296">
                    <a:moveTo>
                      <a:pt x="1983" y="618"/>
                    </a:moveTo>
                    <a:lnTo>
                      <a:pt x="1862" y="689"/>
                    </a:lnTo>
                    <a:lnTo>
                      <a:pt x="1924" y="787"/>
                    </a:lnTo>
                    <a:lnTo>
                      <a:pt x="1876" y="853"/>
                    </a:lnTo>
                    <a:lnTo>
                      <a:pt x="1579" y="728"/>
                    </a:lnTo>
                    <a:lnTo>
                      <a:pt x="1810" y="995"/>
                    </a:lnTo>
                    <a:lnTo>
                      <a:pt x="1483" y="730"/>
                    </a:lnTo>
                    <a:lnTo>
                      <a:pt x="1691" y="1074"/>
                    </a:lnTo>
                    <a:lnTo>
                      <a:pt x="1641" y="1119"/>
                    </a:lnTo>
                    <a:lnTo>
                      <a:pt x="1596" y="1180"/>
                    </a:lnTo>
                    <a:lnTo>
                      <a:pt x="1383" y="868"/>
                    </a:lnTo>
                    <a:lnTo>
                      <a:pt x="1342" y="884"/>
                    </a:lnTo>
                    <a:lnTo>
                      <a:pt x="1292" y="880"/>
                    </a:lnTo>
                    <a:lnTo>
                      <a:pt x="1338" y="1225"/>
                    </a:lnTo>
                    <a:lnTo>
                      <a:pt x="1257" y="1138"/>
                    </a:lnTo>
                    <a:lnTo>
                      <a:pt x="1171" y="972"/>
                    </a:lnTo>
                    <a:lnTo>
                      <a:pt x="1153" y="1217"/>
                    </a:lnTo>
                    <a:lnTo>
                      <a:pt x="1086" y="1132"/>
                    </a:lnTo>
                    <a:lnTo>
                      <a:pt x="1032" y="1138"/>
                    </a:lnTo>
                    <a:lnTo>
                      <a:pt x="976" y="1232"/>
                    </a:lnTo>
                    <a:lnTo>
                      <a:pt x="930" y="915"/>
                    </a:lnTo>
                    <a:lnTo>
                      <a:pt x="859" y="1232"/>
                    </a:lnTo>
                    <a:lnTo>
                      <a:pt x="791" y="1296"/>
                    </a:lnTo>
                    <a:lnTo>
                      <a:pt x="799" y="876"/>
                    </a:lnTo>
                    <a:lnTo>
                      <a:pt x="668" y="1269"/>
                    </a:lnTo>
                    <a:lnTo>
                      <a:pt x="705" y="882"/>
                    </a:lnTo>
                    <a:lnTo>
                      <a:pt x="551" y="1217"/>
                    </a:lnTo>
                    <a:lnTo>
                      <a:pt x="506" y="1163"/>
                    </a:lnTo>
                    <a:lnTo>
                      <a:pt x="512" y="999"/>
                    </a:lnTo>
                    <a:lnTo>
                      <a:pt x="377" y="1138"/>
                    </a:lnTo>
                    <a:lnTo>
                      <a:pt x="308" y="1126"/>
                    </a:lnTo>
                    <a:lnTo>
                      <a:pt x="441" y="828"/>
                    </a:lnTo>
                    <a:lnTo>
                      <a:pt x="243" y="988"/>
                    </a:lnTo>
                    <a:lnTo>
                      <a:pt x="343" y="805"/>
                    </a:lnTo>
                    <a:lnTo>
                      <a:pt x="243" y="824"/>
                    </a:lnTo>
                    <a:lnTo>
                      <a:pt x="379" y="687"/>
                    </a:lnTo>
                    <a:lnTo>
                      <a:pt x="0" y="797"/>
                    </a:lnTo>
                    <a:lnTo>
                      <a:pt x="310" y="649"/>
                    </a:lnTo>
                    <a:lnTo>
                      <a:pt x="142" y="618"/>
                    </a:lnTo>
                    <a:lnTo>
                      <a:pt x="316" y="589"/>
                    </a:lnTo>
                    <a:lnTo>
                      <a:pt x="277" y="541"/>
                    </a:lnTo>
                    <a:lnTo>
                      <a:pt x="385" y="554"/>
                    </a:lnTo>
                    <a:lnTo>
                      <a:pt x="264" y="427"/>
                    </a:lnTo>
                    <a:lnTo>
                      <a:pt x="414" y="495"/>
                    </a:lnTo>
                    <a:lnTo>
                      <a:pt x="210" y="208"/>
                    </a:lnTo>
                    <a:lnTo>
                      <a:pt x="285" y="196"/>
                    </a:lnTo>
                    <a:lnTo>
                      <a:pt x="320" y="131"/>
                    </a:lnTo>
                    <a:lnTo>
                      <a:pt x="487" y="306"/>
                    </a:lnTo>
                    <a:lnTo>
                      <a:pt x="572" y="371"/>
                    </a:lnTo>
                    <a:lnTo>
                      <a:pt x="558" y="210"/>
                    </a:lnTo>
                    <a:lnTo>
                      <a:pt x="624" y="246"/>
                    </a:lnTo>
                    <a:lnTo>
                      <a:pt x="672" y="225"/>
                    </a:lnTo>
                    <a:lnTo>
                      <a:pt x="709" y="161"/>
                    </a:lnTo>
                    <a:lnTo>
                      <a:pt x="774" y="221"/>
                    </a:lnTo>
                    <a:lnTo>
                      <a:pt x="799" y="0"/>
                    </a:lnTo>
                    <a:lnTo>
                      <a:pt x="876" y="215"/>
                    </a:lnTo>
                    <a:lnTo>
                      <a:pt x="926" y="208"/>
                    </a:lnTo>
                    <a:lnTo>
                      <a:pt x="976" y="335"/>
                    </a:lnTo>
                    <a:lnTo>
                      <a:pt x="1032" y="102"/>
                    </a:lnTo>
                    <a:lnTo>
                      <a:pt x="1086" y="115"/>
                    </a:lnTo>
                    <a:lnTo>
                      <a:pt x="1144" y="82"/>
                    </a:lnTo>
                    <a:lnTo>
                      <a:pt x="1190" y="152"/>
                    </a:lnTo>
                    <a:lnTo>
                      <a:pt x="1254" y="106"/>
                    </a:lnTo>
                    <a:lnTo>
                      <a:pt x="1334" y="27"/>
                    </a:lnTo>
                    <a:lnTo>
                      <a:pt x="1356" y="158"/>
                    </a:lnTo>
                    <a:lnTo>
                      <a:pt x="1363" y="296"/>
                    </a:lnTo>
                    <a:lnTo>
                      <a:pt x="1435" y="250"/>
                    </a:lnTo>
                    <a:lnTo>
                      <a:pt x="1398" y="433"/>
                    </a:lnTo>
                    <a:lnTo>
                      <a:pt x="1500" y="346"/>
                    </a:lnTo>
                    <a:lnTo>
                      <a:pt x="1693" y="161"/>
                    </a:lnTo>
                    <a:lnTo>
                      <a:pt x="1496" y="491"/>
                    </a:lnTo>
                    <a:lnTo>
                      <a:pt x="1587" y="452"/>
                    </a:lnTo>
                    <a:lnTo>
                      <a:pt x="1648" y="458"/>
                    </a:lnTo>
                    <a:lnTo>
                      <a:pt x="1546" y="564"/>
                    </a:lnTo>
                    <a:lnTo>
                      <a:pt x="1833" y="485"/>
                    </a:lnTo>
                    <a:lnTo>
                      <a:pt x="1693" y="579"/>
                    </a:lnTo>
                    <a:lnTo>
                      <a:pt x="1983" y="618"/>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83" name="Freeform 119">
                <a:extLst>
                  <a:ext uri="{FF2B5EF4-FFF2-40B4-BE49-F238E27FC236}">
                    <a16:creationId xmlns:a16="http://schemas.microsoft.com/office/drawing/2014/main" id="{698ED82B-75C3-4160-9DB1-39D06DF4CDC9}"/>
                  </a:ext>
                </a:extLst>
              </p:cNvPr>
              <p:cNvSpPr>
                <a:spLocks/>
              </p:cNvSpPr>
              <p:nvPr/>
            </p:nvSpPr>
            <p:spPr bwMode="auto">
              <a:xfrm>
                <a:off x="13777911" y="-3213100"/>
                <a:ext cx="260350" cy="373063"/>
              </a:xfrm>
              <a:custGeom>
                <a:avLst/>
                <a:gdLst>
                  <a:gd name="T0" fmla="*/ 0 w 164"/>
                  <a:gd name="T1" fmla="*/ 0 h 235"/>
                  <a:gd name="T2" fmla="*/ 48 w 164"/>
                  <a:gd name="T3" fmla="*/ 152 h 235"/>
                  <a:gd name="T4" fmla="*/ 91 w 164"/>
                  <a:gd name="T5" fmla="*/ 152 h 235"/>
                  <a:gd name="T6" fmla="*/ 114 w 164"/>
                  <a:gd name="T7" fmla="*/ 235 h 235"/>
                  <a:gd name="T8" fmla="*/ 164 w 164"/>
                  <a:gd name="T9" fmla="*/ 34 h 235"/>
                  <a:gd name="T10" fmla="*/ 0 w 164"/>
                  <a:gd name="T11" fmla="*/ 0 h 235"/>
                </a:gdLst>
                <a:ahLst/>
                <a:cxnLst>
                  <a:cxn ang="0">
                    <a:pos x="T0" y="T1"/>
                  </a:cxn>
                  <a:cxn ang="0">
                    <a:pos x="T2" y="T3"/>
                  </a:cxn>
                  <a:cxn ang="0">
                    <a:pos x="T4" y="T5"/>
                  </a:cxn>
                  <a:cxn ang="0">
                    <a:pos x="T6" y="T7"/>
                  </a:cxn>
                  <a:cxn ang="0">
                    <a:pos x="T8" y="T9"/>
                  </a:cxn>
                  <a:cxn ang="0">
                    <a:pos x="T10" y="T11"/>
                  </a:cxn>
                </a:cxnLst>
                <a:rect l="0" t="0" r="r" b="b"/>
                <a:pathLst>
                  <a:path w="164" h="235">
                    <a:moveTo>
                      <a:pt x="0" y="0"/>
                    </a:moveTo>
                    <a:lnTo>
                      <a:pt x="48" y="152"/>
                    </a:lnTo>
                    <a:lnTo>
                      <a:pt x="91" y="152"/>
                    </a:lnTo>
                    <a:lnTo>
                      <a:pt x="114" y="235"/>
                    </a:lnTo>
                    <a:lnTo>
                      <a:pt x="164" y="34"/>
                    </a:lnTo>
                    <a:lnTo>
                      <a:pt x="0"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4" name="Freeform 120">
                <a:extLst>
                  <a:ext uri="{FF2B5EF4-FFF2-40B4-BE49-F238E27FC236}">
                    <a16:creationId xmlns:a16="http://schemas.microsoft.com/office/drawing/2014/main" id="{5582BEAB-24C2-4D22-8EC3-7E2F899F5105}"/>
                  </a:ext>
                </a:extLst>
              </p:cNvPr>
              <p:cNvSpPr>
                <a:spLocks/>
              </p:cNvSpPr>
              <p:nvPr/>
            </p:nvSpPr>
            <p:spPr bwMode="auto">
              <a:xfrm>
                <a:off x="14592298" y="-3179763"/>
                <a:ext cx="182563" cy="339725"/>
              </a:xfrm>
              <a:custGeom>
                <a:avLst/>
                <a:gdLst>
                  <a:gd name="T0" fmla="*/ 0 w 115"/>
                  <a:gd name="T1" fmla="*/ 0 h 214"/>
                  <a:gd name="T2" fmla="*/ 36 w 115"/>
                  <a:gd name="T3" fmla="*/ 214 h 214"/>
                  <a:gd name="T4" fmla="*/ 115 w 115"/>
                  <a:gd name="T5" fmla="*/ 158 h 214"/>
                  <a:gd name="T6" fmla="*/ 0 w 115"/>
                  <a:gd name="T7" fmla="*/ 0 h 214"/>
                </a:gdLst>
                <a:ahLst/>
                <a:cxnLst>
                  <a:cxn ang="0">
                    <a:pos x="T0" y="T1"/>
                  </a:cxn>
                  <a:cxn ang="0">
                    <a:pos x="T2" y="T3"/>
                  </a:cxn>
                  <a:cxn ang="0">
                    <a:pos x="T4" y="T5"/>
                  </a:cxn>
                  <a:cxn ang="0">
                    <a:pos x="T6" y="T7"/>
                  </a:cxn>
                </a:cxnLst>
                <a:rect l="0" t="0" r="r" b="b"/>
                <a:pathLst>
                  <a:path w="115" h="214">
                    <a:moveTo>
                      <a:pt x="0" y="0"/>
                    </a:moveTo>
                    <a:lnTo>
                      <a:pt x="36" y="214"/>
                    </a:lnTo>
                    <a:lnTo>
                      <a:pt x="115" y="158"/>
                    </a:lnTo>
                    <a:lnTo>
                      <a:pt x="0"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5" name="Freeform 121">
                <a:extLst>
                  <a:ext uri="{FF2B5EF4-FFF2-40B4-BE49-F238E27FC236}">
                    <a16:creationId xmlns:a16="http://schemas.microsoft.com/office/drawing/2014/main" id="{7F7DDA8C-2FFF-42D7-99E1-80256380FD26}"/>
                  </a:ext>
                </a:extLst>
              </p:cNvPr>
              <p:cNvSpPr>
                <a:spLocks/>
              </p:cNvSpPr>
              <p:nvPr/>
            </p:nvSpPr>
            <p:spPr bwMode="auto">
              <a:xfrm>
                <a:off x="14708186" y="-3011488"/>
                <a:ext cx="381000" cy="393700"/>
              </a:xfrm>
              <a:custGeom>
                <a:avLst/>
                <a:gdLst>
                  <a:gd name="T0" fmla="*/ 21 w 240"/>
                  <a:gd name="T1" fmla="*/ 150 h 248"/>
                  <a:gd name="T2" fmla="*/ 0 w 240"/>
                  <a:gd name="T3" fmla="*/ 248 h 248"/>
                  <a:gd name="T4" fmla="*/ 240 w 240"/>
                  <a:gd name="T5" fmla="*/ 0 h 248"/>
                  <a:gd name="T6" fmla="*/ 21 w 240"/>
                  <a:gd name="T7" fmla="*/ 150 h 248"/>
                </a:gdLst>
                <a:ahLst/>
                <a:cxnLst>
                  <a:cxn ang="0">
                    <a:pos x="T0" y="T1"/>
                  </a:cxn>
                  <a:cxn ang="0">
                    <a:pos x="T2" y="T3"/>
                  </a:cxn>
                  <a:cxn ang="0">
                    <a:pos x="T4" y="T5"/>
                  </a:cxn>
                  <a:cxn ang="0">
                    <a:pos x="T6" y="T7"/>
                  </a:cxn>
                </a:cxnLst>
                <a:rect l="0" t="0" r="r" b="b"/>
                <a:pathLst>
                  <a:path w="240" h="248">
                    <a:moveTo>
                      <a:pt x="21" y="150"/>
                    </a:moveTo>
                    <a:lnTo>
                      <a:pt x="0" y="248"/>
                    </a:lnTo>
                    <a:lnTo>
                      <a:pt x="240" y="0"/>
                    </a:lnTo>
                    <a:lnTo>
                      <a:pt x="21" y="15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6" name="Freeform 122">
                <a:extLst>
                  <a:ext uri="{FF2B5EF4-FFF2-40B4-BE49-F238E27FC236}">
                    <a16:creationId xmlns:a16="http://schemas.microsoft.com/office/drawing/2014/main" id="{E72386BF-3511-4FF4-9C61-402AEB1D2217}"/>
                  </a:ext>
                </a:extLst>
              </p:cNvPr>
              <p:cNvSpPr>
                <a:spLocks/>
              </p:cNvSpPr>
              <p:nvPr/>
            </p:nvSpPr>
            <p:spPr bwMode="auto">
              <a:xfrm>
                <a:off x="15022511" y="-2617788"/>
                <a:ext cx="461963" cy="211138"/>
              </a:xfrm>
              <a:custGeom>
                <a:avLst/>
                <a:gdLst>
                  <a:gd name="T0" fmla="*/ 0 w 291"/>
                  <a:gd name="T1" fmla="*/ 133 h 133"/>
                  <a:gd name="T2" fmla="*/ 152 w 291"/>
                  <a:gd name="T3" fmla="*/ 0 h 133"/>
                  <a:gd name="T4" fmla="*/ 291 w 291"/>
                  <a:gd name="T5" fmla="*/ 16 h 133"/>
                  <a:gd name="T6" fmla="*/ 0 w 291"/>
                  <a:gd name="T7" fmla="*/ 133 h 133"/>
                </a:gdLst>
                <a:ahLst/>
                <a:cxnLst>
                  <a:cxn ang="0">
                    <a:pos x="T0" y="T1"/>
                  </a:cxn>
                  <a:cxn ang="0">
                    <a:pos x="T2" y="T3"/>
                  </a:cxn>
                  <a:cxn ang="0">
                    <a:pos x="T4" y="T5"/>
                  </a:cxn>
                  <a:cxn ang="0">
                    <a:pos x="T6" y="T7"/>
                  </a:cxn>
                </a:cxnLst>
                <a:rect l="0" t="0" r="r" b="b"/>
                <a:pathLst>
                  <a:path w="291" h="133">
                    <a:moveTo>
                      <a:pt x="0" y="133"/>
                    </a:moveTo>
                    <a:lnTo>
                      <a:pt x="152" y="0"/>
                    </a:lnTo>
                    <a:lnTo>
                      <a:pt x="291" y="16"/>
                    </a:lnTo>
                    <a:lnTo>
                      <a:pt x="0" y="133"/>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7" name="Freeform 123">
                <a:extLst>
                  <a:ext uri="{FF2B5EF4-FFF2-40B4-BE49-F238E27FC236}">
                    <a16:creationId xmlns:a16="http://schemas.microsoft.com/office/drawing/2014/main" id="{E3E92495-197C-4A31-ACC0-48441D4956AC}"/>
                  </a:ext>
                </a:extLst>
              </p:cNvPr>
              <p:cNvSpPr>
                <a:spLocks/>
              </p:cNvSpPr>
              <p:nvPr/>
            </p:nvSpPr>
            <p:spPr bwMode="auto">
              <a:xfrm>
                <a:off x="15273336" y="-2473325"/>
                <a:ext cx="296863" cy="179388"/>
              </a:xfrm>
              <a:custGeom>
                <a:avLst/>
                <a:gdLst>
                  <a:gd name="T0" fmla="*/ 0 w 187"/>
                  <a:gd name="T1" fmla="*/ 86 h 113"/>
                  <a:gd name="T2" fmla="*/ 137 w 187"/>
                  <a:gd name="T3" fmla="*/ 0 h 113"/>
                  <a:gd name="T4" fmla="*/ 187 w 187"/>
                  <a:gd name="T5" fmla="*/ 113 h 113"/>
                  <a:gd name="T6" fmla="*/ 0 w 187"/>
                  <a:gd name="T7" fmla="*/ 86 h 113"/>
                </a:gdLst>
                <a:ahLst/>
                <a:cxnLst>
                  <a:cxn ang="0">
                    <a:pos x="T0" y="T1"/>
                  </a:cxn>
                  <a:cxn ang="0">
                    <a:pos x="T2" y="T3"/>
                  </a:cxn>
                  <a:cxn ang="0">
                    <a:pos x="T4" y="T5"/>
                  </a:cxn>
                  <a:cxn ang="0">
                    <a:pos x="T6" y="T7"/>
                  </a:cxn>
                </a:cxnLst>
                <a:rect l="0" t="0" r="r" b="b"/>
                <a:pathLst>
                  <a:path w="187" h="113">
                    <a:moveTo>
                      <a:pt x="0" y="86"/>
                    </a:moveTo>
                    <a:lnTo>
                      <a:pt x="137" y="0"/>
                    </a:lnTo>
                    <a:lnTo>
                      <a:pt x="187" y="113"/>
                    </a:lnTo>
                    <a:lnTo>
                      <a:pt x="0" y="8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124">
                <a:extLst>
                  <a:ext uri="{FF2B5EF4-FFF2-40B4-BE49-F238E27FC236}">
                    <a16:creationId xmlns:a16="http://schemas.microsoft.com/office/drawing/2014/main" id="{2CF37649-40D3-46D1-9898-8F6F0000B947}"/>
                  </a:ext>
                </a:extLst>
              </p:cNvPr>
              <p:cNvSpPr>
                <a:spLocks/>
              </p:cNvSpPr>
              <p:nvPr/>
            </p:nvSpPr>
            <p:spPr bwMode="auto">
              <a:xfrm>
                <a:off x="13827123" y="-1555750"/>
                <a:ext cx="125413" cy="373063"/>
              </a:xfrm>
              <a:custGeom>
                <a:avLst/>
                <a:gdLst>
                  <a:gd name="T0" fmla="*/ 52 w 79"/>
                  <a:gd name="T1" fmla="*/ 0 h 235"/>
                  <a:gd name="T2" fmla="*/ 0 w 79"/>
                  <a:gd name="T3" fmla="*/ 235 h 235"/>
                  <a:gd name="T4" fmla="*/ 79 w 79"/>
                  <a:gd name="T5" fmla="*/ 235 h 235"/>
                  <a:gd name="T6" fmla="*/ 52 w 79"/>
                  <a:gd name="T7" fmla="*/ 0 h 235"/>
                </a:gdLst>
                <a:ahLst/>
                <a:cxnLst>
                  <a:cxn ang="0">
                    <a:pos x="T0" y="T1"/>
                  </a:cxn>
                  <a:cxn ang="0">
                    <a:pos x="T2" y="T3"/>
                  </a:cxn>
                  <a:cxn ang="0">
                    <a:pos x="T4" y="T5"/>
                  </a:cxn>
                  <a:cxn ang="0">
                    <a:pos x="T6" y="T7"/>
                  </a:cxn>
                </a:cxnLst>
                <a:rect l="0" t="0" r="r" b="b"/>
                <a:pathLst>
                  <a:path w="79" h="235">
                    <a:moveTo>
                      <a:pt x="52" y="0"/>
                    </a:moveTo>
                    <a:lnTo>
                      <a:pt x="0" y="235"/>
                    </a:lnTo>
                    <a:lnTo>
                      <a:pt x="79" y="235"/>
                    </a:lnTo>
                    <a:lnTo>
                      <a:pt x="52" y="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89" name="Freeform 125">
                <a:extLst>
                  <a:ext uri="{FF2B5EF4-FFF2-40B4-BE49-F238E27FC236}">
                    <a16:creationId xmlns:a16="http://schemas.microsoft.com/office/drawing/2014/main" id="{5C532A70-3920-4E43-8D61-368DF3816462}"/>
                  </a:ext>
                </a:extLst>
              </p:cNvPr>
              <p:cNvSpPr>
                <a:spLocks/>
              </p:cNvSpPr>
              <p:nvPr/>
            </p:nvSpPr>
            <p:spPr bwMode="auto">
              <a:xfrm>
                <a:off x="14011273" y="-1347788"/>
                <a:ext cx="271463" cy="165100"/>
              </a:xfrm>
              <a:custGeom>
                <a:avLst/>
                <a:gdLst>
                  <a:gd name="T0" fmla="*/ 0 w 171"/>
                  <a:gd name="T1" fmla="*/ 75 h 104"/>
                  <a:gd name="T2" fmla="*/ 67 w 171"/>
                  <a:gd name="T3" fmla="*/ 0 h 104"/>
                  <a:gd name="T4" fmla="*/ 171 w 171"/>
                  <a:gd name="T5" fmla="*/ 104 h 104"/>
                  <a:gd name="T6" fmla="*/ 0 w 171"/>
                  <a:gd name="T7" fmla="*/ 75 h 104"/>
                </a:gdLst>
                <a:ahLst/>
                <a:cxnLst>
                  <a:cxn ang="0">
                    <a:pos x="T0" y="T1"/>
                  </a:cxn>
                  <a:cxn ang="0">
                    <a:pos x="T2" y="T3"/>
                  </a:cxn>
                  <a:cxn ang="0">
                    <a:pos x="T4" y="T5"/>
                  </a:cxn>
                  <a:cxn ang="0">
                    <a:pos x="T6" y="T7"/>
                  </a:cxn>
                </a:cxnLst>
                <a:rect l="0" t="0" r="r" b="b"/>
                <a:pathLst>
                  <a:path w="171" h="104">
                    <a:moveTo>
                      <a:pt x="0" y="75"/>
                    </a:moveTo>
                    <a:lnTo>
                      <a:pt x="67" y="0"/>
                    </a:lnTo>
                    <a:lnTo>
                      <a:pt x="171" y="104"/>
                    </a:lnTo>
                    <a:lnTo>
                      <a:pt x="0" y="75"/>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0" name="Freeform 126">
                <a:extLst>
                  <a:ext uri="{FF2B5EF4-FFF2-40B4-BE49-F238E27FC236}">
                    <a16:creationId xmlns:a16="http://schemas.microsoft.com/office/drawing/2014/main" id="{EC1CCA39-9C9B-4420-81EE-4EDCBAA7683D}"/>
                  </a:ext>
                </a:extLst>
              </p:cNvPr>
              <p:cNvSpPr>
                <a:spLocks/>
              </p:cNvSpPr>
              <p:nvPr/>
            </p:nvSpPr>
            <p:spPr bwMode="auto">
              <a:xfrm>
                <a:off x="14554198" y="-1733550"/>
                <a:ext cx="269875" cy="501650"/>
              </a:xfrm>
              <a:custGeom>
                <a:avLst/>
                <a:gdLst>
                  <a:gd name="T0" fmla="*/ 52 w 170"/>
                  <a:gd name="T1" fmla="*/ 316 h 316"/>
                  <a:gd name="T2" fmla="*/ 0 w 170"/>
                  <a:gd name="T3" fmla="*/ 0 h 316"/>
                  <a:gd name="T4" fmla="*/ 170 w 170"/>
                  <a:gd name="T5" fmla="*/ 275 h 316"/>
                  <a:gd name="T6" fmla="*/ 52 w 170"/>
                  <a:gd name="T7" fmla="*/ 316 h 316"/>
                </a:gdLst>
                <a:ahLst/>
                <a:cxnLst>
                  <a:cxn ang="0">
                    <a:pos x="T0" y="T1"/>
                  </a:cxn>
                  <a:cxn ang="0">
                    <a:pos x="T2" y="T3"/>
                  </a:cxn>
                  <a:cxn ang="0">
                    <a:pos x="T4" y="T5"/>
                  </a:cxn>
                  <a:cxn ang="0">
                    <a:pos x="T6" y="T7"/>
                  </a:cxn>
                </a:cxnLst>
                <a:rect l="0" t="0" r="r" b="b"/>
                <a:pathLst>
                  <a:path w="170" h="316">
                    <a:moveTo>
                      <a:pt x="52" y="316"/>
                    </a:moveTo>
                    <a:lnTo>
                      <a:pt x="0" y="0"/>
                    </a:lnTo>
                    <a:lnTo>
                      <a:pt x="170" y="275"/>
                    </a:lnTo>
                    <a:lnTo>
                      <a:pt x="52" y="31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1" name="Freeform 127">
                <a:extLst>
                  <a:ext uri="{FF2B5EF4-FFF2-40B4-BE49-F238E27FC236}">
                    <a16:creationId xmlns:a16="http://schemas.microsoft.com/office/drawing/2014/main" id="{7739FBE1-A5EB-4222-8D95-301585B3FAE9}"/>
                  </a:ext>
                </a:extLst>
              </p:cNvPr>
              <p:cNvSpPr>
                <a:spLocks/>
              </p:cNvSpPr>
              <p:nvPr/>
            </p:nvSpPr>
            <p:spPr bwMode="auto">
              <a:xfrm>
                <a:off x="13117511" y="-2965450"/>
                <a:ext cx="153988" cy="185738"/>
              </a:xfrm>
              <a:custGeom>
                <a:avLst/>
                <a:gdLst>
                  <a:gd name="T0" fmla="*/ 0 w 97"/>
                  <a:gd name="T1" fmla="*/ 34 h 117"/>
                  <a:gd name="T2" fmla="*/ 97 w 97"/>
                  <a:gd name="T3" fmla="*/ 117 h 117"/>
                  <a:gd name="T4" fmla="*/ 47 w 97"/>
                  <a:gd name="T5" fmla="*/ 0 h 117"/>
                  <a:gd name="T6" fmla="*/ 0 w 97"/>
                  <a:gd name="T7" fmla="*/ 34 h 117"/>
                </a:gdLst>
                <a:ahLst/>
                <a:cxnLst>
                  <a:cxn ang="0">
                    <a:pos x="T0" y="T1"/>
                  </a:cxn>
                  <a:cxn ang="0">
                    <a:pos x="T2" y="T3"/>
                  </a:cxn>
                  <a:cxn ang="0">
                    <a:pos x="T4" y="T5"/>
                  </a:cxn>
                  <a:cxn ang="0">
                    <a:pos x="T6" y="T7"/>
                  </a:cxn>
                </a:cxnLst>
                <a:rect l="0" t="0" r="r" b="b"/>
                <a:pathLst>
                  <a:path w="97" h="117">
                    <a:moveTo>
                      <a:pt x="0" y="34"/>
                    </a:moveTo>
                    <a:lnTo>
                      <a:pt x="97" y="117"/>
                    </a:lnTo>
                    <a:lnTo>
                      <a:pt x="47" y="0"/>
                    </a:lnTo>
                    <a:lnTo>
                      <a:pt x="0" y="34"/>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2" name="Freeform 128">
                <a:extLst>
                  <a:ext uri="{FF2B5EF4-FFF2-40B4-BE49-F238E27FC236}">
                    <a16:creationId xmlns:a16="http://schemas.microsoft.com/office/drawing/2014/main" id="{727A9CF6-4D9A-4AFA-B18C-0940E37F3CCE}"/>
                  </a:ext>
                </a:extLst>
              </p:cNvPr>
              <p:cNvSpPr>
                <a:spLocks/>
              </p:cNvSpPr>
              <p:nvPr/>
            </p:nvSpPr>
            <p:spPr bwMode="auto">
              <a:xfrm>
                <a:off x="12779373" y="-1666875"/>
                <a:ext cx="173038" cy="296863"/>
              </a:xfrm>
              <a:custGeom>
                <a:avLst/>
                <a:gdLst>
                  <a:gd name="T0" fmla="*/ 0 w 109"/>
                  <a:gd name="T1" fmla="*/ 70 h 187"/>
                  <a:gd name="T2" fmla="*/ 109 w 109"/>
                  <a:gd name="T3" fmla="*/ 0 h 187"/>
                  <a:gd name="T4" fmla="*/ 38 w 109"/>
                  <a:gd name="T5" fmla="*/ 187 h 187"/>
                  <a:gd name="T6" fmla="*/ 0 w 109"/>
                  <a:gd name="T7" fmla="*/ 70 h 187"/>
                </a:gdLst>
                <a:ahLst/>
                <a:cxnLst>
                  <a:cxn ang="0">
                    <a:pos x="T0" y="T1"/>
                  </a:cxn>
                  <a:cxn ang="0">
                    <a:pos x="T2" y="T3"/>
                  </a:cxn>
                  <a:cxn ang="0">
                    <a:pos x="T4" y="T5"/>
                  </a:cxn>
                  <a:cxn ang="0">
                    <a:pos x="T6" y="T7"/>
                  </a:cxn>
                </a:cxnLst>
                <a:rect l="0" t="0" r="r" b="b"/>
                <a:pathLst>
                  <a:path w="109" h="187">
                    <a:moveTo>
                      <a:pt x="0" y="70"/>
                    </a:moveTo>
                    <a:lnTo>
                      <a:pt x="109" y="0"/>
                    </a:lnTo>
                    <a:lnTo>
                      <a:pt x="38" y="187"/>
                    </a:lnTo>
                    <a:lnTo>
                      <a:pt x="0" y="7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3" name="Freeform 129">
                <a:extLst>
                  <a:ext uri="{FF2B5EF4-FFF2-40B4-BE49-F238E27FC236}">
                    <a16:creationId xmlns:a16="http://schemas.microsoft.com/office/drawing/2014/main" id="{501BC9A8-98AB-4AED-9BAD-146621C846B4}"/>
                  </a:ext>
                </a:extLst>
              </p:cNvPr>
              <p:cNvSpPr>
                <a:spLocks/>
              </p:cNvSpPr>
              <p:nvPr/>
            </p:nvSpPr>
            <p:spPr bwMode="auto">
              <a:xfrm>
                <a:off x="13050836" y="-1482725"/>
                <a:ext cx="141288" cy="192088"/>
              </a:xfrm>
              <a:custGeom>
                <a:avLst/>
                <a:gdLst>
                  <a:gd name="T0" fmla="*/ 0 w 89"/>
                  <a:gd name="T1" fmla="*/ 85 h 121"/>
                  <a:gd name="T2" fmla="*/ 89 w 89"/>
                  <a:gd name="T3" fmla="*/ 0 h 121"/>
                  <a:gd name="T4" fmla="*/ 89 w 89"/>
                  <a:gd name="T5" fmla="*/ 121 h 121"/>
                  <a:gd name="T6" fmla="*/ 0 w 89"/>
                  <a:gd name="T7" fmla="*/ 85 h 121"/>
                </a:gdLst>
                <a:ahLst/>
                <a:cxnLst>
                  <a:cxn ang="0">
                    <a:pos x="T0" y="T1"/>
                  </a:cxn>
                  <a:cxn ang="0">
                    <a:pos x="T2" y="T3"/>
                  </a:cxn>
                  <a:cxn ang="0">
                    <a:pos x="T4" y="T5"/>
                  </a:cxn>
                  <a:cxn ang="0">
                    <a:pos x="T6" y="T7"/>
                  </a:cxn>
                </a:cxnLst>
                <a:rect l="0" t="0" r="r" b="b"/>
                <a:pathLst>
                  <a:path w="89" h="121">
                    <a:moveTo>
                      <a:pt x="0" y="85"/>
                    </a:moveTo>
                    <a:lnTo>
                      <a:pt x="89" y="0"/>
                    </a:lnTo>
                    <a:lnTo>
                      <a:pt x="89" y="121"/>
                    </a:lnTo>
                    <a:lnTo>
                      <a:pt x="0" y="85"/>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4" name="Freeform 130">
                <a:extLst>
                  <a:ext uri="{FF2B5EF4-FFF2-40B4-BE49-F238E27FC236}">
                    <a16:creationId xmlns:a16="http://schemas.microsoft.com/office/drawing/2014/main" id="{4219E292-383D-4FBC-BF4B-C3885E7D697E}"/>
                  </a:ext>
                </a:extLst>
              </p:cNvPr>
              <p:cNvSpPr>
                <a:spLocks/>
              </p:cNvSpPr>
              <p:nvPr/>
            </p:nvSpPr>
            <p:spPr bwMode="auto">
              <a:xfrm>
                <a:off x="13344523" y="-1525588"/>
                <a:ext cx="134938" cy="307975"/>
              </a:xfrm>
              <a:custGeom>
                <a:avLst/>
                <a:gdLst>
                  <a:gd name="T0" fmla="*/ 17 w 85"/>
                  <a:gd name="T1" fmla="*/ 139 h 194"/>
                  <a:gd name="T2" fmla="*/ 85 w 85"/>
                  <a:gd name="T3" fmla="*/ 0 h 194"/>
                  <a:gd name="T4" fmla="*/ 69 w 85"/>
                  <a:gd name="T5" fmla="*/ 194 h 194"/>
                  <a:gd name="T6" fmla="*/ 0 w 85"/>
                  <a:gd name="T7" fmla="*/ 175 h 194"/>
                  <a:gd name="T8" fmla="*/ 17 w 85"/>
                  <a:gd name="T9" fmla="*/ 139 h 194"/>
                </a:gdLst>
                <a:ahLst/>
                <a:cxnLst>
                  <a:cxn ang="0">
                    <a:pos x="T0" y="T1"/>
                  </a:cxn>
                  <a:cxn ang="0">
                    <a:pos x="T2" y="T3"/>
                  </a:cxn>
                  <a:cxn ang="0">
                    <a:pos x="T4" y="T5"/>
                  </a:cxn>
                  <a:cxn ang="0">
                    <a:pos x="T6" y="T7"/>
                  </a:cxn>
                  <a:cxn ang="0">
                    <a:pos x="T8" y="T9"/>
                  </a:cxn>
                </a:cxnLst>
                <a:rect l="0" t="0" r="r" b="b"/>
                <a:pathLst>
                  <a:path w="85" h="194">
                    <a:moveTo>
                      <a:pt x="17" y="139"/>
                    </a:moveTo>
                    <a:lnTo>
                      <a:pt x="85" y="0"/>
                    </a:lnTo>
                    <a:lnTo>
                      <a:pt x="69" y="194"/>
                    </a:lnTo>
                    <a:lnTo>
                      <a:pt x="0" y="175"/>
                    </a:lnTo>
                    <a:lnTo>
                      <a:pt x="17" y="139"/>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5" name="Freeform 131">
                <a:extLst>
                  <a:ext uri="{FF2B5EF4-FFF2-40B4-BE49-F238E27FC236}">
                    <a16:creationId xmlns:a16="http://schemas.microsoft.com/office/drawing/2014/main" id="{B0380D9D-C73C-4A29-8BD4-810DAC9290A3}"/>
                  </a:ext>
                </a:extLst>
              </p:cNvPr>
              <p:cNvSpPr>
                <a:spLocks/>
              </p:cNvSpPr>
              <p:nvPr/>
            </p:nvSpPr>
            <p:spPr bwMode="auto">
              <a:xfrm>
                <a:off x="12753973" y="-2051050"/>
                <a:ext cx="141288" cy="125413"/>
              </a:xfrm>
              <a:custGeom>
                <a:avLst/>
                <a:gdLst>
                  <a:gd name="T0" fmla="*/ 0 w 89"/>
                  <a:gd name="T1" fmla="*/ 30 h 79"/>
                  <a:gd name="T2" fmla="*/ 89 w 89"/>
                  <a:gd name="T3" fmla="*/ 0 h 79"/>
                  <a:gd name="T4" fmla="*/ 8 w 89"/>
                  <a:gd name="T5" fmla="*/ 79 h 79"/>
                  <a:gd name="T6" fmla="*/ 0 w 89"/>
                  <a:gd name="T7" fmla="*/ 30 h 79"/>
                </a:gdLst>
                <a:ahLst/>
                <a:cxnLst>
                  <a:cxn ang="0">
                    <a:pos x="T0" y="T1"/>
                  </a:cxn>
                  <a:cxn ang="0">
                    <a:pos x="T2" y="T3"/>
                  </a:cxn>
                  <a:cxn ang="0">
                    <a:pos x="T4" y="T5"/>
                  </a:cxn>
                  <a:cxn ang="0">
                    <a:pos x="T6" y="T7"/>
                  </a:cxn>
                </a:cxnLst>
                <a:rect l="0" t="0" r="r" b="b"/>
                <a:pathLst>
                  <a:path w="89" h="79">
                    <a:moveTo>
                      <a:pt x="0" y="30"/>
                    </a:moveTo>
                    <a:lnTo>
                      <a:pt x="89" y="0"/>
                    </a:lnTo>
                    <a:lnTo>
                      <a:pt x="8" y="79"/>
                    </a:lnTo>
                    <a:lnTo>
                      <a:pt x="0" y="3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6" name="Freeform 132">
                <a:extLst>
                  <a:ext uri="{FF2B5EF4-FFF2-40B4-BE49-F238E27FC236}">
                    <a16:creationId xmlns:a16="http://schemas.microsoft.com/office/drawing/2014/main" id="{065234D2-DEAA-4626-B93D-2FC329017966}"/>
                  </a:ext>
                </a:extLst>
              </p:cNvPr>
              <p:cNvSpPr>
                <a:spLocks/>
              </p:cNvSpPr>
              <p:nvPr/>
            </p:nvSpPr>
            <p:spPr bwMode="auto">
              <a:xfrm>
                <a:off x="12779373" y="-1881188"/>
                <a:ext cx="115888" cy="236538"/>
              </a:xfrm>
              <a:custGeom>
                <a:avLst/>
                <a:gdLst>
                  <a:gd name="T0" fmla="*/ 9 w 73"/>
                  <a:gd name="T1" fmla="*/ 37 h 149"/>
                  <a:gd name="T2" fmla="*/ 73 w 73"/>
                  <a:gd name="T3" fmla="*/ 0 h 149"/>
                  <a:gd name="T4" fmla="*/ 0 w 73"/>
                  <a:gd name="T5" fmla="*/ 149 h 149"/>
                  <a:gd name="T6" fmla="*/ 9 w 73"/>
                  <a:gd name="T7" fmla="*/ 37 h 149"/>
                </a:gdLst>
                <a:ahLst/>
                <a:cxnLst>
                  <a:cxn ang="0">
                    <a:pos x="T0" y="T1"/>
                  </a:cxn>
                  <a:cxn ang="0">
                    <a:pos x="T2" y="T3"/>
                  </a:cxn>
                  <a:cxn ang="0">
                    <a:pos x="T4" y="T5"/>
                  </a:cxn>
                  <a:cxn ang="0">
                    <a:pos x="T6" y="T7"/>
                  </a:cxn>
                </a:cxnLst>
                <a:rect l="0" t="0" r="r" b="b"/>
                <a:pathLst>
                  <a:path w="73" h="149">
                    <a:moveTo>
                      <a:pt x="9" y="37"/>
                    </a:moveTo>
                    <a:lnTo>
                      <a:pt x="73" y="0"/>
                    </a:lnTo>
                    <a:lnTo>
                      <a:pt x="0" y="149"/>
                    </a:lnTo>
                    <a:lnTo>
                      <a:pt x="9" y="37"/>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7" name="Freeform 133">
                <a:extLst>
                  <a:ext uri="{FF2B5EF4-FFF2-40B4-BE49-F238E27FC236}">
                    <a16:creationId xmlns:a16="http://schemas.microsoft.com/office/drawing/2014/main" id="{5D247D70-2239-4AC5-AA61-2471407C8077}"/>
                  </a:ext>
                </a:extLst>
              </p:cNvPr>
              <p:cNvSpPr>
                <a:spLocks/>
              </p:cNvSpPr>
              <p:nvPr/>
            </p:nvSpPr>
            <p:spPr bwMode="auto">
              <a:xfrm>
                <a:off x="12809536" y="-2513013"/>
                <a:ext cx="155575" cy="128588"/>
              </a:xfrm>
              <a:custGeom>
                <a:avLst/>
                <a:gdLst>
                  <a:gd name="T0" fmla="*/ 0 w 98"/>
                  <a:gd name="T1" fmla="*/ 67 h 81"/>
                  <a:gd name="T2" fmla="*/ 98 w 98"/>
                  <a:gd name="T3" fmla="*/ 81 h 81"/>
                  <a:gd name="T4" fmla="*/ 8 w 98"/>
                  <a:gd name="T5" fmla="*/ 0 h 81"/>
                  <a:gd name="T6" fmla="*/ 0 w 98"/>
                  <a:gd name="T7" fmla="*/ 67 h 81"/>
                </a:gdLst>
                <a:ahLst/>
                <a:cxnLst>
                  <a:cxn ang="0">
                    <a:pos x="T0" y="T1"/>
                  </a:cxn>
                  <a:cxn ang="0">
                    <a:pos x="T2" y="T3"/>
                  </a:cxn>
                  <a:cxn ang="0">
                    <a:pos x="T4" y="T5"/>
                  </a:cxn>
                  <a:cxn ang="0">
                    <a:pos x="T6" y="T7"/>
                  </a:cxn>
                </a:cxnLst>
                <a:rect l="0" t="0" r="r" b="b"/>
                <a:pathLst>
                  <a:path w="98" h="81">
                    <a:moveTo>
                      <a:pt x="0" y="67"/>
                    </a:moveTo>
                    <a:lnTo>
                      <a:pt x="98" y="81"/>
                    </a:lnTo>
                    <a:lnTo>
                      <a:pt x="8" y="0"/>
                    </a:lnTo>
                    <a:lnTo>
                      <a:pt x="0" y="67"/>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06" name="Group 205">
              <a:extLst>
                <a:ext uri="{FF2B5EF4-FFF2-40B4-BE49-F238E27FC236}">
                  <a16:creationId xmlns:a16="http://schemas.microsoft.com/office/drawing/2014/main" id="{8A63C769-1F9D-4DEB-9DF5-B9950FB862BA}"/>
                </a:ext>
              </a:extLst>
            </p:cNvPr>
            <p:cNvGrpSpPr/>
            <p:nvPr/>
          </p:nvGrpSpPr>
          <p:grpSpPr>
            <a:xfrm>
              <a:off x="9881130" y="1296698"/>
              <a:ext cx="1968114" cy="864518"/>
              <a:chOff x="12636349" y="-2862577"/>
              <a:chExt cx="3022749" cy="1327779"/>
            </a:xfrm>
            <a:solidFill>
              <a:srgbClr val="3399FF"/>
            </a:solidFill>
          </p:grpSpPr>
          <p:sp>
            <p:nvSpPr>
              <p:cNvPr id="198" name="Freeform 134">
                <a:extLst>
                  <a:ext uri="{FF2B5EF4-FFF2-40B4-BE49-F238E27FC236}">
                    <a16:creationId xmlns:a16="http://schemas.microsoft.com/office/drawing/2014/main" id="{B8711439-7C3F-4EAB-AF27-50C2737805C9}"/>
                  </a:ext>
                </a:extLst>
              </p:cNvPr>
              <p:cNvSpPr>
                <a:spLocks/>
              </p:cNvSpPr>
              <p:nvPr/>
            </p:nvSpPr>
            <p:spPr bwMode="auto">
              <a:xfrm>
                <a:off x="14658973" y="-2859088"/>
                <a:ext cx="1000125" cy="1177925"/>
              </a:xfrm>
              <a:custGeom>
                <a:avLst/>
                <a:gdLst>
                  <a:gd name="T0" fmla="*/ 96 w 303"/>
                  <a:gd name="T1" fmla="*/ 6 h 357"/>
                  <a:gd name="T2" fmla="*/ 187 w 303"/>
                  <a:gd name="T3" fmla="*/ 0 h 357"/>
                  <a:gd name="T4" fmla="*/ 130 w 303"/>
                  <a:gd name="T5" fmla="*/ 166 h 357"/>
                  <a:gd name="T6" fmla="*/ 171 w 303"/>
                  <a:gd name="T7" fmla="*/ 162 h 357"/>
                  <a:gd name="T8" fmla="*/ 212 w 303"/>
                  <a:gd name="T9" fmla="*/ 19 h 357"/>
                  <a:gd name="T10" fmla="*/ 303 w 303"/>
                  <a:gd name="T11" fmla="*/ 13 h 357"/>
                  <a:gd name="T12" fmla="*/ 202 w 303"/>
                  <a:gd name="T13" fmla="*/ 344 h 357"/>
                  <a:gd name="T14" fmla="*/ 116 w 303"/>
                  <a:gd name="T15" fmla="*/ 357 h 357"/>
                  <a:gd name="T16" fmla="*/ 152 w 303"/>
                  <a:gd name="T17" fmla="*/ 227 h 357"/>
                  <a:gd name="T18" fmla="*/ 110 w 303"/>
                  <a:gd name="T19" fmla="*/ 231 h 357"/>
                  <a:gd name="T20" fmla="*/ 86 w 303"/>
                  <a:gd name="T21" fmla="*/ 332 h 357"/>
                  <a:gd name="T22" fmla="*/ 0 w 303"/>
                  <a:gd name="T23" fmla="*/ 344 h 357"/>
                  <a:gd name="T24" fmla="*/ 96 w 303"/>
                  <a:gd name="T25" fmla="*/ 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357">
                    <a:moveTo>
                      <a:pt x="96" y="6"/>
                    </a:moveTo>
                    <a:cubicBezTo>
                      <a:pt x="187" y="0"/>
                      <a:pt x="187" y="0"/>
                      <a:pt x="187" y="0"/>
                    </a:cubicBezTo>
                    <a:cubicBezTo>
                      <a:pt x="165" y="61"/>
                      <a:pt x="145" y="116"/>
                      <a:pt x="130" y="166"/>
                    </a:cubicBezTo>
                    <a:cubicBezTo>
                      <a:pt x="171" y="162"/>
                      <a:pt x="171" y="162"/>
                      <a:pt x="171" y="162"/>
                    </a:cubicBezTo>
                    <a:cubicBezTo>
                      <a:pt x="212" y="19"/>
                      <a:pt x="212" y="19"/>
                      <a:pt x="212" y="19"/>
                    </a:cubicBezTo>
                    <a:cubicBezTo>
                      <a:pt x="303" y="13"/>
                      <a:pt x="303" y="13"/>
                      <a:pt x="303" y="13"/>
                    </a:cubicBezTo>
                    <a:cubicBezTo>
                      <a:pt x="255" y="142"/>
                      <a:pt x="221" y="252"/>
                      <a:pt x="202" y="344"/>
                    </a:cubicBezTo>
                    <a:cubicBezTo>
                      <a:pt x="116" y="357"/>
                      <a:pt x="116" y="357"/>
                      <a:pt x="116" y="357"/>
                    </a:cubicBezTo>
                    <a:cubicBezTo>
                      <a:pt x="152" y="227"/>
                      <a:pt x="152" y="227"/>
                      <a:pt x="152" y="227"/>
                    </a:cubicBezTo>
                    <a:cubicBezTo>
                      <a:pt x="143" y="228"/>
                      <a:pt x="129" y="229"/>
                      <a:pt x="110" y="231"/>
                    </a:cubicBezTo>
                    <a:cubicBezTo>
                      <a:pt x="99" y="270"/>
                      <a:pt x="91" y="304"/>
                      <a:pt x="86" y="332"/>
                    </a:cubicBezTo>
                    <a:cubicBezTo>
                      <a:pt x="0" y="344"/>
                      <a:pt x="0" y="344"/>
                      <a:pt x="0" y="344"/>
                    </a:cubicBezTo>
                    <a:lnTo>
                      <a:pt x="96" y="6"/>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99" name="Freeform 135">
                <a:extLst>
                  <a:ext uri="{FF2B5EF4-FFF2-40B4-BE49-F238E27FC236}">
                    <a16:creationId xmlns:a16="http://schemas.microsoft.com/office/drawing/2014/main" id="{78561769-0B90-44CF-9457-93271451E79A}"/>
                  </a:ext>
                </a:extLst>
              </p:cNvPr>
              <p:cNvSpPr>
                <a:spLocks/>
              </p:cNvSpPr>
              <p:nvPr/>
            </p:nvSpPr>
            <p:spPr bwMode="auto">
              <a:xfrm>
                <a:off x="12636349" y="-2862577"/>
                <a:ext cx="886124" cy="1327779"/>
              </a:xfrm>
              <a:custGeom>
                <a:avLst/>
                <a:gdLst>
                  <a:gd name="T0" fmla="*/ 211 w 303"/>
                  <a:gd name="T1" fmla="*/ 0 h 454"/>
                  <a:gd name="T2" fmla="*/ 303 w 303"/>
                  <a:gd name="T3" fmla="*/ 68 h 454"/>
                  <a:gd name="T4" fmla="*/ 235 w 303"/>
                  <a:gd name="T5" fmla="*/ 143 h 454"/>
                  <a:gd name="T6" fmla="*/ 203 w 303"/>
                  <a:gd name="T7" fmla="*/ 128 h 454"/>
                  <a:gd name="T8" fmla="*/ 136 w 303"/>
                  <a:gd name="T9" fmla="*/ 183 h 454"/>
                  <a:gd name="T10" fmla="*/ 99 w 303"/>
                  <a:gd name="T11" fmla="*/ 268 h 454"/>
                  <a:gd name="T12" fmla="*/ 95 w 303"/>
                  <a:gd name="T13" fmla="*/ 302 h 454"/>
                  <a:gd name="T14" fmla="*/ 125 w 303"/>
                  <a:gd name="T15" fmla="*/ 358 h 454"/>
                  <a:gd name="T16" fmla="*/ 145 w 303"/>
                  <a:gd name="T17" fmla="*/ 362 h 454"/>
                  <a:gd name="T18" fmla="*/ 211 w 303"/>
                  <a:gd name="T19" fmla="*/ 316 h 454"/>
                  <a:gd name="T20" fmla="*/ 231 w 303"/>
                  <a:gd name="T21" fmla="*/ 388 h 454"/>
                  <a:gd name="T22" fmla="*/ 109 w 303"/>
                  <a:gd name="T23" fmla="*/ 454 h 454"/>
                  <a:gd name="T24" fmla="*/ 17 w 303"/>
                  <a:gd name="T25" fmla="*/ 388 h 454"/>
                  <a:gd name="T26" fmla="*/ 0 w 303"/>
                  <a:gd name="T27" fmla="*/ 301 h 454"/>
                  <a:gd name="T28" fmla="*/ 9 w 303"/>
                  <a:gd name="T29" fmla="*/ 227 h 454"/>
                  <a:gd name="T30" fmla="*/ 78 w 303"/>
                  <a:gd name="T31" fmla="*/ 80 h 454"/>
                  <a:gd name="T32" fmla="*/ 211 w 303"/>
                  <a:gd name="T33"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54">
                    <a:moveTo>
                      <a:pt x="211" y="0"/>
                    </a:moveTo>
                    <a:cubicBezTo>
                      <a:pt x="253" y="0"/>
                      <a:pt x="283" y="22"/>
                      <a:pt x="303" y="68"/>
                    </a:cubicBezTo>
                    <a:cubicBezTo>
                      <a:pt x="235" y="143"/>
                      <a:pt x="235" y="143"/>
                      <a:pt x="235" y="143"/>
                    </a:cubicBezTo>
                    <a:cubicBezTo>
                      <a:pt x="226" y="133"/>
                      <a:pt x="215" y="128"/>
                      <a:pt x="203" y="128"/>
                    </a:cubicBezTo>
                    <a:cubicBezTo>
                      <a:pt x="181" y="128"/>
                      <a:pt x="159" y="147"/>
                      <a:pt x="136" y="183"/>
                    </a:cubicBezTo>
                    <a:cubicBezTo>
                      <a:pt x="117" y="214"/>
                      <a:pt x="105" y="242"/>
                      <a:pt x="99" y="268"/>
                    </a:cubicBezTo>
                    <a:cubicBezTo>
                      <a:pt x="97" y="281"/>
                      <a:pt x="95" y="292"/>
                      <a:pt x="95" y="302"/>
                    </a:cubicBezTo>
                    <a:cubicBezTo>
                      <a:pt x="95" y="329"/>
                      <a:pt x="105" y="347"/>
                      <a:pt x="125" y="358"/>
                    </a:cubicBezTo>
                    <a:cubicBezTo>
                      <a:pt x="131" y="361"/>
                      <a:pt x="138" y="362"/>
                      <a:pt x="145" y="362"/>
                    </a:cubicBezTo>
                    <a:cubicBezTo>
                      <a:pt x="166" y="362"/>
                      <a:pt x="188" y="347"/>
                      <a:pt x="211" y="316"/>
                    </a:cubicBezTo>
                    <a:cubicBezTo>
                      <a:pt x="231" y="388"/>
                      <a:pt x="231" y="388"/>
                      <a:pt x="231" y="388"/>
                    </a:cubicBezTo>
                    <a:cubicBezTo>
                      <a:pt x="191" y="432"/>
                      <a:pt x="150" y="454"/>
                      <a:pt x="109" y="454"/>
                    </a:cubicBezTo>
                    <a:cubicBezTo>
                      <a:pt x="67" y="454"/>
                      <a:pt x="37" y="432"/>
                      <a:pt x="17" y="388"/>
                    </a:cubicBezTo>
                    <a:cubicBezTo>
                      <a:pt x="5" y="362"/>
                      <a:pt x="0" y="333"/>
                      <a:pt x="0" y="301"/>
                    </a:cubicBezTo>
                    <a:cubicBezTo>
                      <a:pt x="0" y="278"/>
                      <a:pt x="3" y="253"/>
                      <a:pt x="9" y="227"/>
                    </a:cubicBezTo>
                    <a:cubicBezTo>
                      <a:pt x="21" y="173"/>
                      <a:pt x="44" y="124"/>
                      <a:pt x="78" y="80"/>
                    </a:cubicBezTo>
                    <a:cubicBezTo>
                      <a:pt x="118" y="26"/>
                      <a:pt x="163" y="0"/>
                      <a:pt x="211" y="0"/>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00" name="Freeform 136">
                <a:extLst>
                  <a:ext uri="{FF2B5EF4-FFF2-40B4-BE49-F238E27FC236}">
                    <a16:creationId xmlns:a16="http://schemas.microsoft.com/office/drawing/2014/main" id="{6DA36441-90D4-450F-85A8-902A3AF6E19E}"/>
                  </a:ext>
                </a:extLst>
              </p:cNvPr>
              <p:cNvSpPr>
                <a:spLocks noEditPoints="1"/>
              </p:cNvSpPr>
              <p:nvPr/>
            </p:nvSpPr>
            <p:spPr bwMode="auto">
              <a:xfrm>
                <a:off x="13282267" y="-2569150"/>
                <a:ext cx="516042" cy="980192"/>
              </a:xfrm>
              <a:custGeom>
                <a:avLst/>
                <a:gdLst>
                  <a:gd name="T0" fmla="*/ 0 w 172"/>
                  <a:gd name="T1" fmla="*/ 44 h 327"/>
                  <a:gd name="T2" fmla="*/ 96 w 172"/>
                  <a:gd name="T3" fmla="*/ 7 h 327"/>
                  <a:gd name="T4" fmla="*/ 155 w 172"/>
                  <a:gd name="T5" fmla="*/ 33 h 327"/>
                  <a:gd name="T6" fmla="*/ 109 w 172"/>
                  <a:gd name="T7" fmla="*/ 151 h 327"/>
                  <a:gd name="T8" fmla="*/ 172 w 172"/>
                  <a:gd name="T9" fmla="*/ 235 h 327"/>
                  <a:gd name="T10" fmla="*/ 121 w 172"/>
                  <a:gd name="T11" fmla="*/ 301 h 327"/>
                  <a:gd name="T12" fmla="*/ 60 w 172"/>
                  <a:gd name="T13" fmla="*/ 202 h 327"/>
                  <a:gd name="T14" fmla="*/ 59 w 172"/>
                  <a:gd name="T15" fmla="*/ 202 h 327"/>
                  <a:gd name="T16" fmla="*/ 59 w 172"/>
                  <a:gd name="T17" fmla="*/ 202 h 327"/>
                  <a:gd name="T18" fmla="*/ 63 w 172"/>
                  <a:gd name="T19" fmla="*/ 299 h 327"/>
                  <a:gd name="T20" fmla="*/ 4 w 172"/>
                  <a:gd name="T21" fmla="*/ 327 h 327"/>
                  <a:gd name="T22" fmla="*/ 3 w 172"/>
                  <a:gd name="T23" fmla="*/ 274 h 327"/>
                  <a:gd name="T24" fmla="*/ 0 w 172"/>
                  <a:gd name="T25" fmla="*/ 44 h 327"/>
                  <a:gd name="T26" fmla="*/ 61 w 172"/>
                  <a:gd name="T27" fmla="*/ 96 h 327"/>
                  <a:gd name="T28" fmla="*/ 59 w 172"/>
                  <a:gd name="T29" fmla="*/ 123 h 327"/>
                  <a:gd name="T30" fmla="*/ 59 w 172"/>
                  <a:gd name="T31" fmla="*/ 151 h 327"/>
                  <a:gd name="T32" fmla="*/ 82 w 172"/>
                  <a:gd name="T33" fmla="*/ 127 h 327"/>
                  <a:gd name="T34" fmla="*/ 98 w 172"/>
                  <a:gd name="T35" fmla="*/ 98 h 327"/>
                  <a:gd name="T36" fmla="*/ 98 w 172"/>
                  <a:gd name="T37" fmla="*/ 91 h 327"/>
                  <a:gd name="T38" fmla="*/ 85 w 172"/>
                  <a:gd name="T39" fmla="*/ 85 h 327"/>
                  <a:gd name="T40" fmla="*/ 61 w 172"/>
                  <a:gd name="T41" fmla="*/ 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327">
                    <a:moveTo>
                      <a:pt x="0" y="44"/>
                    </a:moveTo>
                    <a:cubicBezTo>
                      <a:pt x="38" y="24"/>
                      <a:pt x="71" y="11"/>
                      <a:pt x="96" y="7"/>
                    </a:cubicBezTo>
                    <a:cubicBezTo>
                      <a:pt x="131" y="0"/>
                      <a:pt x="151" y="9"/>
                      <a:pt x="155" y="33"/>
                    </a:cubicBezTo>
                    <a:cubicBezTo>
                      <a:pt x="162" y="68"/>
                      <a:pt x="146" y="107"/>
                      <a:pt x="109" y="151"/>
                    </a:cubicBezTo>
                    <a:cubicBezTo>
                      <a:pt x="115" y="160"/>
                      <a:pt x="135" y="188"/>
                      <a:pt x="172" y="235"/>
                    </a:cubicBezTo>
                    <a:cubicBezTo>
                      <a:pt x="161" y="250"/>
                      <a:pt x="144" y="272"/>
                      <a:pt x="121" y="301"/>
                    </a:cubicBezTo>
                    <a:cubicBezTo>
                      <a:pt x="60" y="202"/>
                      <a:pt x="60" y="202"/>
                      <a:pt x="60" y="202"/>
                    </a:cubicBezTo>
                    <a:cubicBezTo>
                      <a:pt x="59" y="202"/>
                      <a:pt x="59" y="202"/>
                      <a:pt x="59" y="202"/>
                    </a:cubicBezTo>
                    <a:cubicBezTo>
                      <a:pt x="59" y="202"/>
                      <a:pt x="59" y="202"/>
                      <a:pt x="59" y="202"/>
                    </a:cubicBezTo>
                    <a:cubicBezTo>
                      <a:pt x="59" y="237"/>
                      <a:pt x="60" y="269"/>
                      <a:pt x="63" y="299"/>
                    </a:cubicBezTo>
                    <a:cubicBezTo>
                      <a:pt x="4" y="327"/>
                      <a:pt x="4" y="327"/>
                      <a:pt x="4" y="327"/>
                    </a:cubicBezTo>
                    <a:cubicBezTo>
                      <a:pt x="4" y="321"/>
                      <a:pt x="4" y="304"/>
                      <a:pt x="3" y="274"/>
                    </a:cubicBezTo>
                    <a:lnTo>
                      <a:pt x="0" y="44"/>
                    </a:lnTo>
                    <a:close/>
                    <a:moveTo>
                      <a:pt x="61" y="96"/>
                    </a:moveTo>
                    <a:cubicBezTo>
                      <a:pt x="60" y="105"/>
                      <a:pt x="59" y="114"/>
                      <a:pt x="59" y="123"/>
                    </a:cubicBezTo>
                    <a:cubicBezTo>
                      <a:pt x="59" y="151"/>
                      <a:pt x="59" y="151"/>
                      <a:pt x="59" y="151"/>
                    </a:cubicBezTo>
                    <a:cubicBezTo>
                      <a:pt x="67" y="144"/>
                      <a:pt x="75" y="137"/>
                      <a:pt x="82" y="127"/>
                    </a:cubicBezTo>
                    <a:cubicBezTo>
                      <a:pt x="91" y="117"/>
                      <a:pt x="96" y="107"/>
                      <a:pt x="98" y="98"/>
                    </a:cubicBezTo>
                    <a:cubicBezTo>
                      <a:pt x="98" y="96"/>
                      <a:pt x="99" y="93"/>
                      <a:pt x="98" y="91"/>
                    </a:cubicBezTo>
                    <a:cubicBezTo>
                      <a:pt x="97" y="86"/>
                      <a:pt x="93" y="84"/>
                      <a:pt x="85" y="85"/>
                    </a:cubicBezTo>
                    <a:cubicBezTo>
                      <a:pt x="80" y="86"/>
                      <a:pt x="71" y="90"/>
                      <a:pt x="61" y="96"/>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1" name="Freeform 137">
                <a:extLst>
                  <a:ext uri="{FF2B5EF4-FFF2-40B4-BE49-F238E27FC236}">
                    <a16:creationId xmlns:a16="http://schemas.microsoft.com/office/drawing/2014/main" id="{15C884A8-0F15-4E77-BA17-377D52AE4C7A}"/>
                  </a:ext>
                </a:extLst>
              </p:cNvPr>
              <p:cNvSpPr>
                <a:spLocks/>
              </p:cNvSpPr>
              <p:nvPr/>
            </p:nvSpPr>
            <p:spPr bwMode="auto">
              <a:xfrm>
                <a:off x="13700825" y="-2492975"/>
                <a:ext cx="534988" cy="746125"/>
              </a:xfrm>
              <a:custGeom>
                <a:avLst/>
                <a:gdLst>
                  <a:gd name="T0" fmla="*/ 38 w 162"/>
                  <a:gd name="T1" fmla="*/ 10 h 226"/>
                  <a:gd name="T2" fmla="*/ 90 w 162"/>
                  <a:gd name="T3" fmla="*/ 0 h 226"/>
                  <a:gd name="T4" fmla="*/ 59 w 162"/>
                  <a:gd name="T5" fmla="*/ 144 h 226"/>
                  <a:gd name="T6" fmla="*/ 88 w 162"/>
                  <a:gd name="T7" fmla="*/ 131 h 226"/>
                  <a:gd name="T8" fmla="*/ 110 w 162"/>
                  <a:gd name="T9" fmla="*/ 10 h 226"/>
                  <a:gd name="T10" fmla="*/ 162 w 162"/>
                  <a:gd name="T11" fmla="*/ 0 h 226"/>
                  <a:gd name="T12" fmla="*/ 121 w 162"/>
                  <a:gd name="T13" fmla="*/ 213 h 226"/>
                  <a:gd name="T14" fmla="*/ 72 w 162"/>
                  <a:gd name="T15" fmla="*/ 226 h 226"/>
                  <a:gd name="T16" fmla="*/ 78 w 162"/>
                  <a:gd name="T17" fmla="*/ 192 h 226"/>
                  <a:gd name="T18" fmla="*/ 0 w 162"/>
                  <a:gd name="T19" fmla="*/ 226 h 226"/>
                  <a:gd name="T20" fmla="*/ 38 w 162"/>
                  <a:gd name="T21" fmla="*/ 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226">
                    <a:moveTo>
                      <a:pt x="38" y="10"/>
                    </a:moveTo>
                    <a:cubicBezTo>
                      <a:pt x="90" y="0"/>
                      <a:pt x="90" y="0"/>
                      <a:pt x="90" y="0"/>
                    </a:cubicBezTo>
                    <a:cubicBezTo>
                      <a:pt x="76" y="53"/>
                      <a:pt x="66" y="101"/>
                      <a:pt x="59" y="144"/>
                    </a:cubicBezTo>
                    <a:cubicBezTo>
                      <a:pt x="88" y="131"/>
                      <a:pt x="88" y="131"/>
                      <a:pt x="88" y="131"/>
                    </a:cubicBezTo>
                    <a:cubicBezTo>
                      <a:pt x="110" y="10"/>
                      <a:pt x="110" y="10"/>
                      <a:pt x="110" y="10"/>
                    </a:cubicBezTo>
                    <a:cubicBezTo>
                      <a:pt x="162" y="0"/>
                      <a:pt x="162" y="0"/>
                      <a:pt x="162" y="0"/>
                    </a:cubicBezTo>
                    <a:cubicBezTo>
                      <a:pt x="141" y="83"/>
                      <a:pt x="127" y="154"/>
                      <a:pt x="121" y="213"/>
                    </a:cubicBezTo>
                    <a:cubicBezTo>
                      <a:pt x="72" y="226"/>
                      <a:pt x="72" y="226"/>
                      <a:pt x="72" y="226"/>
                    </a:cubicBezTo>
                    <a:cubicBezTo>
                      <a:pt x="78" y="192"/>
                      <a:pt x="78" y="192"/>
                      <a:pt x="78" y="192"/>
                    </a:cubicBezTo>
                    <a:cubicBezTo>
                      <a:pt x="61" y="200"/>
                      <a:pt x="35" y="211"/>
                      <a:pt x="0" y="226"/>
                    </a:cubicBezTo>
                    <a:lnTo>
                      <a:pt x="38" y="10"/>
                    </a:ln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2" name="Freeform 138">
                <a:extLst>
                  <a:ext uri="{FF2B5EF4-FFF2-40B4-BE49-F238E27FC236}">
                    <a16:creationId xmlns:a16="http://schemas.microsoft.com/office/drawing/2014/main" id="{5FDD7CD8-0863-49C1-AA78-0DDED8A35186}"/>
                  </a:ext>
                </a:extLst>
              </p:cNvPr>
              <p:cNvSpPr>
                <a:spLocks/>
              </p:cNvSpPr>
              <p:nvPr/>
            </p:nvSpPr>
            <p:spPr bwMode="auto">
              <a:xfrm>
                <a:off x="14026760" y="-2559000"/>
                <a:ext cx="908050" cy="852488"/>
              </a:xfrm>
              <a:custGeom>
                <a:avLst/>
                <a:gdLst>
                  <a:gd name="T0" fmla="*/ 246 w 275"/>
                  <a:gd name="T1" fmla="*/ 103 h 258"/>
                  <a:gd name="T2" fmla="*/ 213 w 275"/>
                  <a:gd name="T3" fmla="*/ 102 h 258"/>
                  <a:gd name="T4" fmla="*/ 181 w 275"/>
                  <a:gd name="T5" fmla="*/ 101 h 258"/>
                  <a:gd name="T6" fmla="*/ 179 w 275"/>
                  <a:gd name="T7" fmla="*/ 79 h 258"/>
                  <a:gd name="T8" fmla="*/ 145 w 275"/>
                  <a:gd name="T9" fmla="*/ 83 h 258"/>
                  <a:gd name="T10" fmla="*/ 128 w 275"/>
                  <a:gd name="T11" fmla="*/ 102 h 258"/>
                  <a:gd name="T12" fmla="*/ 139 w 275"/>
                  <a:gd name="T13" fmla="*/ 115 h 258"/>
                  <a:gd name="T14" fmla="*/ 158 w 275"/>
                  <a:gd name="T15" fmla="*/ 120 h 258"/>
                  <a:gd name="T16" fmla="*/ 187 w 275"/>
                  <a:gd name="T17" fmla="*/ 129 h 258"/>
                  <a:gd name="T18" fmla="*/ 214 w 275"/>
                  <a:gd name="T19" fmla="*/ 166 h 258"/>
                  <a:gd name="T20" fmla="*/ 210 w 275"/>
                  <a:gd name="T21" fmla="*/ 180 h 258"/>
                  <a:gd name="T22" fmla="*/ 170 w 275"/>
                  <a:gd name="T23" fmla="*/ 223 h 258"/>
                  <a:gd name="T24" fmla="*/ 81 w 275"/>
                  <a:gd name="T25" fmla="*/ 256 h 258"/>
                  <a:gd name="T26" fmla="*/ 33 w 275"/>
                  <a:gd name="T27" fmla="*/ 250 h 258"/>
                  <a:gd name="T28" fmla="*/ 0 w 275"/>
                  <a:gd name="T29" fmla="*/ 224 h 258"/>
                  <a:gd name="T30" fmla="*/ 57 w 275"/>
                  <a:gd name="T31" fmla="*/ 171 h 258"/>
                  <a:gd name="T32" fmla="*/ 79 w 275"/>
                  <a:gd name="T33" fmla="*/ 190 h 258"/>
                  <a:gd name="T34" fmla="*/ 92 w 275"/>
                  <a:gd name="T35" fmla="*/ 193 h 258"/>
                  <a:gd name="T36" fmla="*/ 117 w 275"/>
                  <a:gd name="T37" fmla="*/ 194 h 258"/>
                  <a:gd name="T38" fmla="*/ 139 w 275"/>
                  <a:gd name="T39" fmla="*/ 184 h 258"/>
                  <a:gd name="T40" fmla="*/ 127 w 275"/>
                  <a:gd name="T41" fmla="*/ 168 h 258"/>
                  <a:gd name="T42" fmla="*/ 96 w 275"/>
                  <a:gd name="T43" fmla="*/ 160 h 258"/>
                  <a:gd name="T44" fmla="*/ 64 w 275"/>
                  <a:gd name="T45" fmla="*/ 151 h 258"/>
                  <a:gd name="T46" fmla="*/ 45 w 275"/>
                  <a:gd name="T47" fmla="*/ 137 h 258"/>
                  <a:gd name="T48" fmla="*/ 46 w 275"/>
                  <a:gd name="T49" fmla="*/ 102 h 258"/>
                  <a:gd name="T50" fmla="*/ 139 w 275"/>
                  <a:gd name="T51" fmla="*/ 30 h 258"/>
                  <a:gd name="T52" fmla="*/ 248 w 275"/>
                  <a:gd name="T53" fmla="*/ 9 h 258"/>
                  <a:gd name="T54" fmla="*/ 260 w 275"/>
                  <a:gd name="T55" fmla="*/ 75 h 258"/>
                  <a:gd name="T56" fmla="*/ 246 w 275"/>
                  <a:gd name="T57" fmla="*/ 10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258">
                    <a:moveTo>
                      <a:pt x="246" y="103"/>
                    </a:moveTo>
                    <a:cubicBezTo>
                      <a:pt x="237" y="103"/>
                      <a:pt x="226" y="102"/>
                      <a:pt x="213" y="102"/>
                    </a:cubicBezTo>
                    <a:cubicBezTo>
                      <a:pt x="181" y="101"/>
                      <a:pt x="181" y="101"/>
                      <a:pt x="181" y="101"/>
                    </a:cubicBezTo>
                    <a:cubicBezTo>
                      <a:pt x="186" y="89"/>
                      <a:pt x="185" y="82"/>
                      <a:pt x="179" y="79"/>
                    </a:cubicBezTo>
                    <a:cubicBezTo>
                      <a:pt x="170" y="75"/>
                      <a:pt x="159" y="77"/>
                      <a:pt x="145" y="83"/>
                    </a:cubicBezTo>
                    <a:cubicBezTo>
                      <a:pt x="136" y="88"/>
                      <a:pt x="130" y="94"/>
                      <a:pt x="128" y="102"/>
                    </a:cubicBezTo>
                    <a:cubicBezTo>
                      <a:pt x="126" y="107"/>
                      <a:pt x="130" y="111"/>
                      <a:pt x="139" y="115"/>
                    </a:cubicBezTo>
                    <a:cubicBezTo>
                      <a:pt x="143" y="117"/>
                      <a:pt x="150" y="118"/>
                      <a:pt x="158" y="120"/>
                    </a:cubicBezTo>
                    <a:cubicBezTo>
                      <a:pt x="169" y="123"/>
                      <a:pt x="179" y="125"/>
                      <a:pt x="187" y="129"/>
                    </a:cubicBezTo>
                    <a:cubicBezTo>
                      <a:pt x="208" y="138"/>
                      <a:pt x="217" y="150"/>
                      <a:pt x="214" y="166"/>
                    </a:cubicBezTo>
                    <a:cubicBezTo>
                      <a:pt x="213" y="170"/>
                      <a:pt x="212" y="175"/>
                      <a:pt x="210" y="180"/>
                    </a:cubicBezTo>
                    <a:cubicBezTo>
                      <a:pt x="203" y="196"/>
                      <a:pt x="190" y="210"/>
                      <a:pt x="170" y="223"/>
                    </a:cubicBezTo>
                    <a:cubicBezTo>
                      <a:pt x="145" y="241"/>
                      <a:pt x="115" y="251"/>
                      <a:pt x="81" y="256"/>
                    </a:cubicBezTo>
                    <a:cubicBezTo>
                      <a:pt x="63" y="258"/>
                      <a:pt x="47" y="256"/>
                      <a:pt x="33" y="250"/>
                    </a:cubicBezTo>
                    <a:cubicBezTo>
                      <a:pt x="20" y="245"/>
                      <a:pt x="9" y="236"/>
                      <a:pt x="0" y="224"/>
                    </a:cubicBezTo>
                    <a:cubicBezTo>
                      <a:pt x="12" y="212"/>
                      <a:pt x="31" y="194"/>
                      <a:pt x="57" y="171"/>
                    </a:cubicBezTo>
                    <a:cubicBezTo>
                      <a:pt x="63" y="180"/>
                      <a:pt x="70" y="186"/>
                      <a:pt x="79" y="190"/>
                    </a:cubicBezTo>
                    <a:cubicBezTo>
                      <a:pt x="83" y="192"/>
                      <a:pt x="87" y="193"/>
                      <a:pt x="92" y="193"/>
                    </a:cubicBezTo>
                    <a:cubicBezTo>
                      <a:pt x="100" y="195"/>
                      <a:pt x="108" y="195"/>
                      <a:pt x="117" y="194"/>
                    </a:cubicBezTo>
                    <a:cubicBezTo>
                      <a:pt x="129" y="193"/>
                      <a:pt x="136" y="190"/>
                      <a:pt x="139" y="184"/>
                    </a:cubicBezTo>
                    <a:cubicBezTo>
                      <a:pt x="141" y="178"/>
                      <a:pt x="137" y="173"/>
                      <a:pt x="127" y="168"/>
                    </a:cubicBezTo>
                    <a:cubicBezTo>
                      <a:pt x="121" y="165"/>
                      <a:pt x="110" y="163"/>
                      <a:pt x="96" y="160"/>
                    </a:cubicBezTo>
                    <a:cubicBezTo>
                      <a:pt x="81" y="157"/>
                      <a:pt x="71" y="154"/>
                      <a:pt x="64" y="151"/>
                    </a:cubicBezTo>
                    <a:cubicBezTo>
                      <a:pt x="55" y="147"/>
                      <a:pt x="49" y="143"/>
                      <a:pt x="45" y="137"/>
                    </a:cubicBezTo>
                    <a:cubicBezTo>
                      <a:pt x="38" y="127"/>
                      <a:pt x="39" y="115"/>
                      <a:pt x="46" y="102"/>
                    </a:cubicBezTo>
                    <a:cubicBezTo>
                      <a:pt x="61" y="77"/>
                      <a:pt x="92" y="53"/>
                      <a:pt x="139" y="30"/>
                    </a:cubicBezTo>
                    <a:cubicBezTo>
                      <a:pt x="187" y="8"/>
                      <a:pt x="224" y="0"/>
                      <a:pt x="248" y="9"/>
                    </a:cubicBezTo>
                    <a:cubicBezTo>
                      <a:pt x="271" y="17"/>
                      <a:pt x="275" y="39"/>
                      <a:pt x="260" y="75"/>
                    </a:cubicBezTo>
                    <a:cubicBezTo>
                      <a:pt x="256" y="83"/>
                      <a:pt x="252" y="93"/>
                      <a:pt x="246" y="103"/>
                    </a:cubicBezTo>
                    <a:close/>
                  </a:path>
                </a:pathLst>
              </a:custGeom>
              <a:grp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208" name="Group 93">
            <a:extLst>
              <a:ext uri="{FF2B5EF4-FFF2-40B4-BE49-F238E27FC236}">
                <a16:creationId xmlns:a16="http://schemas.microsoft.com/office/drawing/2014/main" id="{524435AE-B617-4971-8853-EDEC90AC7587}"/>
              </a:ext>
            </a:extLst>
          </p:cNvPr>
          <p:cNvGrpSpPr>
            <a:grpSpLocks noChangeAspect="1"/>
          </p:cNvGrpSpPr>
          <p:nvPr/>
        </p:nvGrpSpPr>
        <p:grpSpPr bwMode="auto">
          <a:xfrm>
            <a:off x="9202081" y="3859050"/>
            <a:ext cx="2483126" cy="2472864"/>
            <a:chOff x="7917" y="709"/>
            <a:chExt cx="1452" cy="1446"/>
          </a:xfrm>
        </p:grpSpPr>
        <p:sp>
          <p:nvSpPr>
            <p:cNvPr id="209" name="Freeform 94">
              <a:extLst>
                <a:ext uri="{FF2B5EF4-FFF2-40B4-BE49-F238E27FC236}">
                  <a16:creationId xmlns:a16="http://schemas.microsoft.com/office/drawing/2014/main" id="{2C767864-CE1A-4832-9378-9EC99D5A64F6}"/>
                </a:ext>
              </a:extLst>
            </p:cNvPr>
            <p:cNvSpPr>
              <a:spLocks/>
            </p:cNvSpPr>
            <p:nvPr/>
          </p:nvSpPr>
          <p:spPr bwMode="auto">
            <a:xfrm>
              <a:off x="7917" y="709"/>
              <a:ext cx="1452" cy="1446"/>
            </a:xfrm>
            <a:custGeom>
              <a:avLst/>
              <a:gdLst>
                <a:gd name="T0" fmla="*/ 1090 w 1452"/>
                <a:gd name="T1" fmla="*/ 749 h 1446"/>
                <a:gd name="T2" fmla="*/ 1096 w 1452"/>
                <a:gd name="T3" fmla="*/ 789 h 1446"/>
                <a:gd name="T4" fmla="*/ 1302 w 1452"/>
                <a:gd name="T5" fmla="*/ 887 h 1446"/>
                <a:gd name="T6" fmla="*/ 1173 w 1452"/>
                <a:gd name="T7" fmla="*/ 899 h 1446"/>
                <a:gd name="T8" fmla="*/ 1133 w 1452"/>
                <a:gd name="T9" fmla="*/ 934 h 1446"/>
                <a:gd name="T10" fmla="*/ 1300 w 1452"/>
                <a:gd name="T11" fmla="*/ 1101 h 1446"/>
                <a:gd name="T12" fmla="*/ 1090 w 1452"/>
                <a:gd name="T13" fmla="*/ 1018 h 1446"/>
                <a:gd name="T14" fmla="*/ 1102 w 1452"/>
                <a:gd name="T15" fmla="*/ 1099 h 1446"/>
                <a:gd name="T16" fmla="*/ 1085 w 1452"/>
                <a:gd name="T17" fmla="*/ 1163 h 1446"/>
                <a:gd name="T18" fmla="*/ 1081 w 1452"/>
                <a:gd name="T19" fmla="*/ 1261 h 1446"/>
                <a:gd name="T20" fmla="*/ 1040 w 1452"/>
                <a:gd name="T21" fmla="*/ 1326 h 1446"/>
                <a:gd name="T22" fmla="*/ 887 w 1452"/>
                <a:gd name="T23" fmla="*/ 1134 h 1446"/>
                <a:gd name="T24" fmla="*/ 914 w 1452"/>
                <a:gd name="T25" fmla="*/ 1382 h 1446"/>
                <a:gd name="T26" fmla="*/ 817 w 1452"/>
                <a:gd name="T27" fmla="*/ 1232 h 1446"/>
                <a:gd name="T28" fmla="*/ 758 w 1452"/>
                <a:gd name="T29" fmla="*/ 1176 h 1446"/>
                <a:gd name="T30" fmla="*/ 714 w 1452"/>
                <a:gd name="T31" fmla="*/ 1140 h 1446"/>
                <a:gd name="T32" fmla="*/ 646 w 1452"/>
                <a:gd name="T33" fmla="*/ 1363 h 1446"/>
                <a:gd name="T34" fmla="*/ 621 w 1452"/>
                <a:gd name="T35" fmla="*/ 1174 h 1446"/>
                <a:gd name="T36" fmla="*/ 575 w 1452"/>
                <a:gd name="T37" fmla="*/ 1161 h 1446"/>
                <a:gd name="T38" fmla="*/ 516 w 1452"/>
                <a:gd name="T39" fmla="*/ 1180 h 1446"/>
                <a:gd name="T40" fmla="*/ 448 w 1452"/>
                <a:gd name="T41" fmla="*/ 1199 h 1446"/>
                <a:gd name="T42" fmla="*/ 406 w 1452"/>
                <a:gd name="T43" fmla="*/ 1161 h 1446"/>
                <a:gd name="T44" fmla="*/ 408 w 1452"/>
                <a:gd name="T45" fmla="*/ 1074 h 1446"/>
                <a:gd name="T46" fmla="*/ 266 w 1452"/>
                <a:gd name="T47" fmla="*/ 1143 h 1446"/>
                <a:gd name="T48" fmla="*/ 331 w 1452"/>
                <a:gd name="T49" fmla="*/ 1016 h 1446"/>
                <a:gd name="T50" fmla="*/ 377 w 1452"/>
                <a:gd name="T51" fmla="*/ 930 h 1446"/>
                <a:gd name="T52" fmla="*/ 360 w 1452"/>
                <a:gd name="T53" fmla="*/ 893 h 1446"/>
                <a:gd name="T54" fmla="*/ 91 w 1452"/>
                <a:gd name="T55" fmla="*/ 947 h 1446"/>
                <a:gd name="T56" fmla="*/ 47 w 1452"/>
                <a:gd name="T57" fmla="*/ 889 h 1446"/>
                <a:gd name="T58" fmla="*/ 204 w 1452"/>
                <a:gd name="T59" fmla="*/ 797 h 1446"/>
                <a:gd name="T60" fmla="*/ 52 w 1452"/>
                <a:gd name="T61" fmla="*/ 751 h 1446"/>
                <a:gd name="T62" fmla="*/ 79 w 1452"/>
                <a:gd name="T63" fmla="*/ 687 h 1446"/>
                <a:gd name="T64" fmla="*/ 127 w 1452"/>
                <a:gd name="T65" fmla="*/ 629 h 1446"/>
                <a:gd name="T66" fmla="*/ 254 w 1452"/>
                <a:gd name="T67" fmla="*/ 599 h 1446"/>
                <a:gd name="T68" fmla="*/ 368 w 1452"/>
                <a:gd name="T69" fmla="*/ 589 h 1446"/>
                <a:gd name="T70" fmla="*/ 323 w 1452"/>
                <a:gd name="T71" fmla="*/ 527 h 1446"/>
                <a:gd name="T72" fmla="*/ 223 w 1452"/>
                <a:gd name="T73" fmla="*/ 412 h 1446"/>
                <a:gd name="T74" fmla="*/ 187 w 1452"/>
                <a:gd name="T75" fmla="*/ 312 h 1446"/>
                <a:gd name="T76" fmla="*/ 204 w 1452"/>
                <a:gd name="T77" fmla="*/ 235 h 1446"/>
                <a:gd name="T78" fmla="*/ 412 w 1452"/>
                <a:gd name="T79" fmla="*/ 366 h 1446"/>
                <a:gd name="T80" fmla="*/ 502 w 1452"/>
                <a:gd name="T81" fmla="*/ 412 h 1446"/>
                <a:gd name="T82" fmla="*/ 389 w 1452"/>
                <a:gd name="T83" fmla="*/ 135 h 1446"/>
                <a:gd name="T84" fmla="*/ 477 w 1452"/>
                <a:gd name="T85" fmla="*/ 167 h 1446"/>
                <a:gd name="T86" fmla="*/ 591 w 1452"/>
                <a:gd name="T87" fmla="*/ 323 h 1446"/>
                <a:gd name="T88" fmla="*/ 610 w 1452"/>
                <a:gd name="T89" fmla="*/ 217 h 1446"/>
                <a:gd name="T90" fmla="*/ 644 w 1452"/>
                <a:gd name="T91" fmla="*/ 56 h 1446"/>
                <a:gd name="T92" fmla="*/ 710 w 1452"/>
                <a:gd name="T93" fmla="*/ 81 h 1446"/>
                <a:gd name="T94" fmla="*/ 779 w 1452"/>
                <a:gd name="T95" fmla="*/ 23 h 1446"/>
                <a:gd name="T96" fmla="*/ 808 w 1452"/>
                <a:gd name="T97" fmla="*/ 250 h 1446"/>
                <a:gd name="T98" fmla="*/ 908 w 1452"/>
                <a:gd name="T99" fmla="*/ 75 h 1446"/>
                <a:gd name="T100" fmla="*/ 958 w 1452"/>
                <a:gd name="T101" fmla="*/ 129 h 1446"/>
                <a:gd name="T102" fmla="*/ 992 w 1452"/>
                <a:gd name="T103" fmla="*/ 204 h 1446"/>
                <a:gd name="T104" fmla="*/ 1058 w 1452"/>
                <a:gd name="T105" fmla="*/ 208 h 1446"/>
                <a:gd name="T106" fmla="*/ 1060 w 1452"/>
                <a:gd name="T107" fmla="*/ 302 h 1446"/>
                <a:gd name="T108" fmla="*/ 1194 w 1452"/>
                <a:gd name="T109" fmla="*/ 246 h 1446"/>
                <a:gd name="T110" fmla="*/ 1075 w 1452"/>
                <a:gd name="T111" fmla="*/ 429 h 1446"/>
                <a:gd name="T112" fmla="*/ 1331 w 1452"/>
                <a:gd name="T113" fmla="*/ 316 h 1446"/>
                <a:gd name="T114" fmla="*/ 1081 w 1452"/>
                <a:gd name="T115" fmla="*/ 529 h 1446"/>
                <a:gd name="T116" fmla="*/ 1304 w 1452"/>
                <a:gd name="T117" fmla="*/ 483 h 1446"/>
                <a:gd name="T118" fmla="*/ 1146 w 1452"/>
                <a:gd name="T119" fmla="*/ 595 h 1446"/>
                <a:gd name="T120" fmla="*/ 1338 w 1452"/>
                <a:gd name="T121" fmla="*/ 604 h 1446"/>
                <a:gd name="T122" fmla="*/ 1148 w 1452"/>
                <a:gd name="T123" fmla="*/ 683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2" h="1446">
                  <a:moveTo>
                    <a:pt x="1452" y="718"/>
                  </a:moveTo>
                  <a:lnTo>
                    <a:pt x="1110" y="724"/>
                  </a:lnTo>
                  <a:lnTo>
                    <a:pt x="1258" y="737"/>
                  </a:lnTo>
                  <a:lnTo>
                    <a:pt x="1194" y="743"/>
                  </a:lnTo>
                  <a:lnTo>
                    <a:pt x="1298" y="758"/>
                  </a:lnTo>
                  <a:lnTo>
                    <a:pt x="1090" y="749"/>
                  </a:lnTo>
                  <a:lnTo>
                    <a:pt x="1258" y="772"/>
                  </a:lnTo>
                  <a:lnTo>
                    <a:pt x="1431" y="801"/>
                  </a:lnTo>
                  <a:lnTo>
                    <a:pt x="1213" y="785"/>
                  </a:lnTo>
                  <a:lnTo>
                    <a:pt x="1265" y="801"/>
                  </a:lnTo>
                  <a:lnTo>
                    <a:pt x="1433" y="839"/>
                  </a:lnTo>
                  <a:lnTo>
                    <a:pt x="1096" y="789"/>
                  </a:lnTo>
                  <a:lnTo>
                    <a:pt x="1294" y="835"/>
                  </a:lnTo>
                  <a:lnTo>
                    <a:pt x="1348" y="855"/>
                  </a:lnTo>
                  <a:lnTo>
                    <a:pt x="1281" y="851"/>
                  </a:lnTo>
                  <a:lnTo>
                    <a:pt x="1333" y="874"/>
                  </a:lnTo>
                  <a:lnTo>
                    <a:pt x="1385" y="899"/>
                  </a:lnTo>
                  <a:lnTo>
                    <a:pt x="1302" y="887"/>
                  </a:lnTo>
                  <a:lnTo>
                    <a:pt x="1158" y="853"/>
                  </a:lnTo>
                  <a:lnTo>
                    <a:pt x="1110" y="845"/>
                  </a:lnTo>
                  <a:lnTo>
                    <a:pt x="1098" y="849"/>
                  </a:lnTo>
                  <a:lnTo>
                    <a:pt x="1254" y="914"/>
                  </a:lnTo>
                  <a:lnTo>
                    <a:pt x="1065" y="849"/>
                  </a:lnTo>
                  <a:lnTo>
                    <a:pt x="1173" y="899"/>
                  </a:lnTo>
                  <a:lnTo>
                    <a:pt x="1194" y="918"/>
                  </a:lnTo>
                  <a:lnTo>
                    <a:pt x="1056" y="866"/>
                  </a:lnTo>
                  <a:lnTo>
                    <a:pt x="1283" y="978"/>
                  </a:lnTo>
                  <a:lnTo>
                    <a:pt x="1223" y="959"/>
                  </a:lnTo>
                  <a:lnTo>
                    <a:pt x="1058" y="889"/>
                  </a:lnTo>
                  <a:lnTo>
                    <a:pt x="1133" y="934"/>
                  </a:lnTo>
                  <a:lnTo>
                    <a:pt x="1058" y="903"/>
                  </a:lnTo>
                  <a:lnTo>
                    <a:pt x="1190" y="984"/>
                  </a:lnTo>
                  <a:lnTo>
                    <a:pt x="1169" y="982"/>
                  </a:lnTo>
                  <a:lnTo>
                    <a:pt x="1283" y="1063"/>
                  </a:lnTo>
                  <a:lnTo>
                    <a:pt x="1267" y="1066"/>
                  </a:lnTo>
                  <a:lnTo>
                    <a:pt x="1300" y="1101"/>
                  </a:lnTo>
                  <a:lnTo>
                    <a:pt x="1154" y="1014"/>
                  </a:lnTo>
                  <a:lnTo>
                    <a:pt x="1175" y="1041"/>
                  </a:lnTo>
                  <a:lnTo>
                    <a:pt x="1140" y="1026"/>
                  </a:lnTo>
                  <a:lnTo>
                    <a:pt x="1198" y="1082"/>
                  </a:lnTo>
                  <a:lnTo>
                    <a:pt x="1092" y="1009"/>
                  </a:lnTo>
                  <a:lnTo>
                    <a:pt x="1090" y="1018"/>
                  </a:lnTo>
                  <a:lnTo>
                    <a:pt x="1104" y="1043"/>
                  </a:lnTo>
                  <a:lnTo>
                    <a:pt x="1090" y="1041"/>
                  </a:lnTo>
                  <a:lnTo>
                    <a:pt x="1240" y="1188"/>
                  </a:lnTo>
                  <a:lnTo>
                    <a:pt x="1012" y="991"/>
                  </a:lnTo>
                  <a:lnTo>
                    <a:pt x="1081" y="1068"/>
                  </a:lnTo>
                  <a:lnTo>
                    <a:pt x="1102" y="1099"/>
                  </a:lnTo>
                  <a:lnTo>
                    <a:pt x="1012" y="1020"/>
                  </a:lnTo>
                  <a:lnTo>
                    <a:pt x="1075" y="1097"/>
                  </a:lnTo>
                  <a:lnTo>
                    <a:pt x="1158" y="1203"/>
                  </a:lnTo>
                  <a:lnTo>
                    <a:pt x="1046" y="1088"/>
                  </a:lnTo>
                  <a:lnTo>
                    <a:pt x="1177" y="1259"/>
                  </a:lnTo>
                  <a:lnTo>
                    <a:pt x="1085" y="1163"/>
                  </a:lnTo>
                  <a:lnTo>
                    <a:pt x="1056" y="1145"/>
                  </a:lnTo>
                  <a:lnTo>
                    <a:pt x="989" y="1072"/>
                  </a:lnTo>
                  <a:lnTo>
                    <a:pt x="1033" y="1145"/>
                  </a:lnTo>
                  <a:lnTo>
                    <a:pt x="983" y="1088"/>
                  </a:lnTo>
                  <a:lnTo>
                    <a:pt x="956" y="1061"/>
                  </a:lnTo>
                  <a:lnTo>
                    <a:pt x="1081" y="1261"/>
                  </a:lnTo>
                  <a:lnTo>
                    <a:pt x="1042" y="1222"/>
                  </a:lnTo>
                  <a:lnTo>
                    <a:pt x="1098" y="1332"/>
                  </a:lnTo>
                  <a:lnTo>
                    <a:pt x="1092" y="1344"/>
                  </a:lnTo>
                  <a:lnTo>
                    <a:pt x="962" y="1143"/>
                  </a:lnTo>
                  <a:lnTo>
                    <a:pt x="904" y="1053"/>
                  </a:lnTo>
                  <a:lnTo>
                    <a:pt x="1040" y="1326"/>
                  </a:lnTo>
                  <a:lnTo>
                    <a:pt x="1002" y="1276"/>
                  </a:lnTo>
                  <a:lnTo>
                    <a:pt x="885" y="1061"/>
                  </a:lnTo>
                  <a:lnTo>
                    <a:pt x="917" y="1140"/>
                  </a:lnTo>
                  <a:lnTo>
                    <a:pt x="952" y="1240"/>
                  </a:lnTo>
                  <a:lnTo>
                    <a:pt x="971" y="1309"/>
                  </a:lnTo>
                  <a:lnTo>
                    <a:pt x="887" y="1134"/>
                  </a:lnTo>
                  <a:lnTo>
                    <a:pt x="858" y="1080"/>
                  </a:lnTo>
                  <a:lnTo>
                    <a:pt x="873" y="1136"/>
                  </a:lnTo>
                  <a:lnTo>
                    <a:pt x="908" y="1259"/>
                  </a:lnTo>
                  <a:lnTo>
                    <a:pt x="883" y="1213"/>
                  </a:lnTo>
                  <a:lnTo>
                    <a:pt x="864" y="1180"/>
                  </a:lnTo>
                  <a:lnTo>
                    <a:pt x="914" y="1382"/>
                  </a:lnTo>
                  <a:lnTo>
                    <a:pt x="906" y="1399"/>
                  </a:lnTo>
                  <a:lnTo>
                    <a:pt x="817" y="1095"/>
                  </a:lnTo>
                  <a:lnTo>
                    <a:pt x="821" y="1138"/>
                  </a:lnTo>
                  <a:lnTo>
                    <a:pt x="806" y="1107"/>
                  </a:lnTo>
                  <a:lnTo>
                    <a:pt x="804" y="1126"/>
                  </a:lnTo>
                  <a:lnTo>
                    <a:pt x="817" y="1232"/>
                  </a:lnTo>
                  <a:lnTo>
                    <a:pt x="792" y="1136"/>
                  </a:lnTo>
                  <a:lnTo>
                    <a:pt x="814" y="1342"/>
                  </a:lnTo>
                  <a:lnTo>
                    <a:pt x="777" y="1132"/>
                  </a:lnTo>
                  <a:lnTo>
                    <a:pt x="796" y="1369"/>
                  </a:lnTo>
                  <a:lnTo>
                    <a:pt x="785" y="1357"/>
                  </a:lnTo>
                  <a:lnTo>
                    <a:pt x="758" y="1176"/>
                  </a:lnTo>
                  <a:lnTo>
                    <a:pt x="750" y="1159"/>
                  </a:lnTo>
                  <a:lnTo>
                    <a:pt x="746" y="1217"/>
                  </a:lnTo>
                  <a:lnTo>
                    <a:pt x="737" y="1236"/>
                  </a:lnTo>
                  <a:lnTo>
                    <a:pt x="729" y="1205"/>
                  </a:lnTo>
                  <a:lnTo>
                    <a:pt x="721" y="1238"/>
                  </a:lnTo>
                  <a:lnTo>
                    <a:pt x="714" y="1140"/>
                  </a:lnTo>
                  <a:lnTo>
                    <a:pt x="704" y="1211"/>
                  </a:lnTo>
                  <a:lnTo>
                    <a:pt x="689" y="1355"/>
                  </a:lnTo>
                  <a:lnTo>
                    <a:pt x="683" y="1292"/>
                  </a:lnTo>
                  <a:lnTo>
                    <a:pt x="660" y="1446"/>
                  </a:lnTo>
                  <a:lnTo>
                    <a:pt x="650" y="1415"/>
                  </a:lnTo>
                  <a:lnTo>
                    <a:pt x="646" y="1363"/>
                  </a:lnTo>
                  <a:lnTo>
                    <a:pt x="641" y="1305"/>
                  </a:lnTo>
                  <a:lnTo>
                    <a:pt x="664" y="1095"/>
                  </a:lnTo>
                  <a:lnTo>
                    <a:pt x="652" y="1124"/>
                  </a:lnTo>
                  <a:lnTo>
                    <a:pt x="644" y="1132"/>
                  </a:lnTo>
                  <a:lnTo>
                    <a:pt x="623" y="1205"/>
                  </a:lnTo>
                  <a:lnTo>
                    <a:pt x="621" y="1174"/>
                  </a:lnTo>
                  <a:lnTo>
                    <a:pt x="614" y="1165"/>
                  </a:lnTo>
                  <a:lnTo>
                    <a:pt x="602" y="1184"/>
                  </a:lnTo>
                  <a:lnTo>
                    <a:pt x="573" y="1263"/>
                  </a:lnTo>
                  <a:lnTo>
                    <a:pt x="543" y="1328"/>
                  </a:lnTo>
                  <a:lnTo>
                    <a:pt x="539" y="1301"/>
                  </a:lnTo>
                  <a:lnTo>
                    <a:pt x="575" y="1161"/>
                  </a:lnTo>
                  <a:lnTo>
                    <a:pt x="485" y="1396"/>
                  </a:lnTo>
                  <a:lnTo>
                    <a:pt x="550" y="1186"/>
                  </a:lnTo>
                  <a:lnTo>
                    <a:pt x="581" y="1080"/>
                  </a:lnTo>
                  <a:lnTo>
                    <a:pt x="579" y="1068"/>
                  </a:lnTo>
                  <a:lnTo>
                    <a:pt x="473" y="1303"/>
                  </a:lnTo>
                  <a:lnTo>
                    <a:pt x="516" y="1180"/>
                  </a:lnTo>
                  <a:lnTo>
                    <a:pt x="493" y="1209"/>
                  </a:lnTo>
                  <a:lnTo>
                    <a:pt x="464" y="1247"/>
                  </a:lnTo>
                  <a:lnTo>
                    <a:pt x="464" y="1226"/>
                  </a:lnTo>
                  <a:lnTo>
                    <a:pt x="456" y="1222"/>
                  </a:lnTo>
                  <a:lnTo>
                    <a:pt x="410" y="1286"/>
                  </a:lnTo>
                  <a:lnTo>
                    <a:pt x="448" y="1199"/>
                  </a:lnTo>
                  <a:lnTo>
                    <a:pt x="387" y="1280"/>
                  </a:lnTo>
                  <a:lnTo>
                    <a:pt x="402" y="1236"/>
                  </a:lnTo>
                  <a:lnTo>
                    <a:pt x="483" y="1091"/>
                  </a:lnTo>
                  <a:lnTo>
                    <a:pt x="491" y="1066"/>
                  </a:lnTo>
                  <a:lnTo>
                    <a:pt x="446" y="1120"/>
                  </a:lnTo>
                  <a:lnTo>
                    <a:pt x="406" y="1161"/>
                  </a:lnTo>
                  <a:lnTo>
                    <a:pt x="493" y="1028"/>
                  </a:lnTo>
                  <a:lnTo>
                    <a:pt x="368" y="1180"/>
                  </a:lnTo>
                  <a:lnTo>
                    <a:pt x="418" y="1099"/>
                  </a:lnTo>
                  <a:lnTo>
                    <a:pt x="385" y="1128"/>
                  </a:lnTo>
                  <a:lnTo>
                    <a:pt x="402" y="1095"/>
                  </a:lnTo>
                  <a:lnTo>
                    <a:pt x="408" y="1074"/>
                  </a:lnTo>
                  <a:lnTo>
                    <a:pt x="414" y="1057"/>
                  </a:lnTo>
                  <a:lnTo>
                    <a:pt x="364" y="1099"/>
                  </a:lnTo>
                  <a:lnTo>
                    <a:pt x="462" y="986"/>
                  </a:lnTo>
                  <a:lnTo>
                    <a:pt x="360" y="1078"/>
                  </a:lnTo>
                  <a:lnTo>
                    <a:pt x="270" y="1153"/>
                  </a:lnTo>
                  <a:lnTo>
                    <a:pt x="266" y="1143"/>
                  </a:lnTo>
                  <a:lnTo>
                    <a:pt x="268" y="1128"/>
                  </a:lnTo>
                  <a:lnTo>
                    <a:pt x="210" y="1163"/>
                  </a:lnTo>
                  <a:lnTo>
                    <a:pt x="304" y="1070"/>
                  </a:lnTo>
                  <a:lnTo>
                    <a:pt x="243" y="1107"/>
                  </a:lnTo>
                  <a:lnTo>
                    <a:pt x="200" y="1128"/>
                  </a:lnTo>
                  <a:lnTo>
                    <a:pt x="331" y="1016"/>
                  </a:lnTo>
                  <a:lnTo>
                    <a:pt x="389" y="962"/>
                  </a:lnTo>
                  <a:lnTo>
                    <a:pt x="310" y="1009"/>
                  </a:lnTo>
                  <a:lnTo>
                    <a:pt x="360" y="964"/>
                  </a:lnTo>
                  <a:lnTo>
                    <a:pt x="389" y="937"/>
                  </a:lnTo>
                  <a:lnTo>
                    <a:pt x="264" y="1009"/>
                  </a:lnTo>
                  <a:lnTo>
                    <a:pt x="377" y="930"/>
                  </a:lnTo>
                  <a:lnTo>
                    <a:pt x="106" y="1082"/>
                  </a:lnTo>
                  <a:lnTo>
                    <a:pt x="285" y="966"/>
                  </a:lnTo>
                  <a:lnTo>
                    <a:pt x="206" y="999"/>
                  </a:lnTo>
                  <a:lnTo>
                    <a:pt x="204" y="991"/>
                  </a:lnTo>
                  <a:lnTo>
                    <a:pt x="91" y="1034"/>
                  </a:lnTo>
                  <a:lnTo>
                    <a:pt x="360" y="893"/>
                  </a:lnTo>
                  <a:lnTo>
                    <a:pt x="195" y="959"/>
                  </a:lnTo>
                  <a:lnTo>
                    <a:pt x="110" y="989"/>
                  </a:lnTo>
                  <a:lnTo>
                    <a:pt x="268" y="909"/>
                  </a:lnTo>
                  <a:lnTo>
                    <a:pt x="310" y="885"/>
                  </a:lnTo>
                  <a:lnTo>
                    <a:pt x="256" y="897"/>
                  </a:lnTo>
                  <a:lnTo>
                    <a:pt x="91" y="947"/>
                  </a:lnTo>
                  <a:lnTo>
                    <a:pt x="29" y="957"/>
                  </a:lnTo>
                  <a:lnTo>
                    <a:pt x="341" y="843"/>
                  </a:lnTo>
                  <a:lnTo>
                    <a:pt x="233" y="868"/>
                  </a:lnTo>
                  <a:lnTo>
                    <a:pt x="45" y="914"/>
                  </a:lnTo>
                  <a:lnTo>
                    <a:pt x="66" y="897"/>
                  </a:lnTo>
                  <a:lnTo>
                    <a:pt x="47" y="889"/>
                  </a:lnTo>
                  <a:lnTo>
                    <a:pt x="350" y="805"/>
                  </a:lnTo>
                  <a:lnTo>
                    <a:pt x="281" y="816"/>
                  </a:lnTo>
                  <a:lnTo>
                    <a:pt x="114" y="841"/>
                  </a:lnTo>
                  <a:lnTo>
                    <a:pt x="14" y="849"/>
                  </a:lnTo>
                  <a:lnTo>
                    <a:pt x="108" y="822"/>
                  </a:lnTo>
                  <a:lnTo>
                    <a:pt x="204" y="797"/>
                  </a:lnTo>
                  <a:lnTo>
                    <a:pt x="193" y="789"/>
                  </a:lnTo>
                  <a:lnTo>
                    <a:pt x="277" y="770"/>
                  </a:lnTo>
                  <a:lnTo>
                    <a:pt x="214" y="770"/>
                  </a:lnTo>
                  <a:lnTo>
                    <a:pt x="295" y="753"/>
                  </a:lnTo>
                  <a:lnTo>
                    <a:pt x="37" y="764"/>
                  </a:lnTo>
                  <a:lnTo>
                    <a:pt x="52" y="751"/>
                  </a:lnTo>
                  <a:lnTo>
                    <a:pt x="0" y="743"/>
                  </a:lnTo>
                  <a:lnTo>
                    <a:pt x="225" y="726"/>
                  </a:lnTo>
                  <a:lnTo>
                    <a:pt x="310" y="718"/>
                  </a:lnTo>
                  <a:lnTo>
                    <a:pt x="141" y="710"/>
                  </a:lnTo>
                  <a:lnTo>
                    <a:pt x="135" y="699"/>
                  </a:lnTo>
                  <a:lnTo>
                    <a:pt x="79" y="687"/>
                  </a:lnTo>
                  <a:lnTo>
                    <a:pt x="298" y="691"/>
                  </a:lnTo>
                  <a:lnTo>
                    <a:pt x="25" y="660"/>
                  </a:lnTo>
                  <a:lnTo>
                    <a:pt x="147" y="662"/>
                  </a:lnTo>
                  <a:lnTo>
                    <a:pt x="60" y="641"/>
                  </a:lnTo>
                  <a:lnTo>
                    <a:pt x="254" y="656"/>
                  </a:lnTo>
                  <a:lnTo>
                    <a:pt x="127" y="629"/>
                  </a:lnTo>
                  <a:lnTo>
                    <a:pt x="239" y="637"/>
                  </a:lnTo>
                  <a:lnTo>
                    <a:pt x="145" y="612"/>
                  </a:lnTo>
                  <a:lnTo>
                    <a:pt x="100" y="593"/>
                  </a:lnTo>
                  <a:lnTo>
                    <a:pt x="258" y="616"/>
                  </a:lnTo>
                  <a:lnTo>
                    <a:pt x="160" y="585"/>
                  </a:lnTo>
                  <a:lnTo>
                    <a:pt x="254" y="599"/>
                  </a:lnTo>
                  <a:lnTo>
                    <a:pt x="62" y="539"/>
                  </a:lnTo>
                  <a:lnTo>
                    <a:pt x="241" y="579"/>
                  </a:lnTo>
                  <a:lnTo>
                    <a:pt x="248" y="572"/>
                  </a:lnTo>
                  <a:lnTo>
                    <a:pt x="143" y="531"/>
                  </a:lnTo>
                  <a:lnTo>
                    <a:pt x="158" y="524"/>
                  </a:lnTo>
                  <a:lnTo>
                    <a:pt x="368" y="589"/>
                  </a:lnTo>
                  <a:lnTo>
                    <a:pt x="329" y="568"/>
                  </a:lnTo>
                  <a:lnTo>
                    <a:pt x="316" y="556"/>
                  </a:lnTo>
                  <a:lnTo>
                    <a:pt x="45" y="433"/>
                  </a:lnTo>
                  <a:lnTo>
                    <a:pt x="364" y="562"/>
                  </a:lnTo>
                  <a:lnTo>
                    <a:pt x="150" y="456"/>
                  </a:lnTo>
                  <a:lnTo>
                    <a:pt x="323" y="527"/>
                  </a:lnTo>
                  <a:lnTo>
                    <a:pt x="106" y="410"/>
                  </a:lnTo>
                  <a:lnTo>
                    <a:pt x="337" y="518"/>
                  </a:lnTo>
                  <a:lnTo>
                    <a:pt x="193" y="431"/>
                  </a:lnTo>
                  <a:lnTo>
                    <a:pt x="360" y="514"/>
                  </a:lnTo>
                  <a:lnTo>
                    <a:pt x="277" y="456"/>
                  </a:lnTo>
                  <a:lnTo>
                    <a:pt x="223" y="412"/>
                  </a:lnTo>
                  <a:lnTo>
                    <a:pt x="214" y="395"/>
                  </a:lnTo>
                  <a:lnTo>
                    <a:pt x="122" y="323"/>
                  </a:lnTo>
                  <a:lnTo>
                    <a:pt x="404" y="502"/>
                  </a:lnTo>
                  <a:lnTo>
                    <a:pt x="385" y="481"/>
                  </a:lnTo>
                  <a:lnTo>
                    <a:pt x="358" y="452"/>
                  </a:lnTo>
                  <a:lnTo>
                    <a:pt x="187" y="312"/>
                  </a:lnTo>
                  <a:lnTo>
                    <a:pt x="339" y="418"/>
                  </a:lnTo>
                  <a:lnTo>
                    <a:pt x="258" y="341"/>
                  </a:lnTo>
                  <a:lnTo>
                    <a:pt x="433" y="477"/>
                  </a:lnTo>
                  <a:lnTo>
                    <a:pt x="389" y="429"/>
                  </a:lnTo>
                  <a:lnTo>
                    <a:pt x="277" y="318"/>
                  </a:lnTo>
                  <a:lnTo>
                    <a:pt x="204" y="235"/>
                  </a:lnTo>
                  <a:lnTo>
                    <a:pt x="391" y="402"/>
                  </a:lnTo>
                  <a:lnTo>
                    <a:pt x="266" y="264"/>
                  </a:lnTo>
                  <a:lnTo>
                    <a:pt x="446" y="433"/>
                  </a:lnTo>
                  <a:lnTo>
                    <a:pt x="431" y="408"/>
                  </a:lnTo>
                  <a:lnTo>
                    <a:pt x="333" y="291"/>
                  </a:lnTo>
                  <a:lnTo>
                    <a:pt x="412" y="366"/>
                  </a:lnTo>
                  <a:lnTo>
                    <a:pt x="298" y="217"/>
                  </a:lnTo>
                  <a:lnTo>
                    <a:pt x="300" y="204"/>
                  </a:lnTo>
                  <a:lnTo>
                    <a:pt x="473" y="406"/>
                  </a:lnTo>
                  <a:lnTo>
                    <a:pt x="475" y="398"/>
                  </a:lnTo>
                  <a:lnTo>
                    <a:pt x="437" y="333"/>
                  </a:lnTo>
                  <a:lnTo>
                    <a:pt x="502" y="412"/>
                  </a:lnTo>
                  <a:lnTo>
                    <a:pt x="421" y="281"/>
                  </a:lnTo>
                  <a:lnTo>
                    <a:pt x="325" y="121"/>
                  </a:lnTo>
                  <a:lnTo>
                    <a:pt x="327" y="102"/>
                  </a:lnTo>
                  <a:lnTo>
                    <a:pt x="366" y="142"/>
                  </a:lnTo>
                  <a:lnTo>
                    <a:pt x="387" y="154"/>
                  </a:lnTo>
                  <a:lnTo>
                    <a:pt x="389" y="135"/>
                  </a:lnTo>
                  <a:lnTo>
                    <a:pt x="410" y="150"/>
                  </a:lnTo>
                  <a:lnTo>
                    <a:pt x="439" y="185"/>
                  </a:lnTo>
                  <a:lnTo>
                    <a:pt x="433" y="148"/>
                  </a:lnTo>
                  <a:lnTo>
                    <a:pt x="556" y="379"/>
                  </a:lnTo>
                  <a:lnTo>
                    <a:pt x="552" y="354"/>
                  </a:lnTo>
                  <a:lnTo>
                    <a:pt x="477" y="167"/>
                  </a:lnTo>
                  <a:lnTo>
                    <a:pt x="560" y="339"/>
                  </a:lnTo>
                  <a:lnTo>
                    <a:pt x="481" y="127"/>
                  </a:lnTo>
                  <a:lnTo>
                    <a:pt x="481" y="98"/>
                  </a:lnTo>
                  <a:lnTo>
                    <a:pt x="502" y="117"/>
                  </a:lnTo>
                  <a:lnTo>
                    <a:pt x="554" y="239"/>
                  </a:lnTo>
                  <a:lnTo>
                    <a:pt x="591" y="323"/>
                  </a:lnTo>
                  <a:lnTo>
                    <a:pt x="591" y="302"/>
                  </a:lnTo>
                  <a:lnTo>
                    <a:pt x="589" y="269"/>
                  </a:lnTo>
                  <a:lnTo>
                    <a:pt x="573" y="175"/>
                  </a:lnTo>
                  <a:lnTo>
                    <a:pt x="552" y="54"/>
                  </a:lnTo>
                  <a:lnTo>
                    <a:pt x="596" y="189"/>
                  </a:lnTo>
                  <a:lnTo>
                    <a:pt x="610" y="217"/>
                  </a:lnTo>
                  <a:lnTo>
                    <a:pt x="589" y="71"/>
                  </a:lnTo>
                  <a:lnTo>
                    <a:pt x="621" y="183"/>
                  </a:lnTo>
                  <a:lnTo>
                    <a:pt x="606" y="33"/>
                  </a:lnTo>
                  <a:lnTo>
                    <a:pt x="650" y="256"/>
                  </a:lnTo>
                  <a:lnTo>
                    <a:pt x="650" y="194"/>
                  </a:lnTo>
                  <a:lnTo>
                    <a:pt x="644" y="56"/>
                  </a:lnTo>
                  <a:lnTo>
                    <a:pt x="677" y="281"/>
                  </a:lnTo>
                  <a:lnTo>
                    <a:pt x="687" y="333"/>
                  </a:lnTo>
                  <a:lnTo>
                    <a:pt x="694" y="308"/>
                  </a:lnTo>
                  <a:lnTo>
                    <a:pt x="685" y="21"/>
                  </a:lnTo>
                  <a:lnTo>
                    <a:pt x="704" y="202"/>
                  </a:lnTo>
                  <a:lnTo>
                    <a:pt x="710" y="81"/>
                  </a:lnTo>
                  <a:lnTo>
                    <a:pt x="721" y="227"/>
                  </a:lnTo>
                  <a:lnTo>
                    <a:pt x="729" y="229"/>
                  </a:lnTo>
                  <a:lnTo>
                    <a:pt x="733" y="316"/>
                  </a:lnTo>
                  <a:lnTo>
                    <a:pt x="752" y="81"/>
                  </a:lnTo>
                  <a:lnTo>
                    <a:pt x="748" y="321"/>
                  </a:lnTo>
                  <a:lnTo>
                    <a:pt x="779" y="23"/>
                  </a:lnTo>
                  <a:lnTo>
                    <a:pt x="764" y="273"/>
                  </a:lnTo>
                  <a:lnTo>
                    <a:pt x="787" y="142"/>
                  </a:lnTo>
                  <a:lnTo>
                    <a:pt x="794" y="173"/>
                  </a:lnTo>
                  <a:lnTo>
                    <a:pt x="829" y="2"/>
                  </a:lnTo>
                  <a:lnTo>
                    <a:pt x="842" y="0"/>
                  </a:lnTo>
                  <a:lnTo>
                    <a:pt x="808" y="250"/>
                  </a:lnTo>
                  <a:lnTo>
                    <a:pt x="829" y="183"/>
                  </a:lnTo>
                  <a:lnTo>
                    <a:pt x="873" y="29"/>
                  </a:lnTo>
                  <a:lnTo>
                    <a:pt x="831" y="252"/>
                  </a:lnTo>
                  <a:lnTo>
                    <a:pt x="900" y="21"/>
                  </a:lnTo>
                  <a:lnTo>
                    <a:pt x="837" y="294"/>
                  </a:lnTo>
                  <a:lnTo>
                    <a:pt x="908" y="75"/>
                  </a:lnTo>
                  <a:lnTo>
                    <a:pt x="927" y="52"/>
                  </a:lnTo>
                  <a:lnTo>
                    <a:pt x="948" y="25"/>
                  </a:lnTo>
                  <a:lnTo>
                    <a:pt x="877" y="271"/>
                  </a:lnTo>
                  <a:lnTo>
                    <a:pt x="931" y="144"/>
                  </a:lnTo>
                  <a:lnTo>
                    <a:pt x="856" y="362"/>
                  </a:lnTo>
                  <a:lnTo>
                    <a:pt x="958" y="129"/>
                  </a:lnTo>
                  <a:lnTo>
                    <a:pt x="971" y="127"/>
                  </a:lnTo>
                  <a:lnTo>
                    <a:pt x="944" y="217"/>
                  </a:lnTo>
                  <a:lnTo>
                    <a:pt x="931" y="262"/>
                  </a:lnTo>
                  <a:lnTo>
                    <a:pt x="1021" y="96"/>
                  </a:lnTo>
                  <a:lnTo>
                    <a:pt x="954" y="256"/>
                  </a:lnTo>
                  <a:lnTo>
                    <a:pt x="992" y="204"/>
                  </a:lnTo>
                  <a:lnTo>
                    <a:pt x="1025" y="160"/>
                  </a:lnTo>
                  <a:lnTo>
                    <a:pt x="919" y="371"/>
                  </a:lnTo>
                  <a:lnTo>
                    <a:pt x="1079" y="112"/>
                  </a:lnTo>
                  <a:lnTo>
                    <a:pt x="933" y="373"/>
                  </a:lnTo>
                  <a:lnTo>
                    <a:pt x="960" y="343"/>
                  </a:lnTo>
                  <a:lnTo>
                    <a:pt x="1058" y="208"/>
                  </a:lnTo>
                  <a:lnTo>
                    <a:pt x="933" y="410"/>
                  </a:lnTo>
                  <a:lnTo>
                    <a:pt x="1027" y="287"/>
                  </a:lnTo>
                  <a:lnTo>
                    <a:pt x="1100" y="204"/>
                  </a:lnTo>
                  <a:lnTo>
                    <a:pt x="1025" y="321"/>
                  </a:lnTo>
                  <a:lnTo>
                    <a:pt x="998" y="366"/>
                  </a:lnTo>
                  <a:lnTo>
                    <a:pt x="1060" y="302"/>
                  </a:lnTo>
                  <a:lnTo>
                    <a:pt x="1194" y="160"/>
                  </a:lnTo>
                  <a:lnTo>
                    <a:pt x="1067" y="323"/>
                  </a:lnTo>
                  <a:lnTo>
                    <a:pt x="1115" y="283"/>
                  </a:lnTo>
                  <a:lnTo>
                    <a:pt x="992" y="429"/>
                  </a:lnTo>
                  <a:lnTo>
                    <a:pt x="1046" y="383"/>
                  </a:lnTo>
                  <a:lnTo>
                    <a:pt x="1194" y="246"/>
                  </a:lnTo>
                  <a:lnTo>
                    <a:pt x="1165" y="289"/>
                  </a:lnTo>
                  <a:lnTo>
                    <a:pt x="1079" y="383"/>
                  </a:lnTo>
                  <a:lnTo>
                    <a:pt x="1012" y="454"/>
                  </a:lnTo>
                  <a:lnTo>
                    <a:pt x="1162" y="333"/>
                  </a:lnTo>
                  <a:lnTo>
                    <a:pt x="1133" y="368"/>
                  </a:lnTo>
                  <a:lnTo>
                    <a:pt x="1075" y="429"/>
                  </a:lnTo>
                  <a:lnTo>
                    <a:pt x="1235" y="312"/>
                  </a:lnTo>
                  <a:lnTo>
                    <a:pt x="1223" y="335"/>
                  </a:lnTo>
                  <a:lnTo>
                    <a:pt x="1079" y="454"/>
                  </a:lnTo>
                  <a:lnTo>
                    <a:pt x="1281" y="321"/>
                  </a:lnTo>
                  <a:lnTo>
                    <a:pt x="1152" y="425"/>
                  </a:lnTo>
                  <a:lnTo>
                    <a:pt x="1331" y="316"/>
                  </a:lnTo>
                  <a:lnTo>
                    <a:pt x="1071" y="495"/>
                  </a:lnTo>
                  <a:lnTo>
                    <a:pt x="1208" y="418"/>
                  </a:lnTo>
                  <a:lnTo>
                    <a:pt x="1340" y="354"/>
                  </a:lnTo>
                  <a:lnTo>
                    <a:pt x="1179" y="458"/>
                  </a:lnTo>
                  <a:lnTo>
                    <a:pt x="1285" y="410"/>
                  </a:lnTo>
                  <a:lnTo>
                    <a:pt x="1081" y="529"/>
                  </a:lnTo>
                  <a:lnTo>
                    <a:pt x="1319" y="418"/>
                  </a:lnTo>
                  <a:lnTo>
                    <a:pt x="1054" y="558"/>
                  </a:lnTo>
                  <a:lnTo>
                    <a:pt x="1062" y="560"/>
                  </a:lnTo>
                  <a:lnTo>
                    <a:pt x="1265" y="479"/>
                  </a:lnTo>
                  <a:lnTo>
                    <a:pt x="1183" y="522"/>
                  </a:lnTo>
                  <a:lnTo>
                    <a:pt x="1304" y="483"/>
                  </a:lnTo>
                  <a:lnTo>
                    <a:pt x="1356" y="475"/>
                  </a:lnTo>
                  <a:lnTo>
                    <a:pt x="1310" y="504"/>
                  </a:lnTo>
                  <a:lnTo>
                    <a:pt x="1381" y="491"/>
                  </a:lnTo>
                  <a:lnTo>
                    <a:pt x="1075" y="601"/>
                  </a:lnTo>
                  <a:lnTo>
                    <a:pt x="1108" y="597"/>
                  </a:lnTo>
                  <a:lnTo>
                    <a:pt x="1146" y="595"/>
                  </a:lnTo>
                  <a:lnTo>
                    <a:pt x="1356" y="545"/>
                  </a:lnTo>
                  <a:lnTo>
                    <a:pt x="1081" y="626"/>
                  </a:lnTo>
                  <a:lnTo>
                    <a:pt x="1092" y="631"/>
                  </a:lnTo>
                  <a:lnTo>
                    <a:pt x="1310" y="589"/>
                  </a:lnTo>
                  <a:lnTo>
                    <a:pt x="1331" y="595"/>
                  </a:lnTo>
                  <a:lnTo>
                    <a:pt x="1338" y="604"/>
                  </a:lnTo>
                  <a:lnTo>
                    <a:pt x="1413" y="601"/>
                  </a:lnTo>
                  <a:lnTo>
                    <a:pt x="1338" y="626"/>
                  </a:lnTo>
                  <a:lnTo>
                    <a:pt x="1094" y="668"/>
                  </a:lnTo>
                  <a:lnTo>
                    <a:pt x="1117" y="672"/>
                  </a:lnTo>
                  <a:lnTo>
                    <a:pt x="1354" y="656"/>
                  </a:lnTo>
                  <a:lnTo>
                    <a:pt x="1148" y="683"/>
                  </a:lnTo>
                  <a:lnTo>
                    <a:pt x="1406" y="672"/>
                  </a:lnTo>
                  <a:lnTo>
                    <a:pt x="1331" y="687"/>
                  </a:lnTo>
                  <a:lnTo>
                    <a:pt x="1185" y="703"/>
                  </a:lnTo>
                  <a:lnTo>
                    <a:pt x="1244" y="710"/>
                  </a:lnTo>
                  <a:lnTo>
                    <a:pt x="1452" y="718"/>
                  </a:lnTo>
                  <a:close/>
                </a:path>
              </a:pathLst>
            </a:custGeom>
            <a:solidFill>
              <a:srgbClr val="EF9821"/>
            </a:soli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10" name="Freeform 95">
              <a:extLst>
                <a:ext uri="{FF2B5EF4-FFF2-40B4-BE49-F238E27FC236}">
                  <a16:creationId xmlns:a16="http://schemas.microsoft.com/office/drawing/2014/main" id="{CF2D04C2-681F-4BE5-BB3D-148DBCA22E7E}"/>
                </a:ext>
              </a:extLst>
            </p:cNvPr>
            <p:cNvSpPr>
              <a:spLocks/>
            </p:cNvSpPr>
            <p:nvPr/>
          </p:nvSpPr>
          <p:spPr bwMode="auto">
            <a:xfrm>
              <a:off x="8069" y="861"/>
              <a:ext cx="1148" cy="1142"/>
            </a:xfrm>
            <a:custGeom>
              <a:avLst/>
              <a:gdLst>
                <a:gd name="T0" fmla="*/ 863 w 1148"/>
                <a:gd name="T1" fmla="*/ 591 h 1142"/>
                <a:gd name="T2" fmla="*/ 867 w 1148"/>
                <a:gd name="T3" fmla="*/ 622 h 1142"/>
                <a:gd name="T4" fmla="*/ 1029 w 1148"/>
                <a:gd name="T5" fmla="*/ 701 h 1142"/>
                <a:gd name="T6" fmla="*/ 927 w 1148"/>
                <a:gd name="T7" fmla="*/ 712 h 1142"/>
                <a:gd name="T8" fmla="*/ 896 w 1148"/>
                <a:gd name="T9" fmla="*/ 739 h 1142"/>
                <a:gd name="T10" fmla="*/ 1027 w 1148"/>
                <a:gd name="T11" fmla="*/ 870 h 1142"/>
                <a:gd name="T12" fmla="*/ 860 w 1148"/>
                <a:gd name="T13" fmla="*/ 805 h 1142"/>
                <a:gd name="T14" fmla="*/ 871 w 1148"/>
                <a:gd name="T15" fmla="*/ 868 h 1142"/>
                <a:gd name="T16" fmla="*/ 858 w 1148"/>
                <a:gd name="T17" fmla="*/ 920 h 1142"/>
                <a:gd name="T18" fmla="*/ 854 w 1148"/>
                <a:gd name="T19" fmla="*/ 997 h 1142"/>
                <a:gd name="T20" fmla="*/ 821 w 1148"/>
                <a:gd name="T21" fmla="*/ 1047 h 1142"/>
                <a:gd name="T22" fmla="*/ 702 w 1148"/>
                <a:gd name="T23" fmla="*/ 897 h 1142"/>
                <a:gd name="T24" fmla="*/ 723 w 1148"/>
                <a:gd name="T25" fmla="*/ 1093 h 1142"/>
                <a:gd name="T26" fmla="*/ 646 w 1148"/>
                <a:gd name="T27" fmla="*/ 974 h 1142"/>
                <a:gd name="T28" fmla="*/ 600 w 1148"/>
                <a:gd name="T29" fmla="*/ 930 h 1142"/>
                <a:gd name="T30" fmla="*/ 564 w 1148"/>
                <a:gd name="T31" fmla="*/ 901 h 1142"/>
                <a:gd name="T32" fmla="*/ 510 w 1148"/>
                <a:gd name="T33" fmla="*/ 1078 h 1142"/>
                <a:gd name="T34" fmla="*/ 489 w 1148"/>
                <a:gd name="T35" fmla="*/ 928 h 1142"/>
                <a:gd name="T36" fmla="*/ 454 w 1148"/>
                <a:gd name="T37" fmla="*/ 918 h 1142"/>
                <a:gd name="T38" fmla="*/ 408 w 1148"/>
                <a:gd name="T39" fmla="*/ 932 h 1142"/>
                <a:gd name="T40" fmla="*/ 354 w 1148"/>
                <a:gd name="T41" fmla="*/ 947 h 1142"/>
                <a:gd name="T42" fmla="*/ 321 w 1148"/>
                <a:gd name="T43" fmla="*/ 918 h 1142"/>
                <a:gd name="T44" fmla="*/ 323 w 1148"/>
                <a:gd name="T45" fmla="*/ 849 h 1142"/>
                <a:gd name="T46" fmla="*/ 210 w 1148"/>
                <a:gd name="T47" fmla="*/ 903 h 1142"/>
                <a:gd name="T48" fmla="*/ 260 w 1148"/>
                <a:gd name="T49" fmla="*/ 801 h 1142"/>
                <a:gd name="T50" fmla="*/ 298 w 1148"/>
                <a:gd name="T51" fmla="*/ 735 h 1142"/>
                <a:gd name="T52" fmla="*/ 285 w 1148"/>
                <a:gd name="T53" fmla="*/ 705 h 1142"/>
                <a:gd name="T54" fmla="*/ 73 w 1148"/>
                <a:gd name="T55" fmla="*/ 749 h 1142"/>
                <a:gd name="T56" fmla="*/ 37 w 1148"/>
                <a:gd name="T57" fmla="*/ 703 h 1142"/>
                <a:gd name="T58" fmla="*/ 162 w 1148"/>
                <a:gd name="T59" fmla="*/ 628 h 1142"/>
                <a:gd name="T60" fmla="*/ 41 w 1148"/>
                <a:gd name="T61" fmla="*/ 593 h 1142"/>
                <a:gd name="T62" fmla="*/ 62 w 1148"/>
                <a:gd name="T63" fmla="*/ 543 h 1142"/>
                <a:gd name="T64" fmla="*/ 100 w 1148"/>
                <a:gd name="T65" fmla="*/ 497 h 1142"/>
                <a:gd name="T66" fmla="*/ 202 w 1148"/>
                <a:gd name="T67" fmla="*/ 474 h 1142"/>
                <a:gd name="T68" fmla="*/ 291 w 1148"/>
                <a:gd name="T69" fmla="*/ 466 h 1142"/>
                <a:gd name="T70" fmla="*/ 256 w 1148"/>
                <a:gd name="T71" fmla="*/ 416 h 1142"/>
                <a:gd name="T72" fmla="*/ 175 w 1148"/>
                <a:gd name="T73" fmla="*/ 327 h 1142"/>
                <a:gd name="T74" fmla="*/ 148 w 1148"/>
                <a:gd name="T75" fmla="*/ 246 h 1142"/>
                <a:gd name="T76" fmla="*/ 162 w 1148"/>
                <a:gd name="T77" fmla="*/ 185 h 1142"/>
                <a:gd name="T78" fmla="*/ 327 w 1148"/>
                <a:gd name="T79" fmla="*/ 289 h 1142"/>
                <a:gd name="T80" fmla="*/ 398 w 1148"/>
                <a:gd name="T81" fmla="*/ 325 h 1142"/>
                <a:gd name="T82" fmla="*/ 308 w 1148"/>
                <a:gd name="T83" fmla="*/ 106 h 1142"/>
                <a:gd name="T84" fmla="*/ 377 w 1148"/>
                <a:gd name="T85" fmla="*/ 133 h 1142"/>
                <a:gd name="T86" fmla="*/ 467 w 1148"/>
                <a:gd name="T87" fmla="*/ 256 h 1142"/>
                <a:gd name="T88" fmla="*/ 483 w 1148"/>
                <a:gd name="T89" fmla="*/ 171 h 1142"/>
                <a:gd name="T90" fmla="*/ 508 w 1148"/>
                <a:gd name="T91" fmla="*/ 44 h 1142"/>
                <a:gd name="T92" fmla="*/ 560 w 1148"/>
                <a:gd name="T93" fmla="*/ 65 h 1142"/>
                <a:gd name="T94" fmla="*/ 614 w 1148"/>
                <a:gd name="T95" fmla="*/ 19 h 1142"/>
                <a:gd name="T96" fmla="*/ 640 w 1148"/>
                <a:gd name="T97" fmla="*/ 196 h 1142"/>
                <a:gd name="T98" fmla="*/ 719 w 1148"/>
                <a:gd name="T99" fmla="*/ 58 h 1142"/>
                <a:gd name="T100" fmla="*/ 758 w 1148"/>
                <a:gd name="T101" fmla="*/ 102 h 1142"/>
                <a:gd name="T102" fmla="*/ 783 w 1148"/>
                <a:gd name="T103" fmla="*/ 162 h 1142"/>
                <a:gd name="T104" fmla="*/ 837 w 1148"/>
                <a:gd name="T105" fmla="*/ 164 h 1142"/>
                <a:gd name="T106" fmla="*/ 840 w 1148"/>
                <a:gd name="T107" fmla="*/ 237 h 1142"/>
                <a:gd name="T108" fmla="*/ 944 w 1148"/>
                <a:gd name="T109" fmla="*/ 194 h 1142"/>
                <a:gd name="T110" fmla="*/ 850 w 1148"/>
                <a:gd name="T111" fmla="*/ 339 h 1142"/>
                <a:gd name="T112" fmla="*/ 1052 w 1148"/>
                <a:gd name="T113" fmla="*/ 250 h 1142"/>
                <a:gd name="T114" fmla="*/ 854 w 1148"/>
                <a:gd name="T115" fmla="*/ 418 h 1142"/>
                <a:gd name="T116" fmla="*/ 1031 w 1148"/>
                <a:gd name="T117" fmla="*/ 383 h 1142"/>
                <a:gd name="T118" fmla="*/ 906 w 1148"/>
                <a:gd name="T119" fmla="*/ 470 h 1142"/>
                <a:gd name="T120" fmla="*/ 1056 w 1148"/>
                <a:gd name="T121" fmla="*/ 477 h 1142"/>
                <a:gd name="T122" fmla="*/ 906 w 1148"/>
                <a:gd name="T123" fmla="*/ 5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8" h="1142">
                  <a:moveTo>
                    <a:pt x="1148" y="568"/>
                  </a:moveTo>
                  <a:lnTo>
                    <a:pt x="877" y="572"/>
                  </a:lnTo>
                  <a:lnTo>
                    <a:pt x="994" y="581"/>
                  </a:lnTo>
                  <a:lnTo>
                    <a:pt x="944" y="587"/>
                  </a:lnTo>
                  <a:lnTo>
                    <a:pt x="1027" y="597"/>
                  </a:lnTo>
                  <a:lnTo>
                    <a:pt x="863" y="591"/>
                  </a:lnTo>
                  <a:lnTo>
                    <a:pt x="994" y="610"/>
                  </a:lnTo>
                  <a:lnTo>
                    <a:pt x="1131" y="633"/>
                  </a:lnTo>
                  <a:lnTo>
                    <a:pt x="958" y="620"/>
                  </a:lnTo>
                  <a:lnTo>
                    <a:pt x="1000" y="633"/>
                  </a:lnTo>
                  <a:lnTo>
                    <a:pt x="1133" y="662"/>
                  </a:lnTo>
                  <a:lnTo>
                    <a:pt x="867" y="622"/>
                  </a:lnTo>
                  <a:lnTo>
                    <a:pt x="1021" y="660"/>
                  </a:lnTo>
                  <a:lnTo>
                    <a:pt x="1065" y="676"/>
                  </a:lnTo>
                  <a:lnTo>
                    <a:pt x="1013" y="672"/>
                  </a:lnTo>
                  <a:lnTo>
                    <a:pt x="1054" y="691"/>
                  </a:lnTo>
                  <a:lnTo>
                    <a:pt x="1094" y="710"/>
                  </a:lnTo>
                  <a:lnTo>
                    <a:pt x="1029" y="701"/>
                  </a:lnTo>
                  <a:lnTo>
                    <a:pt x="915" y="674"/>
                  </a:lnTo>
                  <a:lnTo>
                    <a:pt x="877" y="668"/>
                  </a:lnTo>
                  <a:lnTo>
                    <a:pt x="867" y="670"/>
                  </a:lnTo>
                  <a:lnTo>
                    <a:pt x="992" y="722"/>
                  </a:lnTo>
                  <a:lnTo>
                    <a:pt x="842" y="672"/>
                  </a:lnTo>
                  <a:lnTo>
                    <a:pt x="927" y="712"/>
                  </a:lnTo>
                  <a:lnTo>
                    <a:pt x="944" y="724"/>
                  </a:lnTo>
                  <a:lnTo>
                    <a:pt x="835" y="685"/>
                  </a:lnTo>
                  <a:lnTo>
                    <a:pt x="1015" y="774"/>
                  </a:lnTo>
                  <a:lnTo>
                    <a:pt x="967" y="760"/>
                  </a:lnTo>
                  <a:lnTo>
                    <a:pt x="835" y="701"/>
                  </a:lnTo>
                  <a:lnTo>
                    <a:pt x="896" y="739"/>
                  </a:lnTo>
                  <a:lnTo>
                    <a:pt x="835" y="714"/>
                  </a:lnTo>
                  <a:lnTo>
                    <a:pt x="940" y="778"/>
                  </a:lnTo>
                  <a:lnTo>
                    <a:pt x="923" y="776"/>
                  </a:lnTo>
                  <a:lnTo>
                    <a:pt x="1015" y="841"/>
                  </a:lnTo>
                  <a:lnTo>
                    <a:pt x="1000" y="843"/>
                  </a:lnTo>
                  <a:lnTo>
                    <a:pt x="1027" y="870"/>
                  </a:lnTo>
                  <a:lnTo>
                    <a:pt x="913" y="801"/>
                  </a:lnTo>
                  <a:lnTo>
                    <a:pt x="929" y="822"/>
                  </a:lnTo>
                  <a:lnTo>
                    <a:pt x="900" y="810"/>
                  </a:lnTo>
                  <a:lnTo>
                    <a:pt x="948" y="855"/>
                  </a:lnTo>
                  <a:lnTo>
                    <a:pt x="863" y="797"/>
                  </a:lnTo>
                  <a:lnTo>
                    <a:pt x="860" y="805"/>
                  </a:lnTo>
                  <a:lnTo>
                    <a:pt x="873" y="824"/>
                  </a:lnTo>
                  <a:lnTo>
                    <a:pt x="863" y="822"/>
                  </a:lnTo>
                  <a:lnTo>
                    <a:pt x="981" y="939"/>
                  </a:lnTo>
                  <a:lnTo>
                    <a:pt x="800" y="782"/>
                  </a:lnTo>
                  <a:lnTo>
                    <a:pt x="854" y="843"/>
                  </a:lnTo>
                  <a:lnTo>
                    <a:pt x="871" y="868"/>
                  </a:lnTo>
                  <a:lnTo>
                    <a:pt x="800" y="805"/>
                  </a:lnTo>
                  <a:lnTo>
                    <a:pt x="848" y="866"/>
                  </a:lnTo>
                  <a:lnTo>
                    <a:pt x="917" y="951"/>
                  </a:lnTo>
                  <a:lnTo>
                    <a:pt x="827" y="862"/>
                  </a:lnTo>
                  <a:lnTo>
                    <a:pt x="931" y="995"/>
                  </a:lnTo>
                  <a:lnTo>
                    <a:pt x="858" y="920"/>
                  </a:lnTo>
                  <a:lnTo>
                    <a:pt x="835" y="903"/>
                  </a:lnTo>
                  <a:lnTo>
                    <a:pt x="781" y="847"/>
                  </a:lnTo>
                  <a:lnTo>
                    <a:pt x="817" y="903"/>
                  </a:lnTo>
                  <a:lnTo>
                    <a:pt x="777" y="859"/>
                  </a:lnTo>
                  <a:lnTo>
                    <a:pt x="756" y="839"/>
                  </a:lnTo>
                  <a:lnTo>
                    <a:pt x="854" y="997"/>
                  </a:lnTo>
                  <a:lnTo>
                    <a:pt x="823" y="966"/>
                  </a:lnTo>
                  <a:lnTo>
                    <a:pt x="867" y="1051"/>
                  </a:lnTo>
                  <a:lnTo>
                    <a:pt x="863" y="1063"/>
                  </a:lnTo>
                  <a:lnTo>
                    <a:pt x="760" y="903"/>
                  </a:lnTo>
                  <a:lnTo>
                    <a:pt x="715" y="832"/>
                  </a:lnTo>
                  <a:lnTo>
                    <a:pt x="821" y="1047"/>
                  </a:lnTo>
                  <a:lnTo>
                    <a:pt x="792" y="1007"/>
                  </a:lnTo>
                  <a:lnTo>
                    <a:pt x="700" y="839"/>
                  </a:lnTo>
                  <a:lnTo>
                    <a:pt x="723" y="901"/>
                  </a:lnTo>
                  <a:lnTo>
                    <a:pt x="752" y="980"/>
                  </a:lnTo>
                  <a:lnTo>
                    <a:pt x="767" y="1034"/>
                  </a:lnTo>
                  <a:lnTo>
                    <a:pt x="702" y="897"/>
                  </a:lnTo>
                  <a:lnTo>
                    <a:pt x="679" y="853"/>
                  </a:lnTo>
                  <a:lnTo>
                    <a:pt x="690" y="897"/>
                  </a:lnTo>
                  <a:lnTo>
                    <a:pt x="717" y="995"/>
                  </a:lnTo>
                  <a:lnTo>
                    <a:pt x="698" y="959"/>
                  </a:lnTo>
                  <a:lnTo>
                    <a:pt x="683" y="932"/>
                  </a:lnTo>
                  <a:lnTo>
                    <a:pt x="723" y="1093"/>
                  </a:lnTo>
                  <a:lnTo>
                    <a:pt x="717" y="1105"/>
                  </a:lnTo>
                  <a:lnTo>
                    <a:pt x="646" y="866"/>
                  </a:lnTo>
                  <a:lnTo>
                    <a:pt x="648" y="901"/>
                  </a:lnTo>
                  <a:lnTo>
                    <a:pt x="637" y="874"/>
                  </a:lnTo>
                  <a:lnTo>
                    <a:pt x="635" y="889"/>
                  </a:lnTo>
                  <a:lnTo>
                    <a:pt x="646" y="974"/>
                  </a:lnTo>
                  <a:lnTo>
                    <a:pt x="625" y="897"/>
                  </a:lnTo>
                  <a:lnTo>
                    <a:pt x="644" y="1061"/>
                  </a:lnTo>
                  <a:lnTo>
                    <a:pt x="614" y="895"/>
                  </a:lnTo>
                  <a:lnTo>
                    <a:pt x="629" y="1080"/>
                  </a:lnTo>
                  <a:lnTo>
                    <a:pt x="621" y="1072"/>
                  </a:lnTo>
                  <a:lnTo>
                    <a:pt x="600" y="930"/>
                  </a:lnTo>
                  <a:lnTo>
                    <a:pt x="594" y="916"/>
                  </a:lnTo>
                  <a:lnTo>
                    <a:pt x="589" y="961"/>
                  </a:lnTo>
                  <a:lnTo>
                    <a:pt x="583" y="976"/>
                  </a:lnTo>
                  <a:lnTo>
                    <a:pt x="577" y="953"/>
                  </a:lnTo>
                  <a:lnTo>
                    <a:pt x="569" y="978"/>
                  </a:lnTo>
                  <a:lnTo>
                    <a:pt x="564" y="901"/>
                  </a:lnTo>
                  <a:lnTo>
                    <a:pt x="556" y="957"/>
                  </a:lnTo>
                  <a:lnTo>
                    <a:pt x="544" y="1070"/>
                  </a:lnTo>
                  <a:lnTo>
                    <a:pt x="539" y="1022"/>
                  </a:lnTo>
                  <a:lnTo>
                    <a:pt x="521" y="1142"/>
                  </a:lnTo>
                  <a:lnTo>
                    <a:pt x="514" y="1118"/>
                  </a:lnTo>
                  <a:lnTo>
                    <a:pt x="510" y="1078"/>
                  </a:lnTo>
                  <a:lnTo>
                    <a:pt x="508" y="1030"/>
                  </a:lnTo>
                  <a:lnTo>
                    <a:pt x="525" y="866"/>
                  </a:lnTo>
                  <a:lnTo>
                    <a:pt x="517" y="889"/>
                  </a:lnTo>
                  <a:lnTo>
                    <a:pt x="508" y="895"/>
                  </a:lnTo>
                  <a:lnTo>
                    <a:pt x="492" y="951"/>
                  </a:lnTo>
                  <a:lnTo>
                    <a:pt x="489" y="928"/>
                  </a:lnTo>
                  <a:lnTo>
                    <a:pt x="485" y="920"/>
                  </a:lnTo>
                  <a:lnTo>
                    <a:pt x="475" y="934"/>
                  </a:lnTo>
                  <a:lnTo>
                    <a:pt x="452" y="997"/>
                  </a:lnTo>
                  <a:lnTo>
                    <a:pt x="429" y="1049"/>
                  </a:lnTo>
                  <a:lnTo>
                    <a:pt x="427" y="1028"/>
                  </a:lnTo>
                  <a:lnTo>
                    <a:pt x="454" y="918"/>
                  </a:lnTo>
                  <a:lnTo>
                    <a:pt x="383" y="1103"/>
                  </a:lnTo>
                  <a:lnTo>
                    <a:pt x="435" y="939"/>
                  </a:lnTo>
                  <a:lnTo>
                    <a:pt x="460" y="853"/>
                  </a:lnTo>
                  <a:lnTo>
                    <a:pt x="458" y="845"/>
                  </a:lnTo>
                  <a:lnTo>
                    <a:pt x="375" y="1030"/>
                  </a:lnTo>
                  <a:lnTo>
                    <a:pt x="408" y="932"/>
                  </a:lnTo>
                  <a:lnTo>
                    <a:pt x="389" y="955"/>
                  </a:lnTo>
                  <a:lnTo>
                    <a:pt x="369" y="984"/>
                  </a:lnTo>
                  <a:lnTo>
                    <a:pt x="369" y="968"/>
                  </a:lnTo>
                  <a:lnTo>
                    <a:pt x="360" y="966"/>
                  </a:lnTo>
                  <a:lnTo>
                    <a:pt x="325" y="1016"/>
                  </a:lnTo>
                  <a:lnTo>
                    <a:pt x="354" y="947"/>
                  </a:lnTo>
                  <a:lnTo>
                    <a:pt x="306" y="1011"/>
                  </a:lnTo>
                  <a:lnTo>
                    <a:pt x="319" y="976"/>
                  </a:lnTo>
                  <a:lnTo>
                    <a:pt x="383" y="862"/>
                  </a:lnTo>
                  <a:lnTo>
                    <a:pt x="387" y="841"/>
                  </a:lnTo>
                  <a:lnTo>
                    <a:pt x="352" y="884"/>
                  </a:lnTo>
                  <a:lnTo>
                    <a:pt x="321" y="918"/>
                  </a:lnTo>
                  <a:lnTo>
                    <a:pt x="389" y="812"/>
                  </a:lnTo>
                  <a:lnTo>
                    <a:pt x="291" y="932"/>
                  </a:lnTo>
                  <a:lnTo>
                    <a:pt x="331" y="868"/>
                  </a:lnTo>
                  <a:lnTo>
                    <a:pt x="304" y="893"/>
                  </a:lnTo>
                  <a:lnTo>
                    <a:pt x="319" y="866"/>
                  </a:lnTo>
                  <a:lnTo>
                    <a:pt x="323" y="849"/>
                  </a:lnTo>
                  <a:lnTo>
                    <a:pt x="327" y="834"/>
                  </a:lnTo>
                  <a:lnTo>
                    <a:pt x="287" y="868"/>
                  </a:lnTo>
                  <a:lnTo>
                    <a:pt x="364" y="778"/>
                  </a:lnTo>
                  <a:lnTo>
                    <a:pt x="285" y="851"/>
                  </a:lnTo>
                  <a:lnTo>
                    <a:pt x="214" y="911"/>
                  </a:lnTo>
                  <a:lnTo>
                    <a:pt x="210" y="903"/>
                  </a:lnTo>
                  <a:lnTo>
                    <a:pt x="212" y="891"/>
                  </a:lnTo>
                  <a:lnTo>
                    <a:pt x="166" y="920"/>
                  </a:lnTo>
                  <a:lnTo>
                    <a:pt x="239" y="845"/>
                  </a:lnTo>
                  <a:lnTo>
                    <a:pt x="193" y="874"/>
                  </a:lnTo>
                  <a:lnTo>
                    <a:pt x="158" y="891"/>
                  </a:lnTo>
                  <a:lnTo>
                    <a:pt x="260" y="801"/>
                  </a:lnTo>
                  <a:lnTo>
                    <a:pt x="308" y="760"/>
                  </a:lnTo>
                  <a:lnTo>
                    <a:pt x="246" y="797"/>
                  </a:lnTo>
                  <a:lnTo>
                    <a:pt x="285" y="762"/>
                  </a:lnTo>
                  <a:lnTo>
                    <a:pt x="308" y="741"/>
                  </a:lnTo>
                  <a:lnTo>
                    <a:pt x="210" y="797"/>
                  </a:lnTo>
                  <a:lnTo>
                    <a:pt x="298" y="735"/>
                  </a:lnTo>
                  <a:lnTo>
                    <a:pt x="83" y="853"/>
                  </a:lnTo>
                  <a:lnTo>
                    <a:pt x="227" y="762"/>
                  </a:lnTo>
                  <a:lnTo>
                    <a:pt x="162" y="789"/>
                  </a:lnTo>
                  <a:lnTo>
                    <a:pt x="160" y="782"/>
                  </a:lnTo>
                  <a:lnTo>
                    <a:pt x="73" y="818"/>
                  </a:lnTo>
                  <a:lnTo>
                    <a:pt x="285" y="705"/>
                  </a:lnTo>
                  <a:lnTo>
                    <a:pt x="156" y="760"/>
                  </a:lnTo>
                  <a:lnTo>
                    <a:pt x="87" y="780"/>
                  </a:lnTo>
                  <a:lnTo>
                    <a:pt x="212" y="718"/>
                  </a:lnTo>
                  <a:lnTo>
                    <a:pt x="246" y="697"/>
                  </a:lnTo>
                  <a:lnTo>
                    <a:pt x="202" y="708"/>
                  </a:lnTo>
                  <a:lnTo>
                    <a:pt x="73" y="749"/>
                  </a:lnTo>
                  <a:lnTo>
                    <a:pt x="23" y="755"/>
                  </a:lnTo>
                  <a:lnTo>
                    <a:pt x="271" y="666"/>
                  </a:lnTo>
                  <a:lnTo>
                    <a:pt x="185" y="687"/>
                  </a:lnTo>
                  <a:lnTo>
                    <a:pt x="37" y="722"/>
                  </a:lnTo>
                  <a:lnTo>
                    <a:pt x="52" y="708"/>
                  </a:lnTo>
                  <a:lnTo>
                    <a:pt x="37" y="703"/>
                  </a:lnTo>
                  <a:lnTo>
                    <a:pt x="277" y="637"/>
                  </a:lnTo>
                  <a:lnTo>
                    <a:pt x="221" y="643"/>
                  </a:lnTo>
                  <a:lnTo>
                    <a:pt x="91" y="664"/>
                  </a:lnTo>
                  <a:lnTo>
                    <a:pt x="12" y="670"/>
                  </a:lnTo>
                  <a:lnTo>
                    <a:pt x="85" y="649"/>
                  </a:lnTo>
                  <a:lnTo>
                    <a:pt x="162" y="628"/>
                  </a:lnTo>
                  <a:lnTo>
                    <a:pt x="154" y="622"/>
                  </a:lnTo>
                  <a:lnTo>
                    <a:pt x="218" y="608"/>
                  </a:lnTo>
                  <a:lnTo>
                    <a:pt x="171" y="608"/>
                  </a:lnTo>
                  <a:lnTo>
                    <a:pt x="233" y="595"/>
                  </a:lnTo>
                  <a:lnTo>
                    <a:pt x="29" y="603"/>
                  </a:lnTo>
                  <a:lnTo>
                    <a:pt x="41" y="593"/>
                  </a:lnTo>
                  <a:lnTo>
                    <a:pt x="0" y="587"/>
                  </a:lnTo>
                  <a:lnTo>
                    <a:pt x="179" y="574"/>
                  </a:lnTo>
                  <a:lnTo>
                    <a:pt x="246" y="568"/>
                  </a:lnTo>
                  <a:lnTo>
                    <a:pt x="112" y="560"/>
                  </a:lnTo>
                  <a:lnTo>
                    <a:pt x="108" y="551"/>
                  </a:lnTo>
                  <a:lnTo>
                    <a:pt x="62" y="543"/>
                  </a:lnTo>
                  <a:lnTo>
                    <a:pt x="235" y="545"/>
                  </a:lnTo>
                  <a:lnTo>
                    <a:pt x="18" y="522"/>
                  </a:lnTo>
                  <a:lnTo>
                    <a:pt x="116" y="522"/>
                  </a:lnTo>
                  <a:lnTo>
                    <a:pt x="48" y="506"/>
                  </a:lnTo>
                  <a:lnTo>
                    <a:pt x="202" y="518"/>
                  </a:lnTo>
                  <a:lnTo>
                    <a:pt x="100" y="497"/>
                  </a:lnTo>
                  <a:lnTo>
                    <a:pt x="189" y="504"/>
                  </a:lnTo>
                  <a:lnTo>
                    <a:pt x="116" y="483"/>
                  </a:lnTo>
                  <a:lnTo>
                    <a:pt x="79" y="468"/>
                  </a:lnTo>
                  <a:lnTo>
                    <a:pt x="204" y="487"/>
                  </a:lnTo>
                  <a:lnTo>
                    <a:pt x="127" y="462"/>
                  </a:lnTo>
                  <a:lnTo>
                    <a:pt x="202" y="474"/>
                  </a:lnTo>
                  <a:lnTo>
                    <a:pt x="50" y="427"/>
                  </a:lnTo>
                  <a:lnTo>
                    <a:pt x="191" y="458"/>
                  </a:lnTo>
                  <a:lnTo>
                    <a:pt x="196" y="452"/>
                  </a:lnTo>
                  <a:lnTo>
                    <a:pt x="114" y="418"/>
                  </a:lnTo>
                  <a:lnTo>
                    <a:pt x="125" y="414"/>
                  </a:lnTo>
                  <a:lnTo>
                    <a:pt x="291" y="466"/>
                  </a:lnTo>
                  <a:lnTo>
                    <a:pt x="260" y="449"/>
                  </a:lnTo>
                  <a:lnTo>
                    <a:pt x="250" y="439"/>
                  </a:lnTo>
                  <a:lnTo>
                    <a:pt x="37" y="343"/>
                  </a:lnTo>
                  <a:lnTo>
                    <a:pt x="287" y="443"/>
                  </a:lnTo>
                  <a:lnTo>
                    <a:pt x="118" y="360"/>
                  </a:lnTo>
                  <a:lnTo>
                    <a:pt x="256" y="416"/>
                  </a:lnTo>
                  <a:lnTo>
                    <a:pt x="85" y="323"/>
                  </a:lnTo>
                  <a:lnTo>
                    <a:pt x="266" y="408"/>
                  </a:lnTo>
                  <a:lnTo>
                    <a:pt x="152" y="339"/>
                  </a:lnTo>
                  <a:lnTo>
                    <a:pt x="285" y="406"/>
                  </a:lnTo>
                  <a:lnTo>
                    <a:pt x="218" y="360"/>
                  </a:lnTo>
                  <a:lnTo>
                    <a:pt x="175" y="327"/>
                  </a:lnTo>
                  <a:lnTo>
                    <a:pt x="168" y="312"/>
                  </a:lnTo>
                  <a:lnTo>
                    <a:pt x="98" y="256"/>
                  </a:lnTo>
                  <a:lnTo>
                    <a:pt x="319" y="395"/>
                  </a:lnTo>
                  <a:lnTo>
                    <a:pt x="304" y="379"/>
                  </a:lnTo>
                  <a:lnTo>
                    <a:pt x="283" y="358"/>
                  </a:lnTo>
                  <a:lnTo>
                    <a:pt x="148" y="246"/>
                  </a:lnTo>
                  <a:lnTo>
                    <a:pt x="269" y="329"/>
                  </a:lnTo>
                  <a:lnTo>
                    <a:pt x="204" y="268"/>
                  </a:lnTo>
                  <a:lnTo>
                    <a:pt x="344" y="377"/>
                  </a:lnTo>
                  <a:lnTo>
                    <a:pt x="308" y="339"/>
                  </a:lnTo>
                  <a:lnTo>
                    <a:pt x="218" y="252"/>
                  </a:lnTo>
                  <a:lnTo>
                    <a:pt x="162" y="185"/>
                  </a:lnTo>
                  <a:lnTo>
                    <a:pt x="310" y="316"/>
                  </a:lnTo>
                  <a:lnTo>
                    <a:pt x="210" y="208"/>
                  </a:lnTo>
                  <a:lnTo>
                    <a:pt x="352" y="343"/>
                  </a:lnTo>
                  <a:lnTo>
                    <a:pt x="341" y="323"/>
                  </a:lnTo>
                  <a:lnTo>
                    <a:pt x="264" y="229"/>
                  </a:lnTo>
                  <a:lnTo>
                    <a:pt x="327" y="289"/>
                  </a:lnTo>
                  <a:lnTo>
                    <a:pt x="235" y="171"/>
                  </a:lnTo>
                  <a:lnTo>
                    <a:pt x="237" y="160"/>
                  </a:lnTo>
                  <a:lnTo>
                    <a:pt x="375" y="320"/>
                  </a:lnTo>
                  <a:lnTo>
                    <a:pt x="377" y="314"/>
                  </a:lnTo>
                  <a:lnTo>
                    <a:pt x="346" y="262"/>
                  </a:lnTo>
                  <a:lnTo>
                    <a:pt x="398" y="325"/>
                  </a:lnTo>
                  <a:lnTo>
                    <a:pt x="331" y="221"/>
                  </a:lnTo>
                  <a:lnTo>
                    <a:pt x="256" y="96"/>
                  </a:lnTo>
                  <a:lnTo>
                    <a:pt x="258" y="81"/>
                  </a:lnTo>
                  <a:lnTo>
                    <a:pt x="289" y="112"/>
                  </a:lnTo>
                  <a:lnTo>
                    <a:pt x="306" y="121"/>
                  </a:lnTo>
                  <a:lnTo>
                    <a:pt x="308" y="106"/>
                  </a:lnTo>
                  <a:lnTo>
                    <a:pt x="323" y="119"/>
                  </a:lnTo>
                  <a:lnTo>
                    <a:pt x="348" y="146"/>
                  </a:lnTo>
                  <a:lnTo>
                    <a:pt x="341" y="117"/>
                  </a:lnTo>
                  <a:lnTo>
                    <a:pt x="439" y="300"/>
                  </a:lnTo>
                  <a:lnTo>
                    <a:pt x="435" y="279"/>
                  </a:lnTo>
                  <a:lnTo>
                    <a:pt x="377" y="133"/>
                  </a:lnTo>
                  <a:lnTo>
                    <a:pt x="444" y="268"/>
                  </a:lnTo>
                  <a:lnTo>
                    <a:pt x="381" y="100"/>
                  </a:lnTo>
                  <a:lnTo>
                    <a:pt x="381" y="77"/>
                  </a:lnTo>
                  <a:lnTo>
                    <a:pt x="396" y="94"/>
                  </a:lnTo>
                  <a:lnTo>
                    <a:pt x="437" y="189"/>
                  </a:lnTo>
                  <a:lnTo>
                    <a:pt x="467" y="256"/>
                  </a:lnTo>
                  <a:lnTo>
                    <a:pt x="469" y="237"/>
                  </a:lnTo>
                  <a:lnTo>
                    <a:pt x="467" y="212"/>
                  </a:lnTo>
                  <a:lnTo>
                    <a:pt x="452" y="137"/>
                  </a:lnTo>
                  <a:lnTo>
                    <a:pt x="435" y="44"/>
                  </a:lnTo>
                  <a:lnTo>
                    <a:pt x="471" y="150"/>
                  </a:lnTo>
                  <a:lnTo>
                    <a:pt x="483" y="171"/>
                  </a:lnTo>
                  <a:lnTo>
                    <a:pt x="467" y="56"/>
                  </a:lnTo>
                  <a:lnTo>
                    <a:pt x="492" y="144"/>
                  </a:lnTo>
                  <a:lnTo>
                    <a:pt x="479" y="27"/>
                  </a:lnTo>
                  <a:lnTo>
                    <a:pt x="514" y="202"/>
                  </a:lnTo>
                  <a:lnTo>
                    <a:pt x="514" y="154"/>
                  </a:lnTo>
                  <a:lnTo>
                    <a:pt x="508" y="44"/>
                  </a:lnTo>
                  <a:lnTo>
                    <a:pt x="535" y="223"/>
                  </a:lnTo>
                  <a:lnTo>
                    <a:pt x="544" y="262"/>
                  </a:lnTo>
                  <a:lnTo>
                    <a:pt x="548" y="243"/>
                  </a:lnTo>
                  <a:lnTo>
                    <a:pt x="542" y="17"/>
                  </a:lnTo>
                  <a:lnTo>
                    <a:pt x="556" y="160"/>
                  </a:lnTo>
                  <a:lnTo>
                    <a:pt x="560" y="65"/>
                  </a:lnTo>
                  <a:lnTo>
                    <a:pt x="569" y="179"/>
                  </a:lnTo>
                  <a:lnTo>
                    <a:pt x="577" y="181"/>
                  </a:lnTo>
                  <a:lnTo>
                    <a:pt x="581" y="250"/>
                  </a:lnTo>
                  <a:lnTo>
                    <a:pt x="596" y="65"/>
                  </a:lnTo>
                  <a:lnTo>
                    <a:pt x="592" y="254"/>
                  </a:lnTo>
                  <a:lnTo>
                    <a:pt x="614" y="19"/>
                  </a:lnTo>
                  <a:lnTo>
                    <a:pt x="604" y="216"/>
                  </a:lnTo>
                  <a:lnTo>
                    <a:pt x="623" y="112"/>
                  </a:lnTo>
                  <a:lnTo>
                    <a:pt x="627" y="137"/>
                  </a:lnTo>
                  <a:lnTo>
                    <a:pt x="654" y="2"/>
                  </a:lnTo>
                  <a:lnTo>
                    <a:pt x="665" y="0"/>
                  </a:lnTo>
                  <a:lnTo>
                    <a:pt x="640" y="196"/>
                  </a:lnTo>
                  <a:lnTo>
                    <a:pt x="656" y="144"/>
                  </a:lnTo>
                  <a:lnTo>
                    <a:pt x="690" y="23"/>
                  </a:lnTo>
                  <a:lnTo>
                    <a:pt x="658" y="200"/>
                  </a:lnTo>
                  <a:lnTo>
                    <a:pt x="710" y="17"/>
                  </a:lnTo>
                  <a:lnTo>
                    <a:pt x="662" y="231"/>
                  </a:lnTo>
                  <a:lnTo>
                    <a:pt x="719" y="58"/>
                  </a:lnTo>
                  <a:lnTo>
                    <a:pt x="733" y="42"/>
                  </a:lnTo>
                  <a:lnTo>
                    <a:pt x="750" y="19"/>
                  </a:lnTo>
                  <a:lnTo>
                    <a:pt x="692" y="212"/>
                  </a:lnTo>
                  <a:lnTo>
                    <a:pt x="735" y="112"/>
                  </a:lnTo>
                  <a:lnTo>
                    <a:pt x="677" y="287"/>
                  </a:lnTo>
                  <a:lnTo>
                    <a:pt x="758" y="102"/>
                  </a:lnTo>
                  <a:lnTo>
                    <a:pt x="767" y="100"/>
                  </a:lnTo>
                  <a:lnTo>
                    <a:pt x="746" y="171"/>
                  </a:lnTo>
                  <a:lnTo>
                    <a:pt x="737" y="208"/>
                  </a:lnTo>
                  <a:lnTo>
                    <a:pt x="808" y="77"/>
                  </a:lnTo>
                  <a:lnTo>
                    <a:pt x="754" y="202"/>
                  </a:lnTo>
                  <a:lnTo>
                    <a:pt x="783" y="162"/>
                  </a:lnTo>
                  <a:lnTo>
                    <a:pt x="810" y="127"/>
                  </a:lnTo>
                  <a:lnTo>
                    <a:pt x="727" y="291"/>
                  </a:lnTo>
                  <a:lnTo>
                    <a:pt x="854" y="87"/>
                  </a:lnTo>
                  <a:lnTo>
                    <a:pt x="737" y="296"/>
                  </a:lnTo>
                  <a:lnTo>
                    <a:pt x="758" y="271"/>
                  </a:lnTo>
                  <a:lnTo>
                    <a:pt x="837" y="164"/>
                  </a:lnTo>
                  <a:lnTo>
                    <a:pt x="737" y="323"/>
                  </a:lnTo>
                  <a:lnTo>
                    <a:pt x="812" y="227"/>
                  </a:lnTo>
                  <a:lnTo>
                    <a:pt x="869" y="162"/>
                  </a:lnTo>
                  <a:lnTo>
                    <a:pt x="810" y="252"/>
                  </a:lnTo>
                  <a:lnTo>
                    <a:pt x="790" y="289"/>
                  </a:lnTo>
                  <a:lnTo>
                    <a:pt x="840" y="237"/>
                  </a:lnTo>
                  <a:lnTo>
                    <a:pt x="944" y="127"/>
                  </a:lnTo>
                  <a:lnTo>
                    <a:pt x="844" y="254"/>
                  </a:lnTo>
                  <a:lnTo>
                    <a:pt x="881" y="223"/>
                  </a:lnTo>
                  <a:lnTo>
                    <a:pt x="783" y="339"/>
                  </a:lnTo>
                  <a:lnTo>
                    <a:pt x="825" y="304"/>
                  </a:lnTo>
                  <a:lnTo>
                    <a:pt x="944" y="194"/>
                  </a:lnTo>
                  <a:lnTo>
                    <a:pt x="921" y="229"/>
                  </a:lnTo>
                  <a:lnTo>
                    <a:pt x="852" y="304"/>
                  </a:lnTo>
                  <a:lnTo>
                    <a:pt x="800" y="358"/>
                  </a:lnTo>
                  <a:lnTo>
                    <a:pt x="919" y="262"/>
                  </a:lnTo>
                  <a:lnTo>
                    <a:pt x="896" y="291"/>
                  </a:lnTo>
                  <a:lnTo>
                    <a:pt x="850" y="339"/>
                  </a:lnTo>
                  <a:lnTo>
                    <a:pt x="975" y="248"/>
                  </a:lnTo>
                  <a:lnTo>
                    <a:pt x="967" y="264"/>
                  </a:lnTo>
                  <a:lnTo>
                    <a:pt x="854" y="358"/>
                  </a:lnTo>
                  <a:lnTo>
                    <a:pt x="1013" y="254"/>
                  </a:lnTo>
                  <a:lnTo>
                    <a:pt x="910" y="335"/>
                  </a:lnTo>
                  <a:lnTo>
                    <a:pt x="1052" y="250"/>
                  </a:lnTo>
                  <a:lnTo>
                    <a:pt x="846" y="391"/>
                  </a:lnTo>
                  <a:lnTo>
                    <a:pt x="956" y="331"/>
                  </a:lnTo>
                  <a:lnTo>
                    <a:pt x="1058" y="279"/>
                  </a:lnTo>
                  <a:lnTo>
                    <a:pt x="931" y="362"/>
                  </a:lnTo>
                  <a:lnTo>
                    <a:pt x="1017" y="323"/>
                  </a:lnTo>
                  <a:lnTo>
                    <a:pt x="854" y="418"/>
                  </a:lnTo>
                  <a:lnTo>
                    <a:pt x="1042" y="329"/>
                  </a:lnTo>
                  <a:lnTo>
                    <a:pt x="833" y="441"/>
                  </a:lnTo>
                  <a:lnTo>
                    <a:pt x="840" y="443"/>
                  </a:lnTo>
                  <a:lnTo>
                    <a:pt x="998" y="379"/>
                  </a:lnTo>
                  <a:lnTo>
                    <a:pt x="935" y="414"/>
                  </a:lnTo>
                  <a:lnTo>
                    <a:pt x="1031" y="383"/>
                  </a:lnTo>
                  <a:lnTo>
                    <a:pt x="1073" y="375"/>
                  </a:lnTo>
                  <a:lnTo>
                    <a:pt x="1035" y="397"/>
                  </a:lnTo>
                  <a:lnTo>
                    <a:pt x="1092" y="387"/>
                  </a:lnTo>
                  <a:lnTo>
                    <a:pt x="850" y="477"/>
                  </a:lnTo>
                  <a:lnTo>
                    <a:pt x="877" y="472"/>
                  </a:lnTo>
                  <a:lnTo>
                    <a:pt x="906" y="470"/>
                  </a:lnTo>
                  <a:lnTo>
                    <a:pt x="1073" y="431"/>
                  </a:lnTo>
                  <a:lnTo>
                    <a:pt x="854" y="495"/>
                  </a:lnTo>
                  <a:lnTo>
                    <a:pt x="863" y="497"/>
                  </a:lnTo>
                  <a:lnTo>
                    <a:pt x="1035" y="464"/>
                  </a:lnTo>
                  <a:lnTo>
                    <a:pt x="1052" y="470"/>
                  </a:lnTo>
                  <a:lnTo>
                    <a:pt x="1056" y="477"/>
                  </a:lnTo>
                  <a:lnTo>
                    <a:pt x="1117" y="477"/>
                  </a:lnTo>
                  <a:lnTo>
                    <a:pt x="1056" y="493"/>
                  </a:lnTo>
                  <a:lnTo>
                    <a:pt x="865" y="529"/>
                  </a:lnTo>
                  <a:lnTo>
                    <a:pt x="883" y="531"/>
                  </a:lnTo>
                  <a:lnTo>
                    <a:pt x="1071" y="518"/>
                  </a:lnTo>
                  <a:lnTo>
                    <a:pt x="906" y="539"/>
                  </a:lnTo>
                  <a:lnTo>
                    <a:pt x="1113" y="531"/>
                  </a:lnTo>
                  <a:lnTo>
                    <a:pt x="1052" y="543"/>
                  </a:lnTo>
                  <a:lnTo>
                    <a:pt x="938" y="556"/>
                  </a:lnTo>
                  <a:lnTo>
                    <a:pt x="983" y="560"/>
                  </a:lnTo>
                  <a:lnTo>
                    <a:pt x="1148" y="568"/>
                  </a:lnTo>
                  <a:close/>
                </a:path>
              </a:pathLst>
            </a:custGeom>
            <a:solidFill>
              <a:srgbClr val="ECE3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1" name="Freeform 96">
              <a:extLst>
                <a:ext uri="{FF2B5EF4-FFF2-40B4-BE49-F238E27FC236}">
                  <a16:creationId xmlns:a16="http://schemas.microsoft.com/office/drawing/2014/main" id="{1C98FC32-10CC-413C-9660-F7263362DF3F}"/>
                </a:ext>
              </a:extLst>
            </p:cNvPr>
            <p:cNvSpPr>
              <a:spLocks/>
            </p:cNvSpPr>
            <p:nvPr/>
          </p:nvSpPr>
          <p:spPr bwMode="auto">
            <a:xfrm>
              <a:off x="8206" y="998"/>
              <a:ext cx="871" cy="868"/>
            </a:xfrm>
            <a:custGeom>
              <a:avLst/>
              <a:gdLst>
                <a:gd name="T0" fmla="*/ 655 w 871"/>
                <a:gd name="T1" fmla="*/ 450 h 868"/>
                <a:gd name="T2" fmla="*/ 659 w 871"/>
                <a:gd name="T3" fmla="*/ 473 h 868"/>
                <a:gd name="T4" fmla="*/ 782 w 871"/>
                <a:gd name="T5" fmla="*/ 533 h 868"/>
                <a:gd name="T6" fmla="*/ 705 w 871"/>
                <a:gd name="T7" fmla="*/ 541 h 868"/>
                <a:gd name="T8" fmla="*/ 682 w 871"/>
                <a:gd name="T9" fmla="*/ 560 h 868"/>
                <a:gd name="T10" fmla="*/ 782 w 871"/>
                <a:gd name="T11" fmla="*/ 662 h 868"/>
                <a:gd name="T12" fmla="*/ 655 w 871"/>
                <a:gd name="T13" fmla="*/ 612 h 868"/>
                <a:gd name="T14" fmla="*/ 661 w 871"/>
                <a:gd name="T15" fmla="*/ 660 h 868"/>
                <a:gd name="T16" fmla="*/ 653 w 871"/>
                <a:gd name="T17" fmla="*/ 700 h 868"/>
                <a:gd name="T18" fmla="*/ 648 w 871"/>
                <a:gd name="T19" fmla="*/ 758 h 868"/>
                <a:gd name="T20" fmla="*/ 625 w 871"/>
                <a:gd name="T21" fmla="*/ 795 h 868"/>
                <a:gd name="T22" fmla="*/ 534 w 871"/>
                <a:gd name="T23" fmla="*/ 681 h 868"/>
                <a:gd name="T24" fmla="*/ 550 w 871"/>
                <a:gd name="T25" fmla="*/ 831 h 868"/>
                <a:gd name="T26" fmla="*/ 490 w 871"/>
                <a:gd name="T27" fmla="*/ 739 h 868"/>
                <a:gd name="T28" fmla="*/ 457 w 871"/>
                <a:gd name="T29" fmla="*/ 706 h 868"/>
                <a:gd name="T30" fmla="*/ 430 w 871"/>
                <a:gd name="T31" fmla="*/ 685 h 868"/>
                <a:gd name="T32" fmla="*/ 388 w 871"/>
                <a:gd name="T33" fmla="*/ 818 h 868"/>
                <a:gd name="T34" fmla="*/ 373 w 871"/>
                <a:gd name="T35" fmla="*/ 706 h 868"/>
                <a:gd name="T36" fmla="*/ 346 w 871"/>
                <a:gd name="T37" fmla="*/ 697 h 868"/>
                <a:gd name="T38" fmla="*/ 311 w 871"/>
                <a:gd name="T39" fmla="*/ 708 h 868"/>
                <a:gd name="T40" fmla="*/ 269 w 871"/>
                <a:gd name="T41" fmla="*/ 718 h 868"/>
                <a:gd name="T42" fmla="*/ 244 w 871"/>
                <a:gd name="T43" fmla="*/ 697 h 868"/>
                <a:gd name="T44" fmla="*/ 246 w 871"/>
                <a:gd name="T45" fmla="*/ 645 h 868"/>
                <a:gd name="T46" fmla="*/ 161 w 871"/>
                <a:gd name="T47" fmla="*/ 687 h 868"/>
                <a:gd name="T48" fmla="*/ 200 w 871"/>
                <a:gd name="T49" fmla="*/ 610 h 868"/>
                <a:gd name="T50" fmla="*/ 227 w 871"/>
                <a:gd name="T51" fmla="*/ 558 h 868"/>
                <a:gd name="T52" fmla="*/ 217 w 871"/>
                <a:gd name="T53" fmla="*/ 535 h 868"/>
                <a:gd name="T54" fmla="*/ 56 w 871"/>
                <a:gd name="T55" fmla="*/ 568 h 868"/>
                <a:gd name="T56" fmla="*/ 29 w 871"/>
                <a:gd name="T57" fmla="*/ 535 h 868"/>
                <a:gd name="T58" fmla="*/ 123 w 871"/>
                <a:gd name="T59" fmla="*/ 479 h 868"/>
                <a:gd name="T60" fmla="*/ 31 w 871"/>
                <a:gd name="T61" fmla="*/ 452 h 868"/>
                <a:gd name="T62" fmla="*/ 48 w 871"/>
                <a:gd name="T63" fmla="*/ 412 h 868"/>
                <a:gd name="T64" fmla="*/ 77 w 871"/>
                <a:gd name="T65" fmla="*/ 377 h 868"/>
                <a:gd name="T66" fmla="*/ 154 w 871"/>
                <a:gd name="T67" fmla="*/ 360 h 868"/>
                <a:gd name="T68" fmla="*/ 221 w 871"/>
                <a:gd name="T69" fmla="*/ 354 h 868"/>
                <a:gd name="T70" fmla="*/ 196 w 871"/>
                <a:gd name="T71" fmla="*/ 317 h 868"/>
                <a:gd name="T72" fmla="*/ 134 w 871"/>
                <a:gd name="T73" fmla="*/ 248 h 868"/>
                <a:gd name="T74" fmla="*/ 113 w 871"/>
                <a:gd name="T75" fmla="*/ 188 h 868"/>
                <a:gd name="T76" fmla="*/ 123 w 871"/>
                <a:gd name="T77" fmla="*/ 142 h 868"/>
                <a:gd name="T78" fmla="*/ 248 w 871"/>
                <a:gd name="T79" fmla="*/ 221 h 868"/>
                <a:gd name="T80" fmla="*/ 302 w 871"/>
                <a:gd name="T81" fmla="*/ 248 h 868"/>
                <a:gd name="T82" fmla="*/ 234 w 871"/>
                <a:gd name="T83" fmla="*/ 82 h 868"/>
                <a:gd name="T84" fmla="*/ 288 w 871"/>
                <a:gd name="T85" fmla="*/ 100 h 868"/>
                <a:gd name="T86" fmla="*/ 357 w 871"/>
                <a:gd name="T87" fmla="*/ 194 h 868"/>
                <a:gd name="T88" fmla="*/ 367 w 871"/>
                <a:gd name="T89" fmla="*/ 131 h 868"/>
                <a:gd name="T90" fmla="*/ 388 w 871"/>
                <a:gd name="T91" fmla="*/ 34 h 868"/>
                <a:gd name="T92" fmla="*/ 427 w 871"/>
                <a:gd name="T93" fmla="*/ 48 h 868"/>
                <a:gd name="T94" fmla="*/ 469 w 871"/>
                <a:gd name="T95" fmla="*/ 15 h 868"/>
                <a:gd name="T96" fmla="*/ 486 w 871"/>
                <a:gd name="T97" fmla="*/ 150 h 868"/>
                <a:gd name="T98" fmla="*/ 546 w 871"/>
                <a:gd name="T99" fmla="*/ 46 h 868"/>
                <a:gd name="T100" fmla="*/ 575 w 871"/>
                <a:gd name="T101" fmla="*/ 77 h 868"/>
                <a:gd name="T102" fmla="*/ 596 w 871"/>
                <a:gd name="T103" fmla="*/ 123 h 868"/>
                <a:gd name="T104" fmla="*/ 636 w 871"/>
                <a:gd name="T105" fmla="*/ 125 h 868"/>
                <a:gd name="T106" fmla="*/ 638 w 871"/>
                <a:gd name="T107" fmla="*/ 181 h 868"/>
                <a:gd name="T108" fmla="*/ 717 w 871"/>
                <a:gd name="T109" fmla="*/ 148 h 868"/>
                <a:gd name="T110" fmla="*/ 646 w 871"/>
                <a:gd name="T111" fmla="*/ 258 h 868"/>
                <a:gd name="T112" fmla="*/ 798 w 871"/>
                <a:gd name="T113" fmla="*/ 190 h 868"/>
                <a:gd name="T114" fmla="*/ 650 w 871"/>
                <a:gd name="T115" fmla="*/ 319 h 868"/>
                <a:gd name="T116" fmla="*/ 784 w 871"/>
                <a:gd name="T117" fmla="*/ 290 h 868"/>
                <a:gd name="T118" fmla="*/ 690 w 871"/>
                <a:gd name="T119" fmla="*/ 356 h 868"/>
                <a:gd name="T120" fmla="*/ 803 w 871"/>
                <a:gd name="T121" fmla="*/ 362 h 868"/>
                <a:gd name="T122" fmla="*/ 690 w 871"/>
                <a:gd name="T123" fmla="*/ 4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868">
                  <a:moveTo>
                    <a:pt x="871" y="431"/>
                  </a:moveTo>
                  <a:lnTo>
                    <a:pt x="667" y="435"/>
                  </a:lnTo>
                  <a:lnTo>
                    <a:pt x="757" y="442"/>
                  </a:lnTo>
                  <a:lnTo>
                    <a:pt x="717" y="446"/>
                  </a:lnTo>
                  <a:lnTo>
                    <a:pt x="780" y="454"/>
                  </a:lnTo>
                  <a:lnTo>
                    <a:pt x="655" y="450"/>
                  </a:lnTo>
                  <a:lnTo>
                    <a:pt x="755" y="464"/>
                  </a:lnTo>
                  <a:lnTo>
                    <a:pt x="859" y="481"/>
                  </a:lnTo>
                  <a:lnTo>
                    <a:pt x="728" y="471"/>
                  </a:lnTo>
                  <a:lnTo>
                    <a:pt x="761" y="481"/>
                  </a:lnTo>
                  <a:lnTo>
                    <a:pt x="861" y="504"/>
                  </a:lnTo>
                  <a:lnTo>
                    <a:pt x="659" y="473"/>
                  </a:lnTo>
                  <a:lnTo>
                    <a:pt x="778" y="502"/>
                  </a:lnTo>
                  <a:lnTo>
                    <a:pt x="809" y="514"/>
                  </a:lnTo>
                  <a:lnTo>
                    <a:pt x="769" y="512"/>
                  </a:lnTo>
                  <a:lnTo>
                    <a:pt x="801" y="525"/>
                  </a:lnTo>
                  <a:lnTo>
                    <a:pt x="832" y="539"/>
                  </a:lnTo>
                  <a:lnTo>
                    <a:pt x="782" y="533"/>
                  </a:lnTo>
                  <a:lnTo>
                    <a:pt x="696" y="512"/>
                  </a:lnTo>
                  <a:lnTo>
                    <a:pt x="667" y="508"/>
                  </a:lnTo>
                  <a:lnTo>
                    <a:pt x="659" y="510"/>
                  </a:lnTo>
                  <a:lnTo>
                    <a:pt x="755" y="548"/>
                  </a:lnTo>
                  <a:lnTo>
                    <a:pt x="640" y="510"/>
                  </a:lnTo>
                  <a:lnTo>
                    <a:pt x="705" y="541"/>
                  </a:lnTo>
                  <a:lnTo>
                    <a:pt x="717" y="552"/>
                  </a:lnTo>
                  <a:lnTo>
                    <a:pt x="636" y="521"/>
                  </a:lnTo>
                  <a:lnTo>
                    <a:pt x="771" y="587"/>
                  </a:lnTo>
                  <a:lnTo>
                    <a:pt x="734" y="577"/>
                  </a:lnTo>
                  <a:lnTo>
                    <a:pt x="636" y="533"/>
                  </a:lnTo>
                  <a:lnTo>
                    <a:pt x="682" y="560"/>
                  </a:lnTo>
                  <a:lnTo>
                    <a:pt x="636" y="541"/>
                  </a:lnTo>
                  <a:lnTo>
                    <a:pt x="715" y="591"/>
                  </a:lnTo>
                  <a:lnTo>
                    <a:pt x="703" y="589"/>
                  </a:lnTo>
                  <a:lnTo>
                    <a:pt x="771" y="639"/>
                  </a:lnTo>
                  <a:lnTo>
                    <a:pt x="761" y="639"/>
                  </a:lnTo>
                  <a:lnTo>
                    <a:pt x="782" y="662"/>
                  </a:lnTo>
                  <a:lnTo>
                    <a:pt x="692" y="610"/>
                  </a:lnTo>
                  <a:lnTo>
                    <a:pt x="707" y="625"/>
                  </a:lnTo>
                  <a:lnTo>
                    <a:pt x="684" y="616"/>
                  </a:lnTo>
                  <a:lnTo>
                    <a:pt x="719" y="650"/>
                  </a:lnTo>
                  <a:lnTo>
                    <a:pt x="655" y="606"/>
                  </a:lnTo>
                  <a:lnTo>
                    <a:pt x="655" y="612"/>
                  </a:lnTo>
                  <a:lnTo>
                    <a:pt x="663" y="625"/>
                  </a:lnTo>
                  <a:lnTo>
                    <a:pt x="655" y="625"/>
                  </a:lnTo>
                  <a:lnTo>
                    <a:pt x="746" y="712"/>
                  </a:lnTo>
                  <a:lnTo>
                    <a:pt x="609" y="596"/>
                  </a:lnTo>
                  <a:lnTo>
                    <a:pt x="650" y="641"/>
                  </a:lnTo>
                  <a:lnTo>
                    <a:pt x="661" y="660"/>
                  </a:lnTo>
                  <a:lnTo>
                    <a:pt x="609" y="612"/>
                  </a:lnTo>
                  <a:lnTo>
                    <a:pt x="646" y="658"/>
                  </a:lnTo>
                  <a:lnTo>
                    <a:pt x="696" y="722"/>
                  </a:lnTo>
                  <a:lnTo>
                    <a:pt x="628" y="654"/>
                  </a:lnTo>
                  <a:lnTo>
                    <a:pt x="709" y="756"/>
                  </a:lnTo>
                  <a:lnTo>
                    <a:pt x="653" y="700"/>
                  </a:lnTo>
                  <a:lnTo>
                    <a:pt x="636" y="687"/>
                  </a:lnTo>
                  <a:lnTo>
                    <a:pt x="594" y="643"/>
                  </a:lnTo>
                  <a:lnTo>
                    <a:pt x="621" y="687"/>
                  </a:lnTo>
                  <a:lnTo>
                    <a:pt x="592" y="654"/>
                  </a:lnTo>
                  <a:lnTo>
                    <a:pt x="575" y="637"/>
                  </a:lnTo>
                  <a:lnTo>
                    <a:pt x="648" y="758"/>
                  </a:lnTo>
                  <a:lnTo>
                    <a:pt x="625" y="733"/>
                  </a:lnTo>
                  <a:lnTo>
                    <a:pt x="659" y="799"/>
                  </a:lnTo>
                  <a:lnTo>
                    <a:pt x="657" y="808"/>
                  </a:lnTo>
                  <a:lnTo>
                    <a:pt x="578" y="687"/>
                  </a:lnTo>
                  <a:lnTo>
                    <a:pt x="544" y="633"/>
                  </a:lnTo>
                  <a:lnTo>
                    <a:pt x="625" y="795"/>
                  </a:lnTo>
                  <a:lnTo>
                    <a:pt x="603" y="766"/>
                  </a:lnTo>
                  <a:lnTo>
                    <a:pt x="532" y="637"/>
                  </a:lnTo>
                  <a:lnTo>
                    <a:pt x="550" y="685"/>
                  </a:lnTo>
                  <a:lnTo>
                    <a:pt x="571" y="745"/>
                  </a:lnTo>
                  <a:lnTo>
                    <a:pt x="584" y="785"/>
                  </a:lnTo>
                  <a:lnTo>
                    <a:pt x="534" y="681"/>
                  </a:lnTo>
                  <a:lnTo>
                    <a:pt x="517" y="648"/>
                  </a:lnTo>
                  <a:lnTo>
                    <a:pt x="525" y="683"/>
                  </a:lnTo>
                  <a:lnTo>
                    <a:pt x="546" y="756"/>
                  </a:lnTo>
                  <a:lnTo>
                    <a:pt x="532" y="729"/>
                  </a:lnTo>
                  <a:lnTo>
                    <a:pt x="519" y="708"/>
                  </a:lnTo>
                  <a:lnTo>
                    <a:pt x="550" y="831"/>
                  </a:lnTo>
                  <a:lnTo>
                    <a:pt x="544" y="839"/>
                  </a:lnTo>
                  <a:lnTo>
                    <a:pt x="492" y="658"/>
                  </a:lnTo>
                  <a:lnTo>
                    <a:pt x="494" y="685"/>
                  </a:lnTo>
                  <a:lnTo>
                    <a:pt x="486" y="664"/>
                  </a:lnTo>
                  <a:lnTo>
                    <a:pt x="484" y="675"/>
                  </a:lnTo>
                  <a:lnTo>
                    <a:pt x="490" y="739"/>
                  </a:lnTo>
                  <a:lnTo>
                    <a:pt x="475" y="683"/>
                  </a:lnTo>
                  <a:lnTo>
                    <a:pt x="490" y="806"/>
                  </a:lnTo>
                  <a:lnTo>
                    <a:pt x="467" y="679"/>
                  </a:lnTo>
                  <a:lnTo>
                    <a:pt x="480" y="822"/>
                  </a:lnTo>
                  <a:lnTo>
                    <a:pt x="471" y="814"/>
                  </a:lnTo>
                  <a:lnTo>
                    <a:pt x="457" y="706"/>
                  </a:lnTo>
                  <a:lnTo>
                    <a:pt x="450" y="695"/>
                  </a:lnTo>
                  <a:lnTo>
                    <a:pt x="448" y="731"/>
                  </a:lnTo>
                  <a:lnTo>
                    <a:pt x="444" y="741"/>
                  </a:lnTo>
                  <a:lnTo>
                    <a:pt x="438" y="725"/>
                  </a:lnTo>
                  <a:lnTo>
                    <a:pt x="434" y="743"/>
                  </a:lnTo>
                  <a:lnTo>
                    <a:pt x="430" y="685"/>
                  </a:lnTo>
                  <a:lnTo>
                    <a:pt x="423" y="727"/>
                  </a:lnTo>
                  <a:lnTo>
                    <a:pt x="415" y="814"/>
                  </a:lnTo>
                  <a:lnTo>
                    <a:pt x="411" y="777"/>
                  </a:lnTo>
                  <a:lnTo>
                    <a:pt x="396" y="868"/>
                  </a:lnTo>
                  <a:lnTo>
                    <a:pt x="392" y="849"/>
                  </a:lnTo>
                  <a:lnTo>
                    <a:pt x="388" y="818"/>
                  </a:lnTo>
                  <a:lnTo>
                    <a:pt x="386" y="783"/>
                  </a:lnTo>
                  <a:lnTo>
                    <a:pt x="398" y="658"/>
                  </a:lnTo>
                  <a:lnTo>
                    <a:pt x="392" y="675"/>
                  </a:lnTo>
                  <a:lnTo>
                    <a:pt x="388" y="681"/>
                  </a:lnTo>
                  <a:lnTo>
                    <a:pt x="373" y="722"/>
                  </a:lnTo>
                  <a:lnTo>
                    <a:pt x="373" y="706"/>
                  </a:lnTo>
                  <a:lnTo>
                    <a:pt x="369" y="700"/>
                  </a:lnTo>
                  <a:lnTo>
                    <a:pt x="363" y="710"/>
                  </a:lnTo>
                  <a:lnTo>
                    <a:pt x="344" y="758"/>
                  </a:lnTo>
                  <a:lnTo>
                    <a:pt x="327" y="797"/>
                  </a:lnTo>
                  <a:lnTo>
                    <a:pt x="325" y="781"/>
                  </a:lnTo>
                  <a:lnTo>
                    <a:pt x="346" y="697"/>
                  </a:lnTo>
                  <a:lnTo>
                    <a:pt x="292" y="837"/>
                  </a:lnTo>
                  <a:lnTo>
                    <a:pt x="332" y="712"/>
                  </a:lnTo>
                  <a:lnTo>
                    <a:pt x="350" y="648"/>
                  </a:lnTo>
                  <a:lnTo>
                    <a:pt x="348" y="641"/>
                  </a:lnTo>
                  <a:lnTo>
                    <a:pt x="286" y="783"/>
                  </a:lnTo>
                  <a:lnTo>
                    <a:pt x="311" y="708"/>
                  </a:lnTo>
                  <a:lnTo>
                    <a:pt x="296" y="727"/>
                  </a:lnTo>
                  <a:lnTo>
                    <a:pt x="279" y="747"/>
                  </a:lnTo>
                  <a:lnTo>
                    <a:pt x="279" y="735"/>
                  </a:lnTo>
                  <a:lnTo>
                    <a:pt x="275" y="733"/>
                  </a:lnTo>
                  <a:lnTo>
                    <a:pt x="246" y="772"/>
                  </a:lnTo>
                  <a:lnTo>
                    <a:pt x="269" y="718"/>
                  </a:lnTo>
                  <a:lnTo>
                    <a:pt x="234" y="768"/>
                  </a:lnTo>
                  <a:lnTo>
                    <a:pt x="242" y="741"/>
                  </a:lnTo>
                  <a:lnTo>
                    <a:pt x="292" y="654"/>
                  </a:lnTo>
                  <a:lnTo>
                    <a:pt x="296" y="639"/>
                  </a:lnTo>
                  <a:lnTo>
                    <a:pt x="269" y="673"/>
                  </a:lnTo>
                  <a:lnTo>
                    <a:pt x="244" y="697"/>
                  </a:lnTo>
                  <a:lnTo>
                    <a:pt x="296" y="616"/>
                  </a:lnTo>
                  <a:lnTo>
                    <a:pt x="221" y="708"/>
                  </a:lnTo>
                  <a:lnTo>
                    <a:pt x="252" y="660"/>
                  </a:lnTo>
                  <a:lnTo>
                    <a:pt x="232" y="679"/>
                  </a:lnTo>
                  <a:lnTo>
                    <a:pt x="242" y="658"/>
                  </a:lnTo>
                  <a:lnTo>
                    <a:pt x="246" y="645"/>
                  </a:lnTo>
                  <a:lnTo>
                    <a:pt x="250" y="635"/>
                  </a:lnTo>
                  <a:lnTo>
                    <a:pt x="219" y="660"/>
                  </a:lnTo>
                  <a:lnTo>
                    <a:pt x="277" y="591"/>
                  </a:lnTo>
                  <a:lnTo>
                    <a:pt x="217" y="648"/>
                  </a:lnTo>
                  <a:lnTo>
                    <a:pt x="163" y="691"/>
                  </a:lnTo>
                  <a:lnTo>
                    <a:pt x="161" y="687"/>
                  </a:lnTo>
                  <a:lnTo>
                    <a:pt x="163" y="677"/>
                  </a:lnTo>
                  <a:lnTo>
                    <a:pt x="127" y="700"/>
                  </a:lnTo>
                  <a:lnTo>
                    <a:pt x="184" y="643"/>
                  </a:lnTo>
                  <a:lnTo>
                    <a:pt x="148" y="664"/>
                  </a:lnTo>
                  <a:lnTo>
                    <a:pt x="121" y="677"/>
                  </a:lnTo>
                  <a:lnTo>
                    <a:pt x="200" y="610"/>
                  </a:lnTo>
                  <a:lnTo>
                    <a:pt x="234" y="577"/>
                  </a:lnTo>
                  <a:lnTo>
                    <a:pt x="188" y="606"/>
                  </a:lnTo>
                  <a:lnTo>
                    <a:pt x="217" y="579"/>
                  </a:lnTo>
                  <a:lnTo>
                    <a:pt x="236" y="562"/>
                  </a:lnTo>
                  <a:lnTo>
                    <a:pt x="161" y="606"/>
                  </a:lnTo>
                  <a:lnTo>
                    <a:pt x="227" y="558"/>
                  </a:lnTo>
                  <a:lnTo>
                    <a:pt x="65" y="650"/>
                  </a:lnTo>
                  <a:lnTo>
                    <a:pt x="173" y="579"/>
                  </a:lnTo>
                  <a:lnTo>
                    <a:pt x="125" y="600"/>
                  </a:lnTo>
                  <a:lnTo>
                    <a:pt x="123" y="593"/>
                  </a:lnTo>
                  <a:lnTo>
                    <a:pt x="56" y="620"/>
                  </a:lnTo>
                  <a:lnTo>
                    <a:pt x="217" y="535"/>
                  </a:lnTo>
                  <a:lnTo>
                    <a:pt x="119" y="577"/>
                  </a:lnTo>
                  <a:lnTo>
                    <a:pt x="67" y="593"/>
                  </a:lnTo>
                  <a:lnTo>
                    <a:pt x="163" y="546"/>
                  </a:lnTo>
                  <a:lnTo>
                    <a:pt x="188" y="531"/>
                  </a:lnTo>
                  <a:lnTo>
                    <a:pt x="154" y="539"/>
                  </a:lnTo>
                  <a:lnTo>
                    <a:pt x="56" y="568"/>
                  </a:lnTo>
                  <a:lnTo>
                    <a:pt x="19" y="575"/>
                  </a:lnTo>
                  <a:lnTo>
                    <a:pt x="207" y="506"/>
                  </a:lnTo>
                  <a:lnTo>
                    <a:pt x="142" y="521"/>
                  </a:lnTo>
                  <a:lnTo>
                    <a:pt x="29" y="550"/>
                  </a:lnTo>
                  <a:lnTo>
                    <a:pt x="40" y="539"/>
                  </a:lnTo>
                  <a:lnTo>
                    <a:pt x="29" y="535"/>
                  </a:lnTo>
                  <a:lnTo>
                    <a:pt x="211" y="485"/>
                  </a:lnTo>
                  <a:lnTo>
                    <a:pt x="169" y="489"/>
                  </a:lnTo>
                  <a:lnTo>
                    <a:pt x="69" y="504"/>
                  </a:lnTo>
                  <a:lnTo>
                    <a:pt x="11" y="510"/>
                  </a:lnTo>
                  <a:lnTo>
                    <a:pt x="65" y="494"/>
                  </a:lnTo>
                  <a:lnTo>
                    <a:pt x="123" y="479"/>
                  </a:lnTo>
                  <a:lnTo>
                    <a:pt x="117" y="473"/>
                  </a:lnTo>
                  <a:lnTo>
                    <a:pt x="167" y="462"/>
                  </a:lnTo>
                  <a:lnTo>
                    <a:pt x="129" y="462"/>
                  </a:lnTo>
                  <a:lnTo>
                    <a:pt x="177" y="452"/>
                  </a:lnTo>
                  <a:lnTo>
                    <a:pt x="23" y="458"/>
                  </a:lnTo>
                  <a:lnTo>
                    <a:pt x="31" y="452"/>
                  </a:lnTo>
                  <a:lnTo>
                    <a:pt x="0" y="446"/>
                  </a:lnTo>
                  <a:lnTo>
                    <a:pt x="136" y="437"/>
                  </a:lnTo>
                  <a:lnTo>
                    <a:pt x="188" y="431"/>
                  </a:lnTo>
                  <a:lnTo>
                    <a:pt x="86" y="425"/>
                  </a:lnTo>
                  <a:lnTo>
                    <a:pt x="81" y="421"/>
                  </a:lnTo>
                  <a:lnTo>
                    <a:pt x="48" y="412"/>
                  </a:lnTo>
                  <a:lnTo>
                    <a:pt x="179" y="414"/>
                  </a:lnTo>
                  <a:lnTo>
                    <a:pt x="15" y="396"/>
                  </a:lnTo>
                  <a:lnTo>
                    <a:pt x="90" y="398"/>
                  </a:lnTo>
                  <a:lnTo>
                    <a:pt x="36" y="385"/>
                  </a:lnTo>
                  <a:lnTo>
                    <a:pt x="154" y="394"/>
                  </a:lnTo>
                  <a:lnTo>
                    <a:pt x="77" y="377"/>
                  </a:lnTo>
                  <a:lnTo>
                    <a:pt x="144" y="383"/>
                  </a:lnTo>
                  <a:lnTo>
                    <a:pt x="90" y="369"/>
                  </a:lnTo>
                  <a:lnTo>
                    <a:pt x="61" y="356"/>
                  </a:lnTo>
                  <a:lnTo>
                    <a:pt x="157" y="371"/>
                  </a:lnTo>
                  <a:lnTo>
                    <a:pt x="96" y="352"/>
                  </a:lnTo>
                  <a:lnTo>
                    <a:pt x="154" y="360"/>
                  </a:lnTo>
                  <a:lnTo>
                    <a:pt x="38" y="323"/>
                  </a:lnTo>
                  <a:lnTo>
                    <a:pt x="146" y="348"/>
                  </a:lnTo>
                  <a:lnTo>
                    <a:pt x="148" y="344"/>
                  </a:lnTo>
                  <a:lnTo>
                    <a:pt x="88" y="319"/>
                  </a:lnTo>
                  <a:lnTo>
                    <a:pt x="96" y="315"/>
                  </a:lnTo>
                  <a:lnTo>
                    <a:pt x="221" y="354"/>
                  </a:lnTo>
                  <a:lnTo>
                    <a:pt x="198" y="342"/>
                  </a:lnTo>
                  <a:lnTo>
                    <a:pt x="190" y="333"/>
                  </a:lnTo>
                  <a:lnTo>
                    <a:pt x="29" y="260"/>
                  </a:lnTo>
                  <a:lnTo>
                    <a:pt x="219" y="337"/>
                  </a:lnTo>
                  <a:lnTo>
                    <a:pt x="92" y="273"/>
                  </a:lnTo>
                  <a:lnTo>
                    <a:pt x="196" y="317"/>
                  </a:lnTo>
                  <a:lnTo>
                    <a:pt x="65" y="246"/>
                  </a:lnTo>
                  <a:lnTo>
                    <a:pt x="204" y="310"/>
                  </a:lnTo>
                  <a:lnTo>
                    <a:pt x="117" y="258"/>
                  </a:lnTo>
                  <a:lnTo>
                    <a:pt x="217" y="308"/>
                  </a:lnTo>
                  <a:lnTo>
                    <a:pt x="167" y="275"/>
                  </a:lnTo>
                  <a:lnTo>
                    <a:pt x="134" y="248"/>
                  </a:lnTo>
                  <a:lnTo>
                    <a:pt x="129" y="238"/>
                  </a:lnTo>
                  <a:lnTo>
                    <a:pt x="75" y="194"/>
                  </a:lnTo>
                  <a:lnTo>
                    <a:pt x="244" y="302"/>
                  </a:lnTo>
                  <a:lnTo>
                    <a:pt x="232" y="288"/>
                  </a:lnTo>
                  <a:lnTo>
                    <a:pt x="217" y="273"/>
                  </a:lnTo>
                  <a:lnTo>
                    <a:pt x="113" y="188"/>
                  </a:lnTo>
                  <a:lnTo>
                    <a:pt x="204" y="250"/>
                  </a:lnTo>
                  <a:lnTo>
                    <a:pt x="154" y="204"/>
                  </a:lnTo>
                  <a:lnTo>
                    <a:pt x="261" y="285"/>
                  </a:lnTo>
                  <a:lnTo>
                    <a:pt x="236" y="258"/>
                  </a:lnTo>
                  <a:lnTo>
                    <a:pt x="167" y="192"/>
                  </a:lnTo>
                  <a:lnTo>
                    <a:pt x="123" y="142"/>
                  </a:lnTo>
                  <a:lnTo>
                    <a:pt x="236" y="242"/>
                  </a:lnTo>
                  <a:lnTo>
                    <a:pt x="161" y="159"/>
                  </a:lnTo>
                  <a:lnTo>
                    <a:pt x="269" y="260"/>
                  </a:lnTo>
                  <a:lnTo>
                    <a:pt x="259" y="246"/>
                  </a:lnTo>
                  <a:lnTo>
                    <a:pt x="200" y="175"/>
                  </a:lnTo>
                  <a:lnTo>
                    <a:pt x="248" y="221"/>
                  </a:lnTo>
                  <a:lnTo>
                    <a:pt x="179" y="131"/>
                  </a:lnTo>
                  <a:lnTo>
                    <a:pt x="182" y="123"/>
                  </a:lnTo>
                  <a:lnTo>
                    <a:pt x="286" y="244"/>
                  </a:lnTo>
                  <a:lnTo>
                    <a:pt x="286" y="240"/>
                  </a:lnTo>
                  <a:lnTo>
                    <a:pt x="263" y="200"/>
                  </a:lnTo>
                  <a:lnTo>
                    <a:pt x="302" y="248"/>
                  </a:lnTo>
                  <a:lnTo>
                    <a:pt x="252" y="169"/>
                  </a:lnTo>
                  <a:lnTo>
                    <a:pt x="196" y="73"/>
                  </a:lnTo>
                  <a:lnTo>
                    <a:pt x="198" y="63"/>
                  </a:lnTo>
                  <a:lnTo>
                    <a:pt x="221" y="86"/>
                  </a:lnTo>
                  <a:lnTo>
                    <a:pt x="234" y="92"/>
                  </a:lnTo>
                  <a:lnTo>
                    <a:pt x="234" y="82"/>
                  </a:lnTo>
                  <a:lnTo>
                    <a:pt x="246" y="90"/>
                  </a:lnTo>
                  <a:lnTo>
                    <a:pt x="265" y="111"/>
                  </a:lnTo>
                  <a:lnTo>
                    <a:pt x="261" y="88"/>
                  </a:lnTo>
                  <a:lnTo>
                    <a:pt x="336" y="227"/>
                  </a:lnTo>
                  <a:lnTo>
                    <a:pt x="332" y="213"/>
                  </a:lnTo>
                  <a:lnTo>
                    <a:pt x="288" y="100"/>
                  </a:lnTo>
                  <a:lnTo>
                    <a:pt x="338" y="204"/>
                  </a:lnTo>
                  <a:lnTo>
                    <a:pt x="290" y="75"/>
                  </a:lnTo>
                  <a:lnTo>
                    <a:pt x="290" y="59"/>
                  </a:lnTo>
                  <a:lnTo>
                    <a:pt x="302" y="71"/>
                  </a:lnTo>
                  <a:lnTo>
                    <a:pt x="334" y="144"/>
                  </a:lnTo>
                  <a:lnTo>
                    <a:pt x="357" y="194"/>
                  </a:lnTo>
                  <a:lnTo>
                    <a:pt x="357" y="181"/>
                  </a:lnTo>
                  <a:lnTo>
                    <a:pt x="355" y="161"/>
                  </a:lnTo>
                  <a:lnTo>
                    <a:pt x="344" y="104"/>
                  </a:lnTo>
                  <a:lnTo>
                    <a:pt x="332" y="34"/>
                  </a:lnTo>
                  <a:lnTo>
                    <a:pt x="359" y="115"/>
                  </a:lnTo>
                  <a:lnTo>
                    <a:pt x="367" y="131"/>
                  </a:lnTo>
                  <a:lnTo>
                    <a:pt x="355" y="42"/>
                  </a:lnTo>
                  <a:lnTo>
                    <a:pt x="373" y="111"/>
                  </a:lnTo>
                  <a:lnTo>
                    <a:pt x="365" y="21"/>
                  </a:lnTo>
                  <a:lnTo>
                    <a:pt x="392" y="154"/>
                  </a:lnTo>
                  <a:lnTo>
                    <a:pt x="392" y="117"/>
                  </a:lnTo>
                  <a:lnTo>
                    <a:pt x="388" y="34"/>
                  </a:lnTo>
                  <a:lnTo>
                    <a:pt x="407" y="169"/>
                  </a:lnTo>
                  <a:lnTo>
                    <a:pt x="415" y="200"/>
                  </a:lnTo>
                  <a:lnTo>
                    <a:pt x="417" y="186"/>
                  </a:lnTo>
                  <a:lnTo>
                    <a:pt x="413" y="13"/>
                  </a:lnTo>
                  <a:lnTo>
                    <a:pt x="423" y="123"/>
                  </a:lnTo>
                  <a:lnTo>
                    <a:pt x="427" y="48"/>
                  </a:lnTo>
                  <a:lnTo>
                    <a:pt x="434" y="136"/>
                  </a:lnTo>
                  <a:lnTo>
                    <a:pt x="438" y="138"/>
                  </a:lnTo>
                  <a:lnTo>
                    <a:pt x="442" y="192"/>
                  </a:lnTo>
                  <a:lnTo>
                    <a:pt x="452" y="50"/>
                  </a:lnTo>
                  <a:lnTo>
                    <a:pt x="450" y="192"/>
                  </a:lnTo>
                  <a:lnTo>
                    <a:pt x="469" y="15"/>
                  </a:lnTo>
                  <a:lnTo>
                    <a:pt x="461" y="165"/>
                  </a:lnTo>
                  <a:lnTo>
                    <a:pt x="473" y="86"/>
                  </a:lnTo>
                  <a:lnTo>
                    <a:pt x="477" y="104"/>
                  </a:lnTo>
                  <a:lnTo>
                    <a:pt x="498" y="2"/>
                  </a:lnTo>
                  <a:lnTo>
                    <a:pt x="507" y="0"/>
                  </a:lnTo>
                  <a:lnTo>
                    <a:pt x="486" y="150"/>
                  </a:lnTo>
                  <a:lnTo>
                    <a:pt x="498" y="111"/>
                  </a:lnTo>
                  <a:lnTo>
                    <a:pt x="525" y="17"/>
                  </a:lnTo>
                  <a:lnTo>
                    <a:pt x="500" y="152"/>
                  </a:lnTo>
                  <a:lnTo>
                    <a:pt x="540" y="13"/>
                  </a:lnTo>
                  <a:lnTo>
                    <a:pt x="503" y="175"/>
                  </a:lnTo>
                  <a:lnTo>
                    <a:pt x="546" y="46"/>
                  </a:lnTo>
                  <a:lnTo>
                    <a:pt x="557" y="32"/>
                  </a:lnTo>
                  <a:lnTo>
                    <a:pt x="569" y="15"/>
                  </a:lnTo>
                  <a:lnTo>
                    <a:pt x="528" y="163"/>
                  </a:lnTo>
                  <a:lnTo>
                    <a:pt x="559" y="86"/>
                  </a:lnTo>
                  <a:lnTo>
                    <a:pt x="515" y="219"/>
                  </a:lnTo>
                  <a:lnTo>
                    <a:pt x="575" y="77"/>
                  </a:lnTo>
                  <a:lnTo>
                    <a:pt x="584" y="77"/>
                  </a:lnTo>
                  <a:lnTo>
                    <a:pt x="567" y="129"/>
                  </a:lnTo>
                  <a:lnTo>
                    <a:pt x="561" y="159"/>
                  </a:lnTo>
                  <a:lnTo>
                    <a:pt x="615" y="59"/>
                  </a:lnTo>
                  <a:lnTo>
                    <a:pt x="573" y="154"/>
                  </a:lnTo>
                  <a:lnTo>
                    <a:pt x="596" y="123"/>
                  </a:lnTo>
                  <a:lnTo>
                    <a:pt x="617" y="96"/>
                  </a:lnTo>
                  <a:lnTo>
                    <a:pt x="553" y="223"/>
                  </a:lnTo>
                  <a:lnTo>
                    <a:pt x="648" y="67"/>
                  </a:lnTo>
                  <a:lnTo>
                    <a:pt x="561" y="225"/>
                  </a:lnTo>
                  <a:lnTo>
                    <a:pt x="578" y="206"/>
                  </a:lnTo>
                  <a:lnTo>
                    <a:pt x="636" y="125"/>
                  </a:lnTo>
                  <a:lnTo>
                    <a:pt x="561" y="246"/>
                  </a:lnTo>
                  <a:lnTo>
                    <a:pt x="617" y="173"/>
                  </a:lnTo>
                  <a:lnTo>
                    <a:pt x="661" y="123"/>
                  </a:lnTo>
                  <a:lnTo>
                    <a:pt x="615" y="192"/>
                  </a:lnTo>
                  <a:lnTo>
                    <a:pt x="600" y="221"/>
                  </a:lnTo>
                  <a:lnTo>
                    <a:pt x="638" y="181"/>
                  </a:lnTo>
                  <a:lnTo>
                    <a:pt x="717" y="96"/>
                  </a:lnTo>
                  <a:lnTo>
                    <a:pt x="642" y="194"/>
                  </a:lnTo>
                  <a:lnTo>
                    <a:pt x="669" y="171"/>
                  </a:lnTo>
                  <a:lnTo>
                    <a:pt x="596" y="258"/>
                  </a:lnTo>
                  <a:lnTo>
                    <a:pt x="628" y="231"/>
                  </a:lnTo>
                  <a:lnTo>
                    <a:pt x="717" y="148"/>
                  </a:lnTo>
                  <a:lnTo>
                    <a:pt x="700" y="173"/>
                  </a:lnTo>
                  <a:lnTo>
                    <a:pt x="648" y="231"/>
                  </a:lnTo>
                  <a:lnTo>
                    <a:pt x="609" y="273"/>
                  </a:lnTo>
                  <a:lnTo>
                    <a:pt x="698" y="200"/>
                  </a:lnTo>
                  <a:lnTo>
                    <a:pt x="682" y="221"/>
                  </a:lnTo>
                  <a:lnTo>
                    <a:pt x="646" y="258"/>
                  </a:lnTo>
                  <a:lnTo>
                    <a:pt x="742" y="188"/>
                  </a:lnTo>
                  <a:lnTo>
                    <a:pt x="736" y="202"/>
                  </a:lnTo>
                  <a:lnTo>
                    <a:pt x="648" y="273"/>
                  </a:lnTo>
                  <a:lnTo>
                    <a:pt x="769" y="194"/>
                  </a:lnTo>
                  <a:lnTo>
                    <a:pt x="692" y="254"/>
                  </a:lnTo>
                  <a:lnTo>
                    <a:pt x="798" y="190"/>
                  </a:lnTo>
                  <a:lnTo>
                    <a:pt x="642" y="298"/>
                  </a:lnTo>
                  <a:lnTo>
                    <a:pt x="728" y="252"/>
                  </a:lnTo>
                  <a:lnTo>
                    <a:pt x="805" y="213"/>
                  </a:lnTo>
                  <a:lnTo>
                    <a:pt x="709" y="275"/>
                  </a:lnTo>
                  <a:lnTo>
                    <a:pt x="773" y="246"/>
                  </a:lnTo>
                  <a:lnTo>
                    <a:pt x="650" y="319"/>
                  </a:lnTo>
                  <a:lnTo>
                    <a:pt x="792" y="250"/>
                  </a:lnTo>
                  <a:lnTo>
                    <a:pt x="634" y="335"/>
                  </a:lnTo>
                  <a:lnTo>
                    <a:pt x="638" y="337"/>
                  </a:lnTo>
                  <a:lnTo>
                    <a:pt x="759" y="288"/>
                  </a:lnTo>
                  <a:lnTo>
                    <a:pt x="711" y="315"/>
                  </a:lnTo>
                  <a:lnTo>
                    <a:pt x="784" y="290"/>
                  </a:lnTo>
                  <a:lnTo>
                    <a:pt x="815" y="285"/>
                  </a:lnTo>
                  <a:lnTo>
                    <a:pt x="788" y="302"/>
                  </a:lnTo>
                  <a:lnTo>
                    <a:pt x="830" y="294"/>
                  </a:lnTo>
                  <a:lnTo>
                    <a:pt x="646" y="362"/>
                  </a:lnTo>
                  <a:lnTo>
                    <a:pt x="667" y="360"/>
                  </a:lnTo>
                  <a:lnTo>
                    <a:pt x="690" y="356"/>
                  </a:lnTo>
                  <a:lnTo>
                    <a:pt x="815" y="327"/>
                  </a:lnTo>
                  <a:lnTo>
                    <a:pt x="650" y="377"/>
                  </a:lnTo>
                  <a:lnTo>
                    <a:pt x="657" y="379"/>
                  </a:lnTo>
                  <a:lnTo>
                    <a:pt x="788" y="354"/>
                  </a:lnTo>
                  <a:lnTo>
                    <a:pt x="801" y="358"/>
                  </a:lnTo>
                  <a:lnTo>
                    <a:pt x="803" y="362"/>
                  </a:lnTo>
                  <a:lnTo>
                    <a:pt x="848" y="362"/>
                  </a:lnTo>
                  <a:lnTo>
                    <a:pt x="803" y="375"/>
                  </a:lnTo>
                  <a:lnTo>
                    <a:pt x="657" y="402"/>
                  </a:lnTo>
                  <a:lnTo>
                    <a:pt x="671" y="404"/>
                  </a:lnTo>
                  <a:lnTo>
                    <a:pt x="815" y="394"/>
                  </a:lnTo>
                  <a:lnTo>
                    <a:pt x="690" y="410"/>
                  </a:lnTo>
                  <a:lnTo>
                    <a:pt x="844" y="404"/>
                  </a:lnTo>
                  <a:lnTo>
                    <a:pt x="801" y="412"/>
                  </a:lnTo>
                  <a:lnTo>
                    <a:pt x="713" y="423"/>
                  </a:lnTo>
                  <a:lnTo>
                    <a:pt x="748" y="427"/>
                  </a:lnTo>
                  <a:lnTo>
                    <a:pt x="871" y="431"/>
                  </a:lnTo>
                  <a:close/>
                </a:path>
              </a:pathLst>
            </a:custGeom>
            <a:solidFill>
              <a:srgbClr val="F6F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2" name="Freeform 97">
              <a:extLst>
                <a:ext uri="{FF2B5EF4-FFF2-40B4-BE49-F238E27FC236}">
                  <a16:creationId xmlns:a16="http://schemas.microsoft.com/office/drawing/2014/main" id="{15933B9C-F7CB-42CF-872C-1D9140E54A62}"/>
                </a:ext>
              </a:extLst>
            </p:cNvPr>
            <p:cNvSpPr>
              <a:spLocks/>
            </p:cNvSpPr>
            <p:nvPr/>
          </p:nvSpPr>
          <p:spPr bwMode="auto">
            <a:xfrm>
              <a:off x="8131" y="1248"/>
              <a:ext cx="254" cy="425"/>
            </a:xfrm>
            <a:custGeom>
              <a:avLst/>
              <a:gdLst>
                <a:gd name="T0" fmla="*/ 0 w 122"/>
                <a:gd name="T1" fmla="*/ 28 h 204"/>
                <a:gd name="T2" fmla="*/ 45 w 122"/>
                <a:gd name="T3" fmla="*/ 7 h 204"/>
                <a:gd name="T4" fmla="*/ 45 w 122"/>
                <a:gd name="T5" fmla="*/ 14 h 204"/>
                <a:gd name="T6" fmla="*/ 45 w 122"/>
                <a:gd name="T7" fmla="*/ 34 h 204"/>
                <a:gd name="T8" fmla="*/ 66 w 122"/>
                <a:gd name="T9" fmla="*/ 3 h 204"/>
                <a:gd name="T10" fmla="*/ 67 w 122"/>
                <a:gd name="T11" fmla="*/ 0 h 204"/>
                <a:gd name="T12" fmla="*/ 108 w 122"/>
                <a:gd name="T13" fmla="*/ 14 h 204"/>
                <a:gd name="T14" fmla="*/ 73 w 122"/>
                <a:gd name="T15" fmla="*/ 67 h 204"/>
                <a:gd name="T16" fmla="*/ 122 w 122"/>
                <a:gd name="T17" fmla="*/ 153 h 204"/>
                <a:gd name="T18" fmla="*/ 80 w 122"/>
                <a:gd name="T19" fmla="*/ 191 h 204"/>
                <a:gd name="T20" fmla="*/ 49 w 122"/>
                <a:gd name="T21" fmla="*/ 125 h 204"/>
                <a:gd name="T22" fmla="*/ 55 w 122"/>
                <a:gd name="T23" fmla="*/ 178 h 204"/>
                <a:gd name="T24" fmla="*/ 55 w 122"/>
                <a:gd name="T25" fmla="*/ 180 h 204"/>
                <a:gd name="T26" fmla="*/ 14 w 122"/>
                <a:gd name="T27" fmla="*/ 204 h 204"/>
                <a:gd name="T28" fmla="*/ 0 w 122"/>
                <a:gd name="T29"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204">
                  <a:moveTo>
                    <a:pt x="0" y="28"/>
                  </a:moveTo>
                  <a:cubicBezTo>
                    <a:pt x="45" y="7"/>
                    <a:pt x="45" y="7"/>
                    <a:pt x="45" y="7"/>
                  </a:cubicBezTo>
                  <a:cubicBezTo>
                    <a:pt x="45" y="14"/>
                    <a:pt x="45" y="14"/>
                    <a:pt x="45" y="14"/>
                  </a:cubicBezTo>
                  <a:cubicBezTo>
                    <a:pt x="45" y="21"/>
                    <a:pt x="45" y="28"/>
                    <a:pt x="45" y="34"/>
                  </a:cubicBezTo>
                  <a:cubicBezTo>
                    <a:pt x="53" y="23"/>
                    <a:pt x="60" y="13"/>
                    <a:pt x="66" y="3"/>
                  </a:cubicBezTo>
                  <a:cubicBezTo>
                    <a:pt x="67" y="0"/>
                    <a:pt x="67" y="0"/>
                    <a:pt x="67" y="0"/>
                  </a:cubicBezTo>
                  <a:cubicBezTo>
                    <a:pt x="108" y="14"/>
                    <a:pt x="108" y="14"/>
                    <a:pt x="108" y="14"/>
                  </a:cubicBezTo>
                  <a:cubicBezTo>
                    <a:pt x="73" y="67"/>
                    <a:pt x="73" y="67"/>
                    <a:pt x="73" y="67"/>
                  </a:cubicBezTo>
                  <a:cubicBezTo>
                    <a:pt x="122" y="153"/>
                    <a:pt x="122" y="153"/>
                    <a:pt x="122" y="153"/>
                  </a:cubicBezTo>
                  <a:cubicBezTo>
                    <a:pt x="80" y="191"/>
                    <a:pt x="80" y="191"/>
                    <a:pt x="80" y="191"/>
                  </a:cubicBezTo>
                  <a:cubicBezTo>
                    <a:pt x="49" y="125"/>
                    <a:pt x="49" y="125"/>
                    <a:pt x="49" y="125"/>
                  </a:cubicBezTo>
                  <a:cubicBezTo>
                    <a:pt x="51" y="143"/>
                    <a:pt x="53" y="160"/>
                    <a:pt x="55" y="178"/>
                  </a:cubicBezTo>
                  <a:cubicBezTo>
                    <a:pt x="55" y="180"/>
                    <a:pt x="55" y="180"/>
                    <a:pt x="55" y="180"/>
                  </a:cubicBezTo>
                  <a:cubicBezTo>
                    <a:pt x="14" y="204"/>
                    <a:pt x="14" y="204"/>
                    <a:pt x="14" y="204"/>
                  </a:cubicBezTo>
                  <a:lnTo>
                    <a:pt x="0" y="28"/>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3" name="Freeform 98">
              <a:extLst>
                <a:ext uri="{FF2B5EF4-FFF2-40B4-BE49-F238E27FC236}">
                  <a16:creationId xmlns:a16="http://schemas.microsoft.com/office/drawing/2014/main" id="{6F5229FD-FF12-4A01-A85D-ED8EE7C115C5}"/>
                </a:ext>
              </a:extLst>
            </p:cNvPr>
            <p:cNvSpPr>
              <a:spLocks noEditPoints="1"/>
            </p:cNvSpPr>
            <p:nvPr/>
          </p:nvSpPr>
          <p:spPr bwMode="auto">
            <a:xfrm>
              <a:off x="8123" y="1238"/>
              <a:ext cx="273" cy="449"/>
            </a:xfrm>
            <a:custGeom>
              <a:avLst/>
              <a:gdLst>
                <a:gd name="T0" fmla="*/ 73 w 131"/>
                <a:gd name="T1" fmla="*/ 10 h 216"/>
                <a:gd name="T2" fmla="*/ 106 w 131"/>
                <a:gd name="T3" fmla="*/ 21 h 216"/>
                <a:gd name="T4" fmla="*/ 72 w 131"/>
                <a:gd name="T5" fmla="*/ 72 h 216"/>
                <a:gd name="T6" fmla="*/ 121 w 131"/>
                <a:gd name="T7" fmla="*/ 157 h 216"/>
                <a:gd name="T8" fmla="*/ 85 w 131"/>
                <a:gd name="T9" fmla="*/ 189 h 216"/>
                <a:gd name="T10" fmla="*/ 48 w 131"/>
                <a:gd name="T11" fmla="*/ 108 h 216"/>
                <a:gd name="T12" fmla="*/ 55 w 131"/>
                <a:gd name="T13" fmla="*/ 183 h 216"/>
                <a:gd name="T14" fmla="*/ 22 w 131"/>
                <a:gd name="T15" fmla="*/ 202 h 216"/>
                <a:gd name="T16" fmla="*/ 8 w 131"/>
                <a:gd name="T17" fmla="*/ 36 h 216"/>
                <a:gd name="T18" fmla="*/ 45 w 131"/>
                <a:gd name="T19" fmla="*/ 19 h 216"/>
                <a:gd name="T20" fmla="*/ 46 w 131"/>
                <a:gd name="T21" fmla="*/ 52 h 216"/>
                <a:gd name="T22" fmla="*/ 73 w 131"/>
                <a:gd name="T23" fmla="*/ 10 h 216"/>
                <a:gd name="T24" fmla="*/ 70 w 131"/>
                <a:gd name="T25" fmla="*/ 0 h 216"/>
                <a:gd name="T26" fmla="*/ 66 w 131"/>
                <a:gd name="T27" fmla="*/ 6 h 216"/>
                <a:gd name="T28" fmla="*/ 53 w 131"/>
                <a:gd name="T29" fmla="*/ 26 h 216"/>
                <a:gd name="T30" fmla="*/ 53 w 131"/>
                <a:gd name="T31" fmla="*/ 19 h 216"/>
                <a:gd name="T32" fmla="*/ 53 w 131"/>
                <a:gd name="T33" fmla="*/ 6 h 216"/>
                <a:gd name="T34" fmla="*/ 42 w 131"/>
                <a:gd name="T35" fmla="*/ 11 h 216"/>
                <a:gd name="T36" fmla="*/ 5 w 131"/>
                <a:gd name="T37" fmla="*/ 28 h 216"/>
                <a:gd name="T38" fmla="*/ 0 w 131"/>
                <a:gd name="T39" fmla="*/ 31 h 216"/>
                <a:gd name="T40" fmla="*/ 0 w 131"/>
                <a:gd name="T41" fmla="*/ 36 h 216"/>
                <a:gd name="T42" fmla="*/ 14 w 131"/>
                <a:gd name="T43" fmla="*/ 203 h 216"/>
                <a:gd name="T44" fmla="*/ 15 w 131"/>
                <a:gd name="T45" fmla="*/ 216 h 216"/>
                <a:gd name="T46" fmla="*/ 26 w 131"/>
                <a:gd name="T47" fmla="*/ 209 h 216"/>
                <a:gd name="T48" fmla="*/ 59 w 131"/>
                <a:gd name="T49" fmla="*/ 190 h 216"/>
                <a:gd name="T50" fmla="*/ 64 w 131"/>
                <a:gd name="T51" fmla="*/ 187 h 216"/>
                <a:gd name="T52" fmla="*/ 63 w 131"/>
                <a:gd name="T53" fmla="*/ 182 h 216"/>
                <a:gd name="T54" fmla="*/ 59 w 131"/>
                <a:gd name="T55" fmla="*/ 152 h 216"/>
                <a:gd name="T56" fmla="*/ 78 w 131"/>
                <a:gd name="T57" fmla="*/ 193 h 216"/>
                <a:gd name="T58" fmla="*/ 83 w 131"/>
                <a:gd name="T59" fmla="*/ 203 h 216"/>
                <a:gd name="T60" fmla="*/ 91 w 131"/>
                <a:gd name="T61" fmla="*/ 195 h 216"/>
                <a:gd name="T62" fmla="*/ 126 w 131"/>
                <a:gd name="T63" fmla="*/ 163 h 216"/>
                <a:gd name="T64" fmla="*/ 131 w 131"/>
                <a:gd name="T65" fmla="*/ 159 h 216"/>
                <a:gd name="T66" fmla="*/ 128 w 131"/>
                <a:gd name="T67" fmla="*/ 153 h 216"/>
                <a:gd name="T68" fmla="*/ 81 w 131"/>
                <a:gd name="T69" fmla="*/ 72 h 216"/>
                <a:gd name="T70" fmla="*/ 113 w 131"/>
                <a:gd name="T71" fmla="*/ 25 h 216"/>
                <a:gd name="T72" fmla="*/ 119 w 131"/>
                <a:gd name="T73" fmla="*/ 17 h 216"/>
                <a:gd name="T74" fmla="*/ 109 w 131"/>
                <a:gd name="T75" fmla="*/ 13 h 216"/>
                <a:gd name="T76" fmla="*/ 76 w 131"/>
                <a:gd name="T77" fmla="*/ 2 h 216"/>
                <a:gd name="T78" fmla="*/ 70 w 131"/>
                <a:gd name="T7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216">
                  <a:moveTo>
                    <a:pt x="73" y="10"/>
                  </a:moveTo>
                  <a:cubicBezTo>
                    <a:pt x="106" y="21"/>
                    <a:pt x="106" y="21"/>
                    <a:pt x="106" y="21"/>
                  </a:cubicBezTo>
                  <a:cubicBezTo>
                    <a:pt x="72" y="72"/>
                    <a:pt x="72" y="72"/>
                    <a:pt x="72" y="72"/>
                  </a:cubicBezTo>
                  <a:cubicBezTo>
                    <a:pt x="121" y="157"/>
                    <a:pt x="121" y="157"/>
                    <a:pt x="121" y="157"/>
                  </a:cubicBezTo>
                  <a:cubicBezTo>
                    <a:pt x="85" y="189"/>
                    <a:pt x="85" y="189"/>
                    <a:pt x="85" y="189"/>
                  </a:cubicBezTo>
                  <a:cubicBezTo>
                    <a:pt x="48" y="108"/>
                    <a:pt x="48" y="108"/>
                    <a:pt x="48" y="108"/>
                  </a:cubicBezTo>
                  <a:cubicBezTo>
                    <a:pt x="49" y="134"/>
                    <a:pt x="52" y="159"/>
                    <a:pt x="55" y="183"/>
                  </a:cubicBezTo>
                  <a:cubicBezTo>
                    <a:pt x="22" y="202"/>
                    <a:pt x="22" y="202"/>
                    <a:pt x="22" y="202"/>
                  </a:cubicBezTo>
                  <a:cubicBezTo>
                    <a:pt x="8" y="36"/>
                    <a:pt x="8" y="36"/>
                    <a:pt x="8" y="36"/>
                  </a:cubicBezTo>
                  <a:cubicBezTo>
                    <a:pt x="45" y="19"/>
                    <a:pt x="45" y="19"/>
                    <a:pt x="45" y="19"/>
                  </a:cubicBezTo>
                  <a:cubicBezTo>
                    <a:pt x="45" y="33"/>
                    <a:pt x="45" y="44"/>
                    <a:pt x="46" y="52"/>
                  </a:cubicBezTo>
                  <a:cubicBezTo>
                    <a:pt x="56" y="37"/>
                    <a:pt x="65" y="23"/>
                    <a:pt x="73" y="10"/>
                  </a:cubicBezTo>
                  <a:moveTo>
                    <a:pt x="70" y="0"/>
                  </a:moveTo>
                  <a:cubicBezTo>
                    <a:pt x="66" y="6"/>
                    <a:pt x="66" y="6"/>
                    <a:pt x="66" y="6"/>
                  </a:cubicBezTo>
                  <a:cubicBezTo>
                    <a:pt x="62" y="12"/>
                    <a:pt x="58" y="19"/>
                    <a:pt x="53" y="26"/>
                  </a:cubicBezTo>
                  <a:cubicBezTo>
                    <a:pt x="53" y="24"/>
                    <a:pt x="53" y="21"/>
                    <a:pt x="53" y="19"/>
                  </a:cubicBezTo>
                  <a:cubicBezTo>
                    <a:pt x="53" y="6"/>
                    <a:pt x="53" y="6"/>
                    <a:pt x="53" y="6"/>
                  </a:cubicBezTo>
                  <a:cubicBezTo>
                    <a:pt x="42" y="11"/>
                    <a:pt x="42" y="11"/>
                    <a:pt x="42" y="11"/>
                  </a:cubicBezTo>
                  <a:cubicBezTo>
                    <a:pt x="5" y="28"/>
                    <a:pt x="5" y="28"/>
                    <a:pt x="5" y="28"/>
                  </a:cubicBezTo>
                  <a:cubicBezTo>
                    <a:pt x="0" y="31"/>
                    <a:pt x="0" y="31"/>
                    <a:pt x="0" y="31"/>
                  </a:cubicBezTo>
                  <a:cubicBezTo>
                    <a:pt x="0" y="36"/>
                    <a:pt x="0" y="36"/>
                    <a:pt x="0" y="36"/>
                  </a:cubicBezTo>
                  <a:cubicBezTo>
                    <a:pt x="14" y="203"/>
                    <a:pt x="14" y="203"/>
                    <a:pt x="14" y="203"/>
                  </a:cubicBezTo>
                  <a:cubicBezTo>
                    <a:pt x="15" y="216"/>
                    <a:pt x="15" y="216"/>
                    <a:pt x="15" y="216"/>
                  </a:cubicBezTo>
                  <a:cubicBezTo>
                    <a:pt x="26" y="209"/>
                    <a:pt x="26" y="209"/>
                    <a:pt x="26" y="209"/>
                  </a:cubicBezTo>
                  <a:cubicBezTo>
                    <a:pt x="59" y="190"/>
                    <a:pt x="59" y="190"/>
                    <a:pt x="59" y="190"/>
                  </a:cubicBezTo>
                  <a:cubicBezTo>
                    <a:pt x="64" y="187"/>
                    <a:pt x="64" y="187"/>
                    <a:pt x="64" y="187"/>
                  </a:cubicBezTo>
                  <a:cubicBezTo>
                    <a:pt x="63" y="182"/>
                    <a:pt x="63" y="182"/>
                    <a:pt x="63" y="182"/>
                  </a:cubicBezTo>
                  <a:cubicBezTo>
                    <a:pt x="62" y="172"/>
                    <a:pt x="60" y="162"/>
                    <a:pt x="59" y="152"/>
                  </a:cubicBezTo>
                  <a:cubicBezTo>
                    <a:pt x="78" y="193"/>
                    <a:pt x="78" y="193"/>
                    <a:pt x="78" y="193"/>
                  </a:cubicBezTo>
                  <a:cubicBezTo>
                    <a:pt x="83" y="203"/>
                    <a:pt x="83" y="203"/>
                    <a:pt x="83" y="203"/>
                  </a:cubicBezTo>
                  <a:cubicBezTo>
                    <a:pt x="91" y="195"/>
                    <a:pt x="91" y="195"/>
                    <a:pt x="91" y="195"/>
                  </a:cubicBezTo>
                  <a:cubicBezTo>
                    <a:pt x="126" y="163"/>
                    <a:pt x="126" y="163"/>
                    <a:pt x="126" y="163"/>
                  </a:cubicBezTo>
                  <a:cubicBezTo>
                    <a:pt x="131" y="159"/>
                    <a:pt x="131" y="159"/>
                    <a:pt x="131" y="159"/>
                  </a:cubicBezTo>
                  <a:cubicBezTo>
                    <a:pt x="128" y="153"/>
                    <a:pt x="128" y="153"/>
                    <a:pt x="128" y="153"/>
                  </a:cubicBezTo>
                  <a:cubicBezTo>
                    <a:pt x="81" y="72"/>
                    <a:pt x="81" y="72"/>
                    <a:pt x="81" y="72"/>
                  </a:cubicBezTo>
                  <a:cubicBezTo>
                    <a:pt x="113" y="25"/>
                    <a:pt x="113" y="25"/>
                    <a:pt x="113" y="25"/>
                  </a:cubicBezTo>
                  <a:cubicBezTo>
                    <a:pt x="119" y="17"/>
                    <a:pt x="119" y="17"/>
                    <a:pt x="119" y="17"/>
                  </a:cubicBezTo>
                  <a:cubicBezTo>
                    <a:pt x="109" y="13"/>
                    <a:pt x="109" y="13"/>
                    <a:pt x="109" y="13"/>
                  </a:cubicBezTo>
                  <a:cubicBezTo>
                    <a:pt x="76" y="2"/>
                    <a:pt x="76" y="2"/>
                    <a:pt x="76" y="2"/>
                  </a:cubicBezTo>
                  <a:cubicBezTo>
                    <a:pt x="70" y="0"/>
                    <a:pt x="70"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4" name="Freeform 99">
              <a:extLst>
                <a:ext uri="{FF2B5EF4-FFF2-40B4-BE49-F238E27FC236}">
                  <a16:creationId xmlns:a16="http://schemas.microsoft.com/office/drawing/2014/main" id="{C1334F73-8454-407B-83E5-A76CA564A91E}"/>
                </a:ext>
              </a:extLst>
            </p:cNvPr>
            <p:cNvSpPr>
              <a:spLocks/>
            </p:cNvSpPr>
            <p:nvPr/>
          </p:nvSpPr>
          <p:spPr bwMode="auto">
            <a:xfrm>
              <a:off x="8285" y="1298"/>
              <a:ext cx="175" cy="281"/>
            </a:xfrm>
            <a:custGeom>
              <a:avLst/>
              <a:gdLst>
                <a:gd name="T0" fmla="*/ 2 w 84"/>
                <a:gd name="T1" fmla="*/ 129 h 135"/>
                <a:gd name="T2" fmla="*/ 29 w 84"/>
                <a:gd name="T3" fmla="*/ 16 h 135"/>
                <a:gd name="T4" fmla="*/ 29 w 84"/>
                <a:gd name="T5" fmla="*/ 14 h 135"/>
                <a:gd name="T6" fmla="*/ 83 w 84"/>
                <a:gd name="T7" fmla="*/ 0 h 135"/>
                <a:gd name="T8" fmla="*/ 82 w 84"/>
                <a:gd name="T9" fmla="*/ 6 h 135"/>
                <a:gd name="T10" fmla="*/ 84 w 84"/>
                <a:gd name="T11" fmla="*/ 115 h 135"/>
                <a:gd name="T12" fmla="*/ 84 w 84"/>
                <a:gd name="T13" fmla="*/ 118 h 135"/>
                <a:gd name="T14" fmla="*/ 44 w 84"/>
                <a:gd name="T15" fmla="*/ 130 h 135"/>
                <a:gd name="T16" fmla="*/ 45 w 84"/>
                <a:gd name="T17" fmla="*/ 111 h 135"/>
                <a:gd name="T18" fmla="*/ 43 w 84"/>
                <a:gd name="T19" fmla="*/ 112 h 135"/>
                <a:gd name="T20" fmla="*/ 40 w 84"/>
                <a:gd name="T21" fmla="*/ 125 h 135"/>
                <a:gd name="T22" fmla="*/ 0 w 84"/>
                <a:gd name="T23" fmla="*/ 135 h 135"/>
                <a:gd name="T24" fmla="*/ 2 w 84"/>
                <a:gd name="T2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35">
                  <a:moveTo>
                    <a:pt x="2" y="129"/>
                  </a:moveTo>
                  <a:cubicBezTo>
                    <a:pt x="13" y="90"/>
                    <a:pt x="22" y="52"/>
                    <a:pt x="29" y="16"/>
                  </a:cubicBezTo>
                  <a:cubicBezTo>
                    <a:pt x="29" y="14"/>
                    <a:pt x="29" y="14"/>
                    <a:pt x="29" y="14"/>
                  </a:cubicBezTo>
                  <a:cubicBezTo>
                    <a:pt x="83" y="0"/>
                    <a:pt x="83" y="0"/>
                    <a:pt x="83" y="0"/>
                  </a:cubicBezTo>
                  <a:cubicBezTo>
                    <a:pt x="82" y="6"/>
                    <a:pt x="82" y="6"/>
                    <a:pt x="82" y="6"/>
                  </a:cubicBezTo>
                  <a:cubicBezTo>
                    <a:pt x="79" y="36"/>
                    <a:pt x="80" y="73"/>
                    <a:pt x="84" y="115"/>
                  </a:cubicBezTo>
                  <a:cubicBezTo>
                    <a:pt x="84" y="118"/>
                    <a:pt x="84" y="118"/>
                    <a:pt x="84" y="118"/>
                  </a:cubicBezTo>
                  <a:cubicBezTo>
                    <a:pt x="44" y="130"/>
                    <a:pt x="44" y="130"/>
                    <a:pt x="44" y="130"/>
                  </a:cubicBezTo>
                  <a:cubicBezTo>
                    <a:pt x="45" y="111"/>
                    <a:pt x="45" y="111"/>
                    <a:pt x="45" y="111"/>
                  </a:cubicBezTo>
                  <a:cubicBezTo>
                    <a:pt x="43" y="112"/>
                    <a:pt x="43" y="112"/>
                    <a:pt x="43" y="112"/>
                  </a:cubicBezTo>
                  <a:cubicBezTo>
                    <a:pt x="40" y="125"/>
                    <a:pt x="40" y="125"/>
                    <a:pt x="40" y="125"/>
                  </a:cubicBezTo>
                  <a:cubicBezTo>
                    <a:pt x="0" y="135"/>
                    <a:pt x="0" y="135"/>
                    <a:pt x="0" y="135"/>
                  </a:cubicBezTo>
                  <a:lnTo>
                    <a:pt x="2" y="129"/>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5" name="Freeform 100">
              <a:extLst>
                <a:ext uri="{FF2B5EF4-FFF2-40B4-BE49-F238E27FC236}">
                  <a16:creationId xmlns:a16="http://schemas.microsoft.com/office/drawing/2014/main" id="{004479EF-5409-4831-9EB9-B33A42D899D5}"/>
                </a:ext>
              </a:extLst>
            </p:cNvPr>
            <p:cNvSpPr>
              <a:spLocks noEditPoints="1"/>
            </p:cNvSpPr>
            <p:nvPr/>
          </p:nvSpPr>
          <p:spPr bwMode="auto">
            <a:xfrm>
              <a:off x="8273" y="1288"/>
              <a:ext cx="196" cy="303"/>
            </a:xfrm>
            <a:custGeom>
              <a:avLst/>
              <a:gdLst>
                <a:gd name="T0" fmla="*/ 84 w 94"/>
                <a:gd name="T1" fmla="*/ 10 h 146"/>
                <a:gd name="T2" fmla="*/ 86 w 94"/>
                <a:gd name="T3" fmla="*/ 120 h 146"/>
                <a:gd name="T4" fmla="*/ 54 w 94"/>
                <a:gd name="T5" fmla="*/ 130 h 146"/>
                <a:gd name="T6" fmla="*/ 55 w 94"/>
                <a:gd name="T7" fmla="*/ 111 h 146"/>
                <a:gd name="T8" fmla="*/ 45 w 94"/>
                <a:gd name="T9" fmla="*/ 114 h 146"/>
                <a:gd name="T10" fmla="*/ 43 w 94"/>
                <a:gd name="T11" fmla="*/ 127 h 146"/>
                <a:gd name="T12" fmla="*/ 11 w 94"/>
                <a:gd name="T13" fmla="*/ 135 h 146"/>
                <a:gd name="T14" fmla="*/ 39 w 94"/>
                <a:gd name="T15" fmla="*/ 22 h 146"/>
                <a:gd name="T16" fmla="*/ 84 w 94"/>
                <a:gd name="T17" fmla="*/ 10 h 146"/>
                <a:gd name="T18" fmla="*/ 58 w 94"/>
                <a:gd name="T19" fmla="*/ 32 h 146"/>
                <a:gd name="T20" fmla="*/ 58 w 94"/>
                <a:gd name="T21" fmla="*/ 32 h 146"/>
                <a:gd name="T22" fmla="*/ 48 w 94"/>
                <a:gd name="T23" fmla="*/ 92 h 146"/>
                <a:gd name="T24" fmla="*/ 56 w 94"/>
                <a:gd name="T25" fmla="*/ 90 h 146"/>
                <a:gd name="T26" fmla="*/ 58 w 94"/>
                <a:gd name="T27" fmla="*/ 32 h 146"/>
                <a:gd name="T28" fmla="*/ 93 w 94"/>
                <a:gd name="T29" fmla="*/ 0 h 146"/>
                <a:gd name="T30" fmla="*/ 82 w 94"/>
                <a:gd name="T31" fmla="*/ 3 h 146"/>
                <a:gd name="T32" fmla="*/ 37 w 94"/>
                <a:gd name="T33" fmla="*/ 14 h 146"/>
                <a:gd name="T34" fmla="*/ 32 w 94"/>
                <a:gd name="T35" fmla="*/ 15 h 146"/>
                <a:gd name="T36" fmla="*/ 31 w 94"/>
                <a:gd name="T37" fmla="*/ 20 h 146"/>
                <a:gd name="T38" fmla="*/ 4 w 94"/>
                <a:gd name="T39" fmla="*/ 132 h 146"/>
                <a:gd name="T40" fmla="*/ 0 w 94"/>
                <a:gd name="T41" fmla="*/ 146 h 146"/>
                <a:gd name="T42" fmla="*/ 13 w 94"/>
                <a:gd name="T43" fmla="*/ 142 h 146"/>
                <a:gd name="T44" fmla="*/ 45 w 94"/>
                <a:gd name="T45" fmla="*/ 135 h 146"/>
                <a:gd name="T46" fmla="*/ 46 w 94"/>
                <a:gd name="T47" fmla="*/ 135 h 146"/>
                <a:gd name="T48" fmla="*/ 46 w 94"/>
                <a:gd name="T49" fmla="*/ 141 h 146"/>
                <a:gd name="T50" fmla="*/ 57 w 94"/>
                <a:gd name="T51" fmla="*/ 138 h 146"/>
                <a:gd name="T52" fmla="*/ 88 w 94"/>
                <a:gd name="T53" fmla="*/ 128 h 146"/>
                <a:gd name="T54" fmla="*/ 94 w 94"/>
                <a:gd name="T55" fmla="*/ 126 h 146"/>
                <a:gd name="T56" fmla="*/ 94 w 94"/>
                <a:gd name="T57" fmla="*/ 119 h 146"/>
                <a:gd name="T58" fmla="*/ 92 w 94"/>
                <a:gd name="T59" fmla="*/ 11 h 146"/>
                <a:gd name="T60" fmla="*/ 93 w 94"/>
                <a:gd name="T6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146">
                  <a:moveTo>
                    <a:pt x="84" y="10"/>
                  </a:moveTo>
                  <a:cubicBezTo>
                    <a:pt x="81" y="41"/>
                    <a:pt x="82" y="78"/>
                    <a:pt x="86" y="120"/>
                  </a:cubicBezTo>
                  <a:cubicBezTo>
                    <a:pt x="54" y="130"/>
                    <a:pt x="54" y="130"/>
                    <a:pt x="54" y="130"/>
                  </a:cubicBezTo>
                  <a:cubicBezTo>
                    <a:pt x="55" y="111"/>
                    <a:pt x="55" y="111"/>
                    <a:pt x="55" y="111"/>
                  </a:cubicBezTo>
                  <a:cubicBezTo>
                    <a:pt x="45" y="114"/>
                    <a:pt x="45" y="114"/>
                    <a:pt x="45" y="114"/>
                  </a:cubicBezTo>
                  <a:cubicBezTo>
                    <a:pt x="43" y="127"/>
                    <a:pt x="43" y="127"/>
                    <a:pt x="43" y="127"/>
                  </a:cubicBezTo>
                  <a:cubicBezTo>
                    <a:pt x="11" y="135"/>
                    <a:pt x="11" y="135"/>
                    <a:pt x="11" y="135"/>
                  </a:cubicBezTo>
                  <a:cubicBezTo>
                    <a:pt x="23" y="95"/>
                    <a:pt x="32" y="58"/>
                    <a:pt x="39" y="22"/>
                  </a:cubicBezTo>
                  <a:cubicBezTo>
                    <a:pt x="84" y="10"/>
                    <a:pt x="84" y="10"/>
                    <a:pt x="84" y="10"/>
                  </a:cubicBezTo>
                  <a:moveTo>
                    <a:pt x="58" y="32"/>
                  </a:moveTo>
                  <a:cubicBezTo>
                    <a:pt x="58" y="32"/>
                    <a:pt x="58" y="32"/>
                    <a:pt x="58" y="32"/>
                  </a:cubicBezTo>
                  <a:cubicBezTo>
                    <a:pt x="48" y="92"/>
                    <a:pt x="48" y="92"/>
                    <a:pt x="48" y="92"/>
                  </a:cubicBezTo>
                  <a:cubicBezTo>
                    <a:pt x="56" y="90"/>
                    <a:pt x="56" y="90"/>
                    <a:pt x="56" y="90"/>
                  </a:cubicBezTo>
                  <a:cubicBezTo>
                    <a:pt x="58" y="32"/>
                    <a:pt x="58" y="32"/>
                    <a:pt x="58" y="32"/>
                  </a:cubicBezTo>
                  <a:moveTo>
                    <a:pt x="93" y="0"/>
                  </a:moveTo>
                  <a:cubicBezTo>
                    <a:pt x="82" y="3"/>
                    <a:pt x="82" y="3"/>
                    <a:pt x="82" y="3"/>
                  </a:cubicBezTo>
                  <a:cubicBezTo>
                    <a:pt x="37" y="14"/>
                    <a:pt x="37" y="14"/>
                    <a:pt x="37" y="14"/>
                  </a:cubicBezTo>
                  <a:cubicBezTo>
                    <a:pt x="32" y="15"/>
                    <a:pt x="32" y="15"/>
                    <a:pt x="32" y="15"/>
                  </a:cubicBezTo>
                  <a:cubicBezTo>
                    <a:pt x="31" y="20"/>
                    <a:pt x="31" y="20"/>
                    <a:pt x="31" y="20"/>
                  </a:cubicBezTo>
                  <a:cubicBezTo>
                    <a:pt x="24" y="56"/>
                    <a:pt x="15" y="94"/>
                    <a:pt x="4" y="132"/>
                  </a:cubicBezTo>
                  <a:cubicBezTo>
                    <a:pt x="0" y="146"/>
                    <a:pt x="0" y="146"/>
                    <a:pt x="0" y="146"/>
                  </a:cubicBezTo>
                  <a:cubicBezTo>
                    <a:pt x="13" y="142"/>
                    <a:pt x="13" y="142"/>
                    <a:pt x="13" y="142"/>
                  </a:cubicBezTo>
                  <a:cubicBezTo>
                    <a:pt x="45" y="135"/>
                    <a:pt x="45" y="135"/>
                    <a:pt x="45" y="135"/>
                  </a:cubicBezTo>
                  <a:cubicBezTo>
                    <a:pt x="46" y="135"/>
                    <a:pt x="46" y="135"/>
                    <a:pt x="46" y="135"/>
                  </a:cubicBezTo>
                  <a:cubicBezTo>
                    <a:pt x="46" y="141"/>
                    <a:pt x="46" y="141"/>
                    <a:pt x="46" y="141"/>
                  </a:cubicBezTo>
                  <a:cubicBezTo>
                    <a:pt x="57" y="138"/>
                    <a:pt x="57" y="138"/>
                    <a:pt x="57" y="138"/>
                  </a:cubicBezTo>
                  <a:cubicBezTo>
                    <a:pt x="88" y="128"/>
                    <a:pt x="88" y="128"/>
                    <a:pt x="88" y="128"/>
                  </a:cubicBezTo>
                  <a:cubicBezTo>
                    <a:pt x="94" y="126"/>
                    <a:pt x="94" y="126"/>
                    <a:pt x="94" y="126"/>
                  </a:cubicBezTo>
                  <a:cubicBezTo>
                    <a:pt x="94" y="119"/>
                    <a:pt x="94" y="119"/>
                    <a:pt x="94" y="119"/>
                  </a:cubicBezTo>
                  <a:cubicBezTo>
                    <a:pt x="90" y="78"/>
                    <a:pt x="89" y="42"/>
                    <a:pt x="92" y="11"/>
                  </a:cubicBezTo>
                  <a:cubicBezTo>
                    <a:pt x="93" y="0"/>
                    <a:pt x="93" y="0"/>
                    <a:pt x="9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6" name="Freeform 101">
              <a:extLst>
                <a:ext uri="{FF2B5EF4-FFF2-40B4-BE49-F238E27FC236}">
                  <a16:creationId xmlns:a16="http://schemas.microsoft.com/office/drawing/2014/main" id="{6C1B0016-A980-4146-AF14-8EFE4F75F7EB}"/>
                </a:ext>
              </a:extLst>
            </p:cNvPr>
            <p:cNvSpPr>
              <a:spLocks noEditPoints="1"/>
            </p:cNvSpPr>
            <p:nvPr/>
          </p:nvSpPr>
          <p:spPr bwMode="auto">
            <a:xfrm>
              <a:off x="8419" y="1250"/>
              <a:ext cx="246" cy="302"/>
            </a:xfrm>
            <a:custGeom>
              <a:avLst/>
              <a:gdLst>
                <a:gd name="T0" fmla="*/ 23 w 118"/>
                <a:gd name="T1" fmla="*/ 145 h 145"/>
                <a:gd name="T2" fmla="*/ 13 w 118"/>
                <a:gd name="T3" fmla="*/ 144 h 145"/>
                <a:gd name="T4" fmla="*/ 5 w 118"/>
                <a:gd name="T5" fmla="*/ 143 h 145"/>
                <a:gd name="T6" fmla="*/ 0 w 118"/>
                <a:gd name="T7" fmla="*/ 142 h 145"/>
                <a:gd name="T8" fmla="*/ 2 w 118"/>
                <a:gd name="T9" fmla="*/ 138 h 145"/>
                <a:gd name="T10" fmla="*/ 28 w 118"/>
                <a:gd name="T11" fmla="*/ 36 h 145"/>
                <a:gd name="T12" fmla="*/ 34 w 118"/>
                <a:gd name="T13" fmla="*/ 8 h 145"/>
                <a:gd name="T14" fmla="*/ 34 w 118"/>
                <a:gd name="T15" fmla="*/ 5 h 145"/>
                <a:gd name="T16" fmla="*/ 38 w 118"/>
                <a:gd name="T17" fmla="*/ 5 h 145"/>
                <a:gd name="T18" fmla="*/ 60 w 118"/>
                <a:gd name="T19" fmla="*/ 2 h 145"/>
                <a:gd name="T20" fmla="*/ 84 w 118"/>
                <a:gd name="T21" fmla="*/ 0 h 145"/>
                <a:gd name="T22" fmla="*/ 91 w 118"/>
                <a:gd name="T23" fmla="*/ 0 h 145"/>
                <a:gd name="T24" fmla="*/ 114 w 118"/>
                <a:gd name="T25" fmla="*/ 10 h 145"/>
                <a:gd name="T26" fmla="*/ 117 w 118"/>
                <a:gd name="T27" fmla="*/ 24 h 145"/>
                <a:gd name="T28" fmla="*/ 89 w 118"/>
                <a:gd name="T29" fmla="*/ 68 h 145"/>
                <a:gd name="T30" fmla="*/ 103 w 118"/>
                <a:gd name="T31" fmla="*/ 83 h 145"/>
                <a:gd name="T32" fmla="*/ 103 w 118"/>
                <a:gd name="T33" fmla="*/ 90 h 145"/>
                <a:gd name="T34" fmla="*/ 86 w 118"/>
                <a:gd name="T35" fmla="*/ 120 h 145"/>
                <a:gd name="T36" fmla="*/ 57 w 118"/>
                <a:gd name="T37" fmla="*/ 138 h 145"/>
                <a:gd name="T38" fmla="*/ 23 w 118"/>
                <a:gd name="T39" fmla="*/ 145 h 145"/>
                <a:gd name="T40" fmla="*/ 56 w 118"/>
                <a:gd name="T41" fmla="*/ 91 h 145"/>
                <a:gd name="T42" fmla="*/ 55 w 118"/>
                <a:gd name="T43" fmla="*/ 99 h 145"/>
                <a:gd name="T44" fmla="*/ 69 w 118"/>
                <a:gd name="T45" fmla="*/ 89 h 145"/>
                <a:gd name="T46" fmla="*/ 68 w 118"/>
                <a:gd name="T47" fmla="*/ 89 h 145"/>
                <a:gd name="T48" fmla="*/ 56 w 118"/>
                <a:gd name="T49" fmla="*/ 91 h 145"/>
                <a:gd name="T50" fmla="*/ 65 w 118"/>
                <a:gd name="T51" fmla="*/ 46 h 145"/>
                <a:gd name="T52" fmla="*/ 63 w 118"/>
                <a:gd name="T53" fmla="*/ 55 h 145"/>
                <a:gd name="T54" fmla="*/ 63 w 118"/>
                <a:gd name="T55" fmla="*/ 55 h 145"/>
                <a:gd name="T56" fmla="*/ 71 w 118"/>
                <a:gd name="T57" fmla="*/ 45 h 145"/>
                <a:gd name="T58" fmla="*/ 71 w 118"/>
                <a:gd name="T59" fmla="*/ 45 h 145"/>
                <a:gd name="T60" fmla="*/ 65 w 118"/>
                <a:gd name="T61" fmla="*/ 4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145">
                  <a:moveTo>
                    <a:pt x="23" y="145"/>
                  </a:moveTo>
                  <a:cubicBezTo>
                    <a:pt x="19" y="145"/>
                    <a:pt x="16" y="144"/>
                    <a:pt x="13" y="144"/>
                  </a:cubicBezTo>
                  <a:cubicBezTo>
                    <a:pt x="10" y="144"/>
                    <a:pt x="8" y="143"/>
                    <a:pt x="5" y="143"/>
                  </a:cubicBezTo>
                  <a:cubicBezTo>
                    <a:pt x="0" y="142"/>
                    <a:pt x="0" y="142"/>
                    <a:pt x="0" y="142"/>
                  </a:cubicBezTo>
                  <a:cubicBezTo>
                    <a:pt x="2" y="138"/>
                    <a:pt x="2" y="138"/>
                    <a:pt x="2" y="138"/>
                  </a:cubicBezTo>
                  <a:cubicBezTo>
                    <a:pt x="9" y="113"/>
                    <a:pt x="18" y="79"/>
                    <a:pt x="28" y="36"/>
                  </a:cubicBezTo>
                  <a:cubicBezTo>
                    <a:pt x="30" y="25"/>
                    <a:pt x="33" y="15"/>
                    <a:pt x="34" y="8"/>
                  </a:cubicBezTo>
                  <a:cubicBezTo>
                    <a:pt x="34" y="5"/>
                    <a:pt x="34" y="5"/>
                    <a:pt x="34" y="5"/>
                  </a:cubicBezTo>
                  <a:cubicBezTo>
                    <a:pt x="38" y="5"/>
                    <a:pt x="38" y="5"/>
                    <a:pt x="38" y="5"/>
                  </a:cubicBezTo>
                  <a:cubicBezTo>
                    <a:pt x="41" y="5"/>
                    <a:pt x="49" y="4"/>
                    <a:pt x="60" y="2"/>
                  </a:cubicBezTo>
                  <a:cubicBezTo>
                    <a:pt x="70" y="1"/>
                    <a:pt x="78" y="0"/>
                    <a:pt x="84" y="0"/>
                  </a:cubicBezTo>
                  <a:cubicBezTo>
                    <a:pt x="87" y="0"/>
                    <a:pt x="89" y="0"/>
                    <a:pt x="91" y="0"/>
                  </a:cubicBezTo>
                  <a:cubicBezTo>
                    <a:pt x="102" y="1"/>
                    <a:pt x="109" y="4"/>
                    <a:pt x="114" y="10"/>
                  </a:cubicBezTo>
                  <a:cubicBezTo>
                    <a:pt x="117" y="13"/>
                    <a:pt x="118" y="19"/>
                    <a:pt x="117" y="24"/>
                  </a:cubicBezTo>
                  <a:cubicBezTo>
                    <a:pt x="116" y="40"/>
                    <a:pt x="106" y="55"/>
                    <a:pt x="89" y="68"/>
                  </a:cubicBezTo>
                  <a:cubicBezTo>
                    <a:pt x="99" y="71"/>
                    <a:pt x="102" y="78"/>
                    <a:pt x="103" y="83"/>
                  </a:cubicBezTo>
                  <a:cubicBezTo>
                    <a:pt x="104" y="86"/>
                    <a:pt x="104" y="88"/>
                    <a:pt x="103" y="90"/>
                  </a:cubicBezTo>
                  <a:cubicBezTo>
                    <a:pt x="102" y="100"/>
                    <a:pt x="96" y="110"/>
                    <a:pt x="86" y="120"/>
                  </a:cubicBezTo>
                  <a:cubicBezTo>
                    <a:pt x="78" y="127"/>
                    <a:pt x="68" y="133"/>
                    <a:pt x="57" y="138"/>
                  </a:cubicBezTo>
                  <a:cubicBezTo>
                    <a:pt x="47" y="142"/>
                    <a:pt x="35" y="145"/>
                    <a:pt x="23" y="145"/>
                  </a:cubicBezTo>
                  <a:close/>
                  <a:moveTo>
                    <a:pt x="56" y="91"/>
                  </a:moveTo>
                  <a:cubicBezTo>
                    <a:pt x="56" y="93"/>
                    <a:pt x="55" y="96"/>
                    <a:pt x="55" y="99"/>
                  </a:cubicBezTo>
                  <a:cubicBezTo>
                    <a:pt x="66" y="95"/>
                    <a:pt x="69" y="91"/>
                    <a:pt x="69" y="89"/>
                  </a:cubicBezTo>
                  <a:cubicBezTo>
                    <a:pt x="69" y="89"/>
                    <a:pt x="69" y="89"/>
                    <a:pt x="68" y="89"/>
                  </a:cubicBezTo>
                  <a:cubicBezTo>
                    <a:pt x="65" y="89"/>
                    <a:pt x="61" y="90"/>
                    <a:pt x="56" y="91"/>
                  </a:cubicBezTo>
                  <a:close/>
                  <a:moveTo>
                    <a:pt x="65" y="46"/>
                  </a:moveTo>
                  <a:cubicBezTo>
                    <a:pt x="65" y="49"/>
                    <a:pt x="64" y="52"/>
                    <a:pt x="63" y="55"/>
                  </a:cubicBezTo>
                  <a:cubicBezTo>
                    <a:pt x="63" y="55"/>
                    <a:pt x="63" y="55"/>
                    <a:pt x="63" y="55"/>
                  </a:cubicBezTo>
                  <a:cubicBezTo>
                    <a:pt x="67" y="52"/>
                    <a:pt x="69" y="49"/>
                    <a:pt x="71" y="45"/>
                  </a:cubicBezTo>
                  <a:cubicBezTo>
                    <a:pt x="71" y="45"/>
                    <a:pt x="71" y="45"/>
                    <a:pt x="71" y="45"/>
                  </a:cubicBezTo>
                  <a:cubicBezTo>
                    <a:pt x="70" y="45"/>
                    <a:pt x="68" y="45"/>
                    <a:pt x="65" y="46"/>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7" name="Freeform 102">
              <a:extLst>
                <a:ext uri="{FF2B5EF4-FFF2-40B4-BE49-F238E27FC236}">
                  <a16:creationId xmlns:a16="http://schemas.microsoft.com/office/drawing/2014/main" id="{3DA90474-55B5-4E7D-9CBB-B53B42B55AEE}"/>
                </a:ext>
              </a:extLst>
            </p:cNvPr>
            <p:cNvSpPr>
              <a:spLocks noEditPoints="1"/>
            </p:cNvSpPr>
            <p:nvPr/>
          </p:nvSpPr>
          <p:spPr bwMode="auto">
            <a:xfrm>
              <a:off x="8408" y="1242"/>
              <a:ext cx="265" cy="318"/>
            </a:xfrm>
            <a:custGeom>
              <a:avLst/>
              <a:gdLst>
                <a:gd name="T0" fmla="*/ 89 w 127"/>
                <a:gd name="T1" fmla="*/ 8 h 153"/>
                <a:gd name="T2" fmla="*/ 96 w 127"/>
                <a:gd name="T3" fmla="*/ 8 h 153"/>
                <a:gd name="T4" fmla="*/ 119 w 127"/>
                <a:gd name="T5" fmla="*/ 28 h 153"/>
                <a:gd name="T6" fmla="*/ 83 w 127"/>
                <a:gd name="T7" fmla="*/ 75 h 153"/>
                <a:gd name="T8" fmla="*/ 104 w 127"/>
                <a:gd name="T9" fmla="*/ 88 h 153"/>
                <a:gd name="T10" fmla="*/ 104 w 127"/>
                <a:gd name="T11" fmla="*/ 94 h 153"/>
                <a:gd name="T12" fmla="*/ 88 w 127"/>
                <a:gd name="T13" fmla="*/ 121 h 153"/>
                <a:gd name="T14" fmla="*/ 61 w 127"/>
                <a:gd name="T15" fmla="*/ 138 h 153"/>
                <a:gd name="T16" fmla="*/ 28 w 127"/>
                <a:gd name="T17" fmla="*/ 145 h 153"/>
                <a:gd name="T18" fmla="*/ 18 w 127"/>
                <a:gd name="T19" fmla="*/ 144 h 153"/>
                <a:gd name="T20" fmla="*/ 11 w 127"/>
                <a:gd name="T21" fmla="*/ 143 h 153"/>
                <a:gd name="T22" fmla="*/ 36 w 127"/>
                <a:gd name="T23" fmla="*/ 41 h 153"/>
                <a:gd name="T24" fmla="*/ 43 w 127"/>
                <a:gd name="T25" fmla="*/ 13 h 153"/>
                <a:gd name="T26" fmla="*/ 66 w 127"/>
                <a:gd name="T27" fmla="*/ 10 h 153"/>
                <a:gd name="T28" fmla="*/ 89 w 127"/>
                <a:gd name="T29" fmla="*/ 8 h 153"/>
                <a:gd name="T30" fmla="*/ 62 w 127"/>
                <a:gd name="T31" fmla="*/ 69 h 153"/>
                <a:gd name="T32" fmla="*/ 80 w 127"/>
                <a:gd name="T33" fmla="*/ 51 h 153"/>
                <a:gd name="T34" fmla="*/ 81 w 127"/>
                <a:gd name="T35" fmla="*/ 48 h 153"/>
                <a:gd name="T36" fmla="*/ 76 w 127"/>
                <a:gd name="T37" fmla="*/ 45 h 153"/>
                <a:gd name="T38" fmla="*/ 67 w 127"/>
                <a:gd name="T39" fmla="*/ 47 h 153"/>
                <a:gd name="T40" fmla="*/ 64 w 127"/>
                <a:gd name="T41" fmla="*/ 58 h 153"/>
                <a:gd name="T42" fmla="*/ 62 w 127"/>
                <a:gd name="T43" fmla="*/ 69 h 153"/>
                <a:gd name="T44" fmla="*/ 55 w 127"/>
                <a:gd name="T45" fmla="*/ 109 h 153"/>
                <a:gd name="T46" fmla="*/ 79 w 127"/>
                <a:gd name="T47" fmla="*/ 93 h 153"/>
                <a:gd name="T48" fmla="*/ 73 w 127"/>
                <a:gd name="T49" fmla="*/ 89 h 153"/>
                <a:gd name="T50" fmla="*/ 58 w 127"/>
                <a:gd name="T51" fmla="*/ 92 h 153"/>
                <a:gd name="T52" fmla="*/ 55 w 127"/>
                <a:gd name="T53" fmla="*/ 109 h 153"/>
                <a:gd name="T54" fmla="*/ 89 w 127"/>
                <a:gd name="T55" fmla="*/ 0 h 153"/>
                <a:gd name="T56" fmla="*/ 89 w 127"/>
                <a:gd name="T57" fmla="*/ 0 h 153"/>
                <a:gd name="T58" fmla="*/ 65 w 127"/>
                <a:gd name="T59" fmla="*/ 2 h 153"/>
                <a:gd name="T60" fmla="*/ 42 w 127"/>
                <a:gd name="T61" fmla="*/ 5 h 153"/>
                <a:gd name="T62" fmla="*/ 36 w 127"/>
                <a:gd name="T63" fmla="*/ 5 h 153"/>
                <a:gd name="T64" fmla="*/ 35 w 127"/>
                <a:gd name="T65" fmla="*/ 11 h 153"/>
                <a:gd name="T66" fmla="*/ 29 w 127"/>
                <a:gd name="T67" fmla="*/ 39 h 153"/>
                <a:gd name="T68" fmla="*/ 3 w 127"/>
                <a:gd name="T69" fmla="*/ 141 h 153"/>
                <a:gd name="T70" fmla="*/ 0 w 127"/>
                <a:gd name="T71" fmla="*/ 150 h 153"/>
                <a:gd name="T72" fmla="*/ 9 w 127"/>
                <a:gd name="T73" fmla="*/ 151 h 153"/>
                <a:gd name="T74" fmla="*/ 17 w 127"/>
                <a:gd name="T75" fmla="*/ 152 h 153"/>
                <a:gd name="T76" fmla="*/ 28 w 127"/>
                <a:gd name="T77" fmla="*/ 153 h 153"/>
                <a:gd name="T78" fmla="*/ 64 w 127"/>
                <a:gd name="T79" fmla="*/ 145 h 153"/>
                <a:gd name="T80" fmla="*/ 94 w 127"/>
                <a:gd name="T81" fmla="*/ 127 h 153"/>
                <a:gd name="T82" fmla="*/ 112 w 127"/>
                <a:gd name="T83" fmla="*/ 94 h 153"/>
                <a:gd name="T84" fmla="*/ 112 w 127"/>
                <a:gd name="T85" fmla="*/ 87 h 153"/>
                <a:gd name="T86" fmla="*/ 112 w 127"/>
                <a:gd name="T87" fmla="*/ 87 h 153"/>
                <a:gd name="T88" fmla="*/ 112 w 127"/>
                <a:gd name="T89" fmla="*/ 87 h 153"/>
                <a:gd name="T90" fmla="*/ 101 w 127"/>
                <a:gd name="T91" fmla="*/ 71 h 153"/>
                <a:gd name="T92" fmla="*/ 126 w 127"/>
                <a:gd name="T93" fmla="*/ 29 h 153"/>
                <a:gd name="T94" fmla="*/ 122 w 127"/>
                <a:gd name="T95" fmla="*/ 11 h 153"/>
                <a:gd name="T96" fmla="*/ 96 w 127"/>
                <a:gd name="T97" fmla="*/ 0 h 153"/>
                <a:gd name="T98" fmla="*/ 89 w 127"/>
                <a:gd name="T99" fmla="*/ 0 h 153"/>
                <a:gd name="T100" fmla="*/ 89 w 127"/>
                <a:gd name="T10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53">
                  <a:moveTo>
                    <a:pt x="89" y="8"/>
                  </a:moveTo>
                  <a:cubicBezTo>
                    <a:pt x="91" y="8"/>
                    <a:pt x="93" y="8"/>
                    <a:pt x="96" y="8"/>
                  </a:cubicBezTo>
                  <a:cubicBezTo>
                    <a:pt x="112" y="10"/>
                    <a:pt x="120" y="16"/>
                    <a:pt x="119" y="28"/>
                  </a:cubicBezTo>
                  <a:cubicBezTo>
                    <a:pt x="117" y="45"/>
                    <a:pt x="105" y="60"/>
                    <a:pt x="83" y="75"/>
                  </a:cubicBezTo>
                  <a:cubicBezTo>
                    <a:pt x="96" y="75"/>
                    <a:pt x="103" y="80"/>
                    <a:pt x="104" y="88"/>
                  </a:cubicBezTo>
                  <a:cubicBezTo>
                    <a:pt x="105" y="90"/>
                    <a:pt x="105" y="92"/>
                    <a:pt x="104" y="94"/>
                  </a:cubicBezTo>
                  <a:cubicBezTo>
                    <a:pt x="104" y="103"/>
                    <a:pt x="98" y="112"/>
                    <a:pt x="88" y="121"/>
                  </a:cubicBezTo>
                  <a:cubicBezTo>
                    <a:pt x="81" y="127"/>
                    <a:pt x="72" y="133"/>
                    <a:pt x="61" y="138"/>
                  </a:cubicBezTo>
                  <a:cubicBezTo>
                    <a:pt x="51" y="142"/>
                    <a:pt x="40" y="145"/>
                    <a:pt x="28" y="145"/>
                  </a:cubicBezTo>
                  <a:cubicBezTo>
                    <a:pt x="25" y="145"/>
                    <a:pt x="21" y="144"/>
                    <a:pt x="18" y="144"/>
                  </a:cubicBezTo>
                  <a:cubicBezTo>
                    <a:pt x="16" y="144"/>
                    <a:pt x="13" y="144"/>
                    <a:pt x="11" y="143"/>
                  </a:cubicBezTo>
                  <a:cubicBezTo>
                    <a:pt x="18" y="118"/>
                    <a:pt x="27" y="84"/>
                    <a:pt x="36" y="41"/>
                  </a:cubicBezTo>
                  <a:cubicBezTo>
                    <a:pt x="39" y="29"/>
                    <a:pt x="41" y="20"/>
                    <a:pt x="43" y="13"/>
                  </a:cubicBezTo>
                  <a:cubicBezTo>
                    <a:pt x="47" y="13"/>
                    <a:pt x="54" y="12"/>
                    <a:pt x="66" y="10"/>
                  </a:cubicBezTo>
                  <a:cubicBezTo>
                    <a:pt x="75" y="8"/>
                    <a:pt x="83" y="8"/>
                    <a:pt x="89" y="8"/>
                  </a:cubicBezTo>
                  <a:moveTo>
                    <a:pt x="62" y="69"/>
                  </a:moveTo>
                  <a:cubicBezTo>
                    <a:pt x="70" y="64"/>
                    <a:pt x="76" y="58"/>
                    <a:pt x="80" y="51"/>
                  </a:cubicBezTo>
                  <a:cubicBezTo>
                    <a:pt x="80" y="50"/>
                    <a:pt x="81" y="49"/>
                    <a:pt x="81" y="48"/>
                  </a:cubicBezTo>
                  <a:cubicBezTo>
                    <a:pt x="81" y="46"/>
                    <a:pt x="79" y="45"/>
                    <a:pt x="76" y="45"/>
                  </a:cubicBezTo>
                  <a:cubicBezTo>
                    <a:pt x="74" y="45"/>
                    <a:pt x="71" y="45"/>
                    <a:pt x="67" y="47"/>
                  </a:cubicBezTo>
                  <a:cubicBezTo>
                    <a:pt x="66" y="50"/>
                    <a:pt x="65" y="54"/>
                    <a:pt x="64" y="58"/>
                  </a:cubicBezTo>
                  <a:cubicBezTo>
                    <a:pt x="62" y="69"/>
                    <a:pt x="62" y="69"/>
                    <a:pt x="62" y="69"/>
                  </a:cubicBezTo>
                  <a:moveTo>
                    <a:pt x="55" y="109"/>
                  </a:moveTo>
                  <a:cubicBezTo>
                    <a:pt x="71" y="104"/>
                    <a:pt x="79" y="99"/>
                    <a:pt x="79" y="93"/>
                  </a:cubicBezTo>
                  <a:cubicBezTo>
                    <a:pt x="79" y="90"/>
                    <a:pt x="77" y="89"/>
                    <a:pt x="73" y="89"/>
                  </a:cubicBezTo>
                  <a:cubicBezTo>
                    <a:pt x="69" y="89"/>
                    <a:pt x="64" y="90"/>
                    <a:pt x="58" y="92"/>
                  </a:cubicBezTo>
                  <a:cubicBezTo>
                    <a:pt x="57" y="96"/>
                    <a:pt x="56" y="102"/>
                    <a:pt x="55" y="109"/>
                  </a:cubicBezTo>
                  <a:moveTo>
                    <a:pt x="89" y="0"/>
                  </a:moveTo>
                  <a:cubicBezTo>
                    <a:pt x="89" y="0"/>
                    <a:pt x="89" y="0"/>
                    <a:pt x="89" y="0"/>
                  </a:cubicBezTo>
                  <a:cubicBezTo>
                    <a:pt x="83" y="0"/>
                    <a:pt x="75" y="1"/>
                    <a:pt x="65" y="2"/>
                  </a:cubicBezTo>
                  <a:cubicBezTo>
                    <a:pt x="54" y="4"/>
                    <a:pt x="46" y="5"/>
                    <a:pt x="42" y="5"/>
                  </a:cubicBezTo>
                  <a:cubicBezTo>
                    <a:pt x="36" y="5"/>
                    <a:pt x="36" y="5"/>
                    <a:pt x="36" y="5"/>
                  </a:cubicBezTo>
                  <a:cubicBezTo>
                    <a:pt x="35" y="11"/>
                    <a:pt x="35" y="11"/>
                    <a:pt x="35" y="11"/>
                  </a:cubicBezTo>
                  <a:cubicBezTo>
                    <a:pt x="34" y="18"/>
                    <a:pt x="32" y="28"/>
                    <a:pt x="29" y="39"/>
                  </a:cubicBezTo>
                  <a:cubicBezTo>
                    <a:pt x="19" y="82"/>
                    <a:pt x="10" y="116"/>
                    <a:pt x="3" y="141"/>
                  </a:cubicBezTo>
                  <a:cubicBezTo>
                    <a:pt x="0" y="150"/>
                    <a:pt x="0" y="150"/>
                    <a:pt x="0" y="150"/>
                  </a:cubicBezTo>
                  <a:cubicBezTo>
                    <a:pt x="9" y="151"/>
                    <a:pt x="9" y="151"/>
                    <a:pt x="9" y="151"/>
                  </a:cubicBezTo>
                  <a:cubicBezTo>
                    <a:pt x="12" y="151"/>
                    <a:pt x="15" y="152"/>
                    <a:pt x="17" y="152"/>
                  </a:cubicBezTo>
                  <a:cubicBezTo>
                    <a:pt x="21" y="152"/>
                    <a:pt x="24" y="153"/>
                    <a:pt x="28" y="153"/>
                  </a:cubicBezTo>
                  <a:cubicBezTo>
                    <a:pt x="41" y="153"/>
                    <a:pt x="53" y="150"/>
                    <a:pt x="64" y="145"/>
                  </a:cubicBezTo>
                  <a:cubicBezTo>
                    <a:pt x="75" y="140"/>
                    <a:pt x="85" y="134"/>
                    <a:pt x="94" y="127"/>
                  </a:cubicBezTo>
                  <a:cubicBezTo>
                    <a:pt x="105" y="117"/>
                    <a:pt x="111" y="106"/>
                    <a:pt x="112" y="94"/>
                  </a:cubicBezTo>
                  <a:cubicBezTo>
                    <a:pt x="113" y="92"/>
                    <a:pt x="113" y="89"/>
                    <a:pt x="112" y="87"/>
                  </a:cubicBezTo>
                  <a:cubicBezTo>
                    <a:pt x="112" y="87"/>
                    <a:pt x="112" y="87"/>
                    <a:pt x="112" y="87"/>
                  </a:cubicBezTo>
                  <a:cubicBezTo>
                    <a:pt x="112" y="87"/>
                    <a:pt x="112" y="87"/>
                    <a:pt x="112" y="87"/>
                  </a:cubicBezTo>
                  <a:cubicBezTo>
                    <a:pt x="112" y="82"/>
                    <a:pt x="109" y="76"/>
                    <a:pt x="101" y="71"/>
                  </a:cubicBezTo>
                  <a:cubicBezTo>
                    <a:pt x="117" y="58"/>
                    <a:pt x="125" y="44"/>
                    <a:pt x="126" y="29"/>
                  </a:cubicBezTo>
                  <a:cubicBezTo>
                    <a:pt x="127" y="22"/>
                    <a:pt x="126" y="16"/>
                    <a:pt x="122" y="11"/>
                  </a:cubicBezTo>
                  <a:cubicBezTo>
                    <a:pt x="117" y="5"/>
                    <a:pt x="108" y="1"/>
                    <a:pt x="96" y="0"/>
                  </a:cubicBezTo>
                  <a:cubicBezTo>
                    <a:pt x="94" y="0"/>
                    <a:pt x="92" y="0"/>
                    <a:pt x="89" y="0"/>
                  </a:cubicBezTo>
                  <a:cubicBezTo>
                    <a:pt x="89" y="0"/>
                    <a:pt x="89" y="0"/>
                    <a:pt x="8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8" name="Freeform 103">
              <a:extLst>
                <a:ext uri="{FF2B5EF4-FFF2-40B4-BE49-F238E27FC236}">
                  <a16:creationId xmlns:a16="http://schemas.microsoft.com/office/drawing/2014/main" id="{B96666CB-9B9D-4502-9F6E-3B0E92E901ED}"/>
                </a:ext>
              </a:extLst>
            </p:cNvPr>
            <p:cNvSpPr>
              <a:spLocks noEditPoints="1"/>
            </p:cNvSpPr>
            <p:nvPr/>
          </p:nvSpPr>
          <p:spPr bwMode="auto">
            <a:xfrm>
              <a:off x="8606" y="1302"/>
              <a:ext cx="169" cy="237"/>
            </a:xfrm>
            <a:custGeom>
              <a:avLst/>
              <a:gdLst>
                <a:gd name="T0" fmla="*/ 27 w 81"/>
                <a:gd name="T1" fmla="*/ 114 h 114"/>
                <a:gd name="T2" fmla="*/ 3 w 81"/>
                <a:gd name="T3" fmla="*/ 96 h 114"/>
                <a:gd name="T4" fmla="*/ 0 w 81"/>
                <a:gd name="T5" fmla="*/ 77 h 114"/>
                <a:gd name="T6" fmla="*/ 3 w 81"/>
                <a:gd name="T7" fmla="*/ 56 h 114"/>
                <a:gd name="T8" fmla="*/ 20 w 81"/>
                <a:gd name="T9" fmla="*/ 21 h 114"/>
                <a:gd name="T10" fmla="*/ 54 w 81"/>
                <a:gd name="T11" fmla="*/ 0 h 114"/>
                <a:gd name="T12" fmla="*/ 77 w 81"/>
                <a:gd name="T13" fmla="*/ 18 h 114"/>
                <a:gd name="T14" fmla="*/ 81 w 81"/>
                <a:gd name="T15" fmla="*/ 37 h 114"/>
                <a:gd name="T16" fmla="*/ 78 w 81"/>
                <a:gd name="T17" fmla="*/ 58 h 114"/>
                <a:gd name="T18" fmla="*/ 60 w 81"/>
                <a:gd name="T19" fmla="*/ 93 h 114"/>
                <a:gd name="T20" fmla="*/ 27 w 81"/>
                <a:gd name="T21" fmla="*/ 114 h 114"/>
                <a:gd name="T22" fmla="*/ 49 w 81"/>
                <a:gd name="T23" fmla="*/ 41 h 114"/>
                <a:gd name="T24" fmla="*/ 38 w 81"/>
                <a:gd name="T25" fmla="*/ 51 h 114"/>
                <a:gd name="T26" fmla="*/ 30 w 81"/>
                <a:gd name="T27" fmla="*/ 68 h 114"/>
                <a:gd name="T28" fmla="*/ 29 w 81"/>
                <a:gd name="T29" fmla="*/ 75 h 114"/>
                <a:gd name="T30" fmla="*/ 31 w 81"/>
                <a:gd name="T31" fmla="*/ 82 h 114"/>
                <a:gd name="T32" fmla="*/ 36 w 81"/>
                <a:gd name="T33" fmla="*/ 84 h 114"/>
                <a:gd name="T34" fmla="*/ 46 w 81"/>
                <a:gd name="T35" fmla="*/ 78 h 114"/>
                <a:gd name="T36" fmla="*/ 52 w 81"/>
                <a:gd name="T37" fmla="*/ 65 h 114"/>
                <a:gd name="T38" fmla="*/ 53 w 81"/>
                <a:gd name="T39" fmla="*/ 47 h 114"/>
                <a:gd name="T40" fmla="*/ 49 w 81"/>
                <a:gd name="T41"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14">
                  <a:moveTo>
                    <a:pt x="27" y="114"/>
                  </a:moveTo>
                  <a:cubicBezTo>
                    <a:pt x="19" y="114"/>
                    <a:pt x="9" y="111"/>
                    <a:pt x="3" y="96"/>
                  </a:cubicBezTo>
                  <a:cubicBezTo>
                    <a:pt x="1" y="90"/>
                    <a:pt x="0" y="84"/>
                    <a:pt x="0" y="77"/>
                  </a:cubicBezTo>
                  <a:cubicBezTo>
                    <a:pt x="0" y="71"/>
                    <a:pt x="1" y="64"/>
                    <a:pt x="3" y="56"/>
                  </a:cubicBezTo>
                  <a:cubicBezTo>
                    <a:pt x="6" y="43"/>
                    <a:pt x="12" y="32"/>
                    <a:pt x="20" y="21"/>
                  </a:cubicBezTo>
                  <a:cubicBezTo>
                    <a:pt x="30" y="7"/>
                    <a:pt x="42" y="0"/>
                    <a:pt x="54" y="0"/>
                  </a:cubicBezTo>
                  <a:cubicBezTo>
                    <a:pt x="62" y="0"/>
                    <a:pt x="72" y="4"/>
                    <a:pt x="77" y="18"/>
                  </a:cubicBezTo>
                  <a:cubicBezTo>
                    <a:pt x="80" y="24"/>
                    <a:pt x="81" y="31"/>
                    <a:pt x="81" y="37"/>
                  </a:cubicBezTo>
                  <a:cubicBezTo>
                    <a:pt x="81" y="44"/>
                    <a:pt x="80" y="51"/>
                    <a:pt x="78" y="58"/>
                  </a:cubicBezTo>
                  <a:cubicBezTo>
                    <a:pt x="74" y="71"/>
                    <a:pt x="69" y="83"/>
                    <a:pt x="60" y="93"/>
                  </a:cubicBezTo>
                  <a:cubicBezTo>
                    <a:pt x="50" y="107"/>
                    <a:pt x="39" y="114"/>
                    <a:pt x="27" y="114"/>
                  </a:cubicBezTo>
                  <a:close/>
                  <a:moveTo>
                    <a:pt x="49" y="41"/>
                  </a:moveTo>
                  <a:cubicBezTo>
                    <a:pt x="46" y="41"/>
                    <a:pt x="42" y="44"/>
                    <a:pt x="38" y="51"/>
                  </a:cubicBezTo>
                  <a:cubicBezTo>
                    <a:pt x="34" y="57"/>
                    <a:pt x="32" y="62"/>
                    <a:pt x="30" y="68"/>
                  </a:cubicBezTo>
                  <a:cubicBezTo>
                    <a:pt x="30" y="70"/>
                    <a:pt x="29" y="73"/>
                    <a:pt x="29" y="75"/>
                  </a:cubicBezTo>
                  <a:cubicBezTo>
                    <a:pt x="29" y="78"/>
                    <a:pt x="30" y="80"/>
                    <a:pt x="31" y="82"/>
                  </a:cubicBezTo>
                  <a:cubicBezTo>
                    <a:pt x="32" y="83"/>
                    <a:pt x="34" y="84"/>
                    <a:pt x="36" y="84"/>
                  </a:cubicBezTo>
                  <a:cubicBezTo>
                    <a:pt x="40" y="84"/>
                    <a:pt x="43" y="82"/>
                    <a:pt x="46" y="78"/>
                  </a:cubicBezTo>
                  <a:cubicBezTo>
                    <a:pt x="49" y="74"/>
                    <a:pt x="51" y="70"/>
                    <a:pt x="52" y="65"/>
                  </a:cubicBezTo>
                  <a:cubicBezTo>
                    <a:pt x="54" y="59"/>
                    <a:pt x="54" y="53"/>
                    <a:pt x="53" y="47"/>
                  </a:cubicBezTo>
                  <a:cubicBezTo>
                    <a:pt x="52" y="41"/>
                    <a:pt x="50" y="41"/>
                    <a:pt x="49" y="41"/>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9" name="Freeform 104">
              <a:extLst>
                <a:ext uri="{FF2B5EF4-FFF2-40B4-BE49-F238E27FC236}">
                  <a16:creationId xmlns:a16="http://schemas.microsoft.com/office/drawing/2014/main" id="{53A5C162-616C-4358-9A3E-6363309EE2E4}"/>
                </a:ext>
              </a:extLst>
            </p:cNvPr>
            <p:cNvSpPr>
              <a:spLocks noEditPoints="1"/>
            </p:cNvSpPr>
            <p:nvPr/>
          </p:nvSpPr>
          <p:spPr bwMode="auto">
            <a:xfrm>
              <a:off x="8598" y="1294"/>
              <a:ext cx="186" cy="254"/>
            </a:xfrm>
            <a:custGeom>
              <a:avLst/>
              <a:gdLst>
                <a:gd name="T0" fmla="*/ 58 w 89"/>
                <a:gd name="T1" fmla="*/ 8 h 122"/>
                <a:gd name="T2" fmla="*/ 78 w 89"/>
                <a:gd name="T3" fmla="*/ 24 h 122"/>
                <a:gd name="T4" fmla="*/ 81 w 89"/>
                <a:gd name="T5" fmla="*/ 41 h 122"/>
                <a:gd name="T6" fmla="*/ 78 w 89"/>
                <a:gd name="T7" fmla="*/ 61 h 122"/>
                <a:gd name="T8" fmla="*/ 61 w 89"/>
                <a:gd name="T9" fmla="*/ 95 h 122"/>
                <a:gd name="T10" fmla="*/ 31 w 89"/>
                <a:gd name="T11" fmla="*/ 114 h 122"/>
                <a:gd name="T12" fmla="*/ 11 w 89"/>
                <a:gd name="T13" fmla="*/ 98 h 122"/>
                <a:gd name="T14" fmla="*/ 8 w 89"/>
                <a:gd name="T15" fmla="*/ 81 h 122"/>
                <a:gd name="T16" fmla="*/ 11 w 89"/>
                <a:gd name="T17" fmla="*/ 61 h 122"/>
                <a:gd name="T18" fmla="*/ 27 w 89"/>
                <a:gd name="T19" fmla="*/ 27 h 122"/>
                <a:gd name="T20" fmla="*/ 58 w 89"/>
                <a:gd name="T21" fmla="*/ 8 h 122"/>
                <a:gd name="T22" fmla="*/ 40 w 89"/>
                <a:gd name="T23" fmla="*/ 92 h 122"/>
                <a:gd name="T24" fmla="*/ 53 w 89"/>
                <a:gd name="T25" fmla="*/ 84 h 122"/>
                <a:gd name="T26" fmla="*/ 60 w 89"/>
                <a:gd name="T27" fmla="*/ 70 h 122"/>
                <a:gd name="T28" fmla="*/ 61 w 89"/>
                <a:gd name="T29" fmla="*/ 50 h 122"/>
                <a:gd name="T30" fmla="*/ 53 w 89"/>
                <a:gd name="T31" fmla="*/ 41 h 122"/>
                <a:gd name="T32" fmla="*/ 39 w 89"/>
                <a:gd name="T33" fmla="*/ 53 h 122"/>
                <a:gd name="T34" fmla="*/ 30 w 89"/>
                <a:gd name="T35" fmla="*/ 71 h 122"/>
                <a:gd name="T36" fmla="*/ 29 w 89"/>
                <a:gd name="T37" fmla="*/ 79 h 122"/>
                <a:gd name="T38" fmla="*/ 32 w 89"/>
                <a:gd name="T39" fmla="*/ 88 h 122"/>
                <a:gd name="T40" fmla="*/ 40 w 89"/>
                <a:gd name="T41" fmla="*/ 92 h 122"/>
                <a:gd name="T42" fmla="*/ 58 w 89"/>
                <a:gd name="T43" fmla="*/ 0 h 122"/>
                <a:gd name="T44" fmla="*/ 21 w 89"/>
                <a:gd name="T45" fmla="*/ 22 h 122"/>
                <a:gd name="T46" fmla="*/ 3 w 89"/>
                <a:gd name="T47" fmla="*/ 59 h 122"/>
                <a:gd name="T48" fmla="*/ 0 w 89"/>
                <a:gd name="T49" fmla="*/ 81 h 122"/>
                <a:gd name="T50" fmla="*/ 3 w 89"/>
                <a:gd name="T51" fmla="*/ 101 h 122"/>
                <a:gd name="T52" fmla="*/ 31 w 89"/>
                <a:gd name="T53" fmla="*/ 122 h 122"/>
                <a:gd name="T54" fmla="*/ 68 w 89"/>
                <a:gd name="T55" fmla="*/ 100 h 122"/>
                <a:gd name="T56" fmla="*/ 86 w 89"/>
                <a:gd name="T57" fmla="*/ 63 h 122"/>
                <a:gd name="T58" fmla="*/ 89 w 89"/>
                <a:gd name="T59" fmla="*/ 41 h 122"/>
                <a:gd name="T60" fmla="*/ 85 w 89"/>
                <a:gd name="T61" fmla="*/ 21 h 122"/>
                <a:gd name="T62" fmla="*/ 58 w 89"/>
                <a:gd name="T63" fmla="*/ 0 h 122"/>
                <a:gd name="T64" fmla="*/ 40 w 89"/>
                <a:gd name="T65" fmla="*/ 84 h 122"/>
                <a:gd name="T66" fmla="*/ 38 w 89"/>
                <a:gd name="T67" fmla="*/ 83 h 122"/>
                <a:gd name="T68" fmla="*/ 37 w 89"/>
                <a:gd name="T69" fmla="*/ 79 h 122"/>
                <a:gd name="T70" fmla="*/ 38 w 89"/>
                <a:gd name="T71" fmla="*/ 73 h 122"/>
                <a:gd name="T72" fmla="*/ 45 w 89"/>
                <a:gd name="T73" fmla="*/ 57 h 122"/>
                <a:gd name="T74" fmla="*/ 53 w 89"/>
                <a:gd name="T75" fmla="*/ 49 h 122"/>
                <a:gd name="T76" fmla="*/ 53 w 89"/>
                <a:gd name="T77" fmla="*/ 52 h 122"/>
                <a:gd name="T78" fmla="*/ 52 w 89"/>
                <a:gd name="T79" fmla="*/ 68 h 122"/>
                <a:gd name="T80" fmla="*/ 47 w 89"/>
                <a:gd name="T81" fmla="*/ 79 h 122"/>
                <a:gd name="T82" fmla="*/ 40 w 89"/>
                <a:gd name="T83" fmla="*/ 8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122">
                  <a:moveTo>
                    <a:pt x="58" y="8"/>
                  </a:moveTo>
                  <a:cubicBezTo>
                    <a:pt x="67" y="8"/>
                    <a:pt x="74" y="14"/>
                    <a:pt x="78" y="24"/>
                  </a:cubicBezTo>
                  <a:cubicBezTo>
                    <a:pt x="80" y="29"/>
                    <a:pt x="81" y="35"/>
                    <a:pt x="81" y="41"/>
                  </a:cubicBezTo>
                  <a:cubicBezTo>
                    <a:pt x="81" y="47"/>
                    <a:pt x="80" y="54"/>
                    <a:pt x="78" y="61"/>
                  </a:cubicBezTo>
                  <a:cubicBezTo>
                    <a:pt x="75" y="73"/>
                    <a:pt x="69" y="85"/>
                    <a:pt x="61" y="95"/>
                  </a:cubicBezTo>
                  <a:cubicBezTo>
                    <a:pt x="52" y="107"/>
                    <a:pt x="41" y="114"/>
                    <a:pt x="31" y="114"/>
                  </a:cubicBezTo>
                  <a:cubicBezTo>
                    <a:pt x="21" y="114"/>
                    <a:pt x="15" y="109"/>
                    <a:pt x="11" y="98"/>
                  </a:cubicBezTo>
                  <a:cubicBezTo>
                    <a:pt x="9" y="93"/>
                    <a:pt x="8" y="88"/>
                    <a:pt x="8" y="81"/>
                  </a:cubicBezTo>
                  <a:cubicBezTo>
                    <a:pt x="8" y="75"/>
                    <a:pt x="9" y="68"/>
                    <a:pt x="11" y="61"/>
                  </a:cubicBezTo>
                  <a:cubicBezTo>
                    <a:pt x="14" y="49"/>
                    <a:pt x="19" y="38"/>
                    <a:pt x="27" y="27"/>
                  </a:cubicBezTo>
                  <a:cubicBezTo>
                    <a:pt x="37" y="15"/>
                    <a:pt x="47" y="8"/>
                    <a:pt x="58" y="8"/>
                  </a:cubicBezTo>
                  <a:moveTo>
                    <a:pt x="40" y="92"/>
                  </a:moveTo>
                  <a:cubicBezTo>
                    <a:pt x="45" y="92"/>
                    <a:pt x="49" y="89"/>
                    <a:pt x="53" y="84"/>
                  </a:cubicBezTo>
                  <a:cubicBezTo>
                    <a:pt x="57" y="80"/>
                    <a:pt x="59" y="75"/>
                    <a:pt x="60" y="70"/>
                  </a:cubicBezTo>
                  <a:cubicBezTo>
                    <a:pt x="62" y="63"/>
                    <a:pt x="62" y="57"/>
                    <a:pt x="61" y="50"/>
                  </a:cubicBezTo>
                  <a:cubicBezTo>
                    <a:pt x="60" y="44"/>
                    <a:pt x="58" y="41"/>
                    <a:pt x="53" y="41"/>
                  </a:cubicBezTo>
                  <a:cubicBezTo>
                    <a:pt x="49" y="41"/>
                    <a:pt x="44" y="45"/>
                    <a:pt x="39" y="53"/>
                  </a:cubicBezTo>
                  <a:cubicBezTo>
                    <a:pt x="35" y="59"/>
                    <a:pt x="32" y="65"/>
                    <a:pt x="30" y="71"/>
                  </a:cubicBezTo>
                  <a:cubicBezTo>
                    <a:pt x="30" y="74"/>
                    <a:pt x="29" y="77"/>
                    <a:pt x="29" y="79"/>
                  </a:cubicBezTo>
                  <a:cubicBezTo>
                    <a:pt x="29" y="83"/>
                    <a:pt x="30" y="86"/>
                    <a:pt x="32" y="88"/>
                  </a:cubicBezTo>
                  <a:cubicBezTo>
                    <a:pt x="34" y="90"/>
                    <a:pt x="37" y="92"/>
                    <a:pt x="40" y="92"/>
                  </a:cubicBezTo>
                  <a:moveTo>
                    <a:pt x="58" y="0"/>
                  </a:moveTo>
                  <a:cubicBezTo>
                    <a:pt x="45" y="0"/>
                    <a:pt x="32" y="8"/>
                    <a:pt x="21" y="22"/>
                  </a:cubicBezTo>
                  <a:cubicBezTo>
                    <a:pt x="12" y="34"/>
                    <a:pt x="6" y="46"/>
                    <a:pt x="3" y="59"/>
                  </a:cubicBezTo>
                  <a:cubicBezTo>
                    <a:pt x="1" y="67"/>
                    <a:pt x="0" y="74"/>
                    <a:pt x="0" y="81"/>
                  </a:cubicBezTo>
                  <a:cubicBezTo>
                    <a:pt x="0" y="88"/>
                    <a:pt x="1" y="95"/>
                    <a:pt x="3" y="101"/>
                  </a:cubicBezTo>
                  <a:cubicBezTo>
                    <a:pt x="10" y="118"/>
                    <a:pt x="22" y="122"/>
                    <a:pt x="31" y="122"/>
                  </a:cubicBezTo>
                  <a:cubicBezTo>
                    <a:pt x="44" y="122"/>
                    <a:pt x="56" y="114"/>
                    <a:pt x="68" y="100"/>
                  </a:cubicBezTo>
                  <a:cubicBezTo>
                    <a:pt x="76" y="89"/>
                    <a:pt x="82" y="76"/>
                    <a:pt x="86" y="63"/>
                  </a:cubicBezTo>
                  <a:cubicBezTo>
                    <a:pt x="88" y="55"/>
                    <a:pt x="89" y="48"/>
                    <a:pt x="89" y="41"/>
                  </a:cubicBezTo>
                  <a:cubicBezTo>
                    <a:pt x="89" y="34"/>
                    <a:pt x="87" y="27"/>
                    <a:pt x="85" y="21"/>
                  </a:cubicBezTo>
                  <a:cubicBezTo>
                    <a:pt x="79" y="4"/>
                    <a:pt x="67" y="0"/>
                    <a:pt x="58" y="0"/>
                  </a:cubicBezTo>
                  <a:close/>
                  <a:moveTo>
                    <a:pt x="40" y="84"/>
                  </a:moveTo>
                  <a:cubicBezTo>
                    <a:pt x="39" y="84"/>
                    <a:pt x="38" y="83"/>
                    <a:pt x="38" y="83"/>
                  </a:cubicBezTo>
                  <a:cubicBezTo>
                    <a:pt x="38" y="82"/>
                    <a:pt x="37" y="81"/>
                    <a:pt x="37" y="79"/>
                  </a:cubicBezTo>
                  <a:cubicBezTo>
                    <a:pt x="37" y="77"/>
                    <a:pt x="38" y="75"/>
                    <a:pt x="38" y="73"/>
                  </a:cubicBezTo>
                  <a:cubicBezTo>
                    <a:pt x="39" y="68"/>
                    <a:pt x="42" y="62"/>
                    <a:pt x="45" y="57"/>
                  </a:cubicBezTo>
                  <a:cubicBezTo>
                    <a:pt x="49" y="51"/>
                    <a:pt x="52" y="50"/>
                    <a:pt x="53" y="49"/>
                  </a:cubicBezTo>
                  <a:cubicBezTo>
                    <a:pt x="53" y="50"/>
                    <a:pt x="53" y="50"/>
                    <a:pt x="53" y="52"/>
                  </a:cubicBezTo>
                  <a:cubicBezTo>
                    <a:pt x="54" y="57"/>
                    <a:pt x="54" y="62"/>
                    <a:pt x="52" y="68"/>
                  </a:cubicBezTo>
                  <a:cubicBezTo>
                    <a:pt x="51" y="72"/>
                    <a:pt x="49" y="76"/>
                    <a:pt x="47" y="79"/>
                  </a:cubicBezTo>
                  <a:cubicBezTo>
                    <a:pt x="44" y="84"/>
                    <a:pt x="41" y="84"/>
                    <a:pt x="40"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0" name="Freeform 105">
              <a:extLst>
                <a:ext uri="{FF2B5EF4-FFF2-40B4-BE49-F238E27FC236}">
                  <a16:creationId xmlns:a16="http://schemas.microsoft.com/office/drawing/2014/main" id="{CF5BB862-6F2F-4910-A793-D26827F766E9}"/>
                </a:ext>
              </a:extLst>
            </p:cNvPr>
            <p:cNvSpPr>
              <a:spLocks noEditPoints="1"/>
            </p:cNvSpPr>
            <p:nvPr/>
          </p:nvSpPr>
          <p:spPr bwMode="auto">
            <a:xfrm>
              <a:off x="8738" y="1310"/>
              <a:ext cx="158" cy="221"/>
            </a:xfrm>
            <a:custGeom>
              <a:avLst/>
              <a:gdLst>
                <a:gd name="T0" fmla="*/ 25 w 76"/>
                <a:gd name="T1" fmla="*/ 106 h 106"/>
                <a:gd name="T2" fmla="*/ 3 w 76"/>
                <a:gd name="T3" fmla="*/ 89 h 106"/>
                <a:gd name="T4" fmla="*/ 0 w 76"/>
                <a:gd name="T5" fmla="*/ 72 h 106"/>
                <a:gd name="T6" fmla="*/ 3 w 76"/>
                <a:gd name="T7" fmla="*/ 52 h 106"/>
                <a:gd name="T8" fmla="*/ 19 w 76"/>
                <a:gd name="T9" fmla="*/ 19 h 106"/>
                <a:gd name="T10" fmla="*/ 51 w 76"/>
                <a:gd name="T11" fmla="*/ 0 h 106"/>
                <a:gd name="T12" fmla="*/ 73 w 76"/>
                <a:gd name="T13" fmla="*/ 17 h 106"/>
                <a:gd name="T14" fmla="*/ 76 w 76"/>
                <a:gd name="T15" fmla="*/ 35 h 106"/>
                <a:gd name="T16" fmla="*/ 73 w 76"/>
                <a:gd name="T17" fmla="*/ 54 h 106"/>
                <a:gd name="T18" fmla="*/ 57 w 76"/>
                <a:gd name="T19" fmla="*/ 87 h 106"/>
                <a:gd name="T20" fmla="*/ 25 w 76"/>
                <a:gd name="T21" fmla="*/ 106 h 106"/>
                <a:gd name="T22" fmla="*/ 46 w 76"/>
                <a:gd name="T23" fmla="*/ 38 h 106"/>
                <a:gd name="T24" fmla="*/ 36 w 76"/>
                <a:gd name="T25" fmla="*/ 47 h 106"/>
                <a:gd name="T26" fmla="*/ 29 w 76"/>
                <a:gd name="T27" fmla="*/ 63 h 106"/>
                <a:gd name="T28" fmla="*/ 28 w 76"/>
                <a:gd name="T29" fmla="*/ 70 h 106"/>
                <a:gd name="T30" fmla="*/ 29 w 76"/>
                <a:gd name="T31" fmla="*/ 76 h 106"/>
                <a:gd name="T32" fmla="*/ 34 w 76"/>
                <a:gd name="T33" fmla="*/ 77 h 106"/>
                <a:gd name="T34" fmla="*/ 43 w 76"/>
                <a:gd name="T35" fmla="*/ 72 h 106"/>
                <a:gd name="T36" fmla="*/ 49 w 76"/>
                <a:gd name="T37" fmla="*/ 60 h 106"/>
                <a:gd name="T38" fmla="*/ 50 w 76"/>
                <a:gd name="T39" fmla="*/ 44 h 106"/>
                <a:gd name="T40" fmla="*/ 46 w 76"/>
                <a:gd name="T41"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6">
                  <a:moveTo>
                    <a:pt x="25" y="106"/>
                  </a:moveTo>
                  <a:cubicBezTo>
                    <a:pt x="18" y="106"/>
                    <a:pt x="8" y="103"/>
                    <a:pt x="3" y="89"/>
                  </a:cubicBezTo>
                  <a:cubicBezTo>
                    <a:pt x="1" y="84"/>
                    <a:pt x="0" y="78"/>
                    <a:pt x="0" y="72"/>
                  </a:cubicBezTo>
                  <a:cubicBezTo>
                    <a:pt x="0" y="66"/>
                    <a:pt x="1" y="59"/>
                    <a:pt x="3" y="52"/>
                  </a:cubicBezTo>
                  <a:cubicBezTo>
                    <a:pt x="6" y="40"/>
                    <a:pt x="11" y="29"/>
                    <a:pt x="19" y="19"/>
                  </a:cubicBezTo>
                  <a:cubicBezTo>
                    <a:pt x="29" y="7"/>
                    <a:pt x="39" y="0"/>
                    <a:pt x="51" y="0"/>
                  </a:cubicBezTo>
                  <a:cubicBezTo>
                    <a:pt x="58" y="0"/>
                    <a:pt x="67" y="3"/>
                    <a:pt x="73" y="17"/>
                  </a:cubicBezTo>
                  <a:cubicBezTo>
                    <a:pt x="75" y="23"/>
                    <a:pt x="76" y="28"/>
                    <a:pt x="76" y="35"/>
                  </a:cubicBezTo>
                  <a:cubicBezTo>
                    <a:pt x="76" y="41"/>
                    <a:pt x="75" y="47"/>
                    <a:pt x="73" y="54"/>
                  </a:cubicBezTo>
                  <a:cubicBezTo>
                    <a:pt x="70" y="66"/>
                    <a:pt x="64" y="77"/>
                    <a:pt x="57" y="87"/>
                  </a:cubicBezTo>
                  <a:cubicBezTo>
                    <a:pt x="47" y="99"/>
                    <a:pt x="36" y="106"/>
                    <a:pt x="25" y="106"/>
                  </a:cubicBezTo>
                  <a:close/>
                  <a:moveTo>
                    <a:pt x="46" y="38"/>
                  </a:moveTo>
                  <a:cubicBezTo>
                    <a:pt x="43" y="38"/>
                    <a:pt x="40" y="42"/>
                    <a:pt x="36" y="47"/>
                  </a:cubicBezTo>
                  <a:cubicBezTo>
                    <a:pt x="33" y="53"/>
                    <a:pt x="30" y="58"/>
                    <a:pt x="29" y="63"/>
                  </a:cubicBezTo>
                  <a:cubicBezTo>
                    <a:pt x="28" y="66"/>
                    <a:pt x="28" y="68"/>
                    <a:pt x="28" y="70"/>
                  </a:cubicBezTo>
                  <a:cubicBezTo>
                    <a:pt x="28" y="72"/>
                    <a:pt x="28" y="74"/>
                    <a:pt x="29" y="76"/>
                  </a:cubicBezTo>
                  <a:cubicBezTo>
                    <a:pt x="31" y="77"/>
                    <a:pt x="32" y="77"/>
                    <a:pt x="34" y="77"/>
                  </a:cubicBezTo>
                  <a:cubicBezTo>
                    <a:pt x="37" y="77"/>
                    <a:pt x="40" y="76"/>
                    <a:pt x="43" y="72"/>
                  </a:cubicBezTo>
                  <a:cubicBezTo>
                    <a:pt x="46" y="69"/>
                    <a:pt x="48" y="65"/>
                    <a:pt x="49" y="60"/>
                  </a:cubicBezTo>
                  <a:cubicBezTo>
                    <a:pt x="50" y="54"/>
                    <a:pt x="50" y="49"/>
                    <a:pt x="50" y="44"/>
                  </a:cubicBezTo>
                  <a:cubicBezTo>
                    <a:pt x="49" y="38"/>
                    <a:pt x="47" y="38"/>
                    <a:pt x="46" y="38"/>
                  </a:cubicBez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1" name="Freeform 106">
              <a:extLst>
                <a:ext uri="{FF2B5EF4-FFF2-40B4-BE49-F238E27FC236}">
                  <a16:creationId xmlns:a16="http://schemas.microsoft.com/office/drawing/2014/main" id="{5462A9DA-1407-4693-82BE-389D2A6ED4BB}"/>
                </a:ext>
              </a:extLst>
            </p:cNvPr>
            <p:cNvSpPr>
              <a:spLocks noEditPoints="1"/>
            </p:cNvSpPr>
            <p:nvPr/>
          </p:nvSpPr>
          <p:spPr bwMode="auto">
            <a:xfrm>
              <a:off x="8729" y="1302"/>
              <a:ext cx="175" cy="237"/>
            </a:xfrm>
            <a:custGeom>
              <a:avLst/>
              <a:gdLst>
                <a:gd name="T0" fmla="*/ 55 w 84"/>
                <a:gd name="T1" fmla="*/ 8 h 114"/>
                <a:gd name="T2" fmla="*/ 73 w 84"/>
                <a:gd name="T3" fmla="*/ 23 h 114"/>
                <a:gd name="T4" fmla="*/ 76 w 84"/>
                <a:gd name="T5" fmla="*/ 39 h 114"/>
                <a:gd name="T6" fmla="*/ 73 w 84"/>
                <a:gd name="T7" fmla="*/ 57 h 114"/>
                <a:gd name="T8" fmla="*/ 58 w 84"/>
                <a:gd name="T9" fmla="*/ 88 h 114"/>
                <a:gd name="T10" fmla="*/ 29 w 84"/>
                <a:gd name="T11" fmla="*/ 106 h 114"/>
                <a:gd name="T12" fmla="*/ 11 w 84"/>
                <a:gd name="T13" fmla="*/ 92 h 114"/>
                <a:gd name="T14" fmla="*/ 8 w 84"/>
                <a:gd name="T15" fmla="*/ 76 h 114"/>
                <a:gd name="T16" fmla="*/ 11 w 84"/>
                <a:gd name="T17" fmla="*/ 57 h 114"/>
                <a:gd name="T18" fmla="*/ 26 w 84"/>
                <a:gd name="T19" fmla="*/ 26 h 114"/>
                <a:gd name="T20" fmla="*/ 55 w 84"/>
                <a:gd name="T21" fmla="*/ 8 h 114"/>
                <a:gd name="T22" fmla="*/ 38 w 84"/>
                <a:gd name="T23" fmla="*/ 85 h 114"/>
                <a:gd name="T24" fmla="*/ 50 w 84"/>
                <a:gd name="T25" fmla="*/ 78 h 114"/>
                <a:gd name="T26" fmla="*/ 57 w 84"/>
                <a:gd name="T27" fmla="*/ 65 h 114"/>
                <a:gd name="T28" fmla="*/ 58 w 84"/>
                <a:gd name="T29" fmla="*/ 47 h 114"/>
                <a:gd name="T30" fmla="*/ 50 w 84"/>
                <a:gd name="T31" fmla="*/ 38 h 114"/>
                <a:gd name="T32" fmla="*/ 37 w 84"/>
                <a:gd name="T33" fmla="*/ 49 h 114"/>
                <a:gd name="T34" fmla="*/ 29 w 84"/>
                <a:gd name="T35" fmla="*/ 66 h 114"/>
                <a:gd name="T36" fmla="*/ 28 w 84"/>
                <a:gd name="T37" fmla="*/ 74 h 114"/>
                <a:gd name="T38" fmla="*/ 30 w 84"/>
                <a:gd name="T39" fmla="*/ 82 h 114"/>
                <a:gd name="T40" fmla="*/ 38 w 84"/>
                <a:gd name="T41" fmla="*/ 85 h 114"/>
                <a:gd name="T42" fmla="*/ 55 w 84"/>
                <a:gd name="T43" fmla="*/ 0 h 114"/>
                <a:gd name="T44" fmla="*/ 20 w 84"/>
                <a:gd name="T45" fmla="*/ 21 h 114"/>
                <a:gd name="T46" fmla="*/ 3 w 84"/>
                <a:gd name="T47" fmla="*/ 55 h 114"/>
                <a:gd name="T48" fmla="*/ 0 w 84"/>
                <a:gd name="T49" fmla="*/ 76 h 114"/>
                <a:gd name="T50" fmla="*/ 3 w 84"/>
                <a:gd name="T51" fmla="*/ 94 h 114"/>
                <a:gd name="T52" fmla="*/ 29 w 84"/>
                <a:gd name="T53" fmla="*/ 114 h 114"/>
                <a:gd name="T54" fmla="*/ 64 w 84"/>
                <a:gd name="T55" fmla="*/ 93 h 114"/>
                <a:gd name="T56" fmla="*/ 81 w 84"/>
                <a:gd name="T57" fmla="*/ 59 h 114"/>
                <a:gd name="T58" fmla="*/ 84 w 84"/>
                <a:gd name="T59" fmla="*/ 39 h 114"/>
                <a:gd name="T60" fmla="*/ 80 w 84"/>
                <a:gd name="T61" fmla="*/ 20 h 114"/>
                <a:gd name="T62" fmla="*/ 55 w 84"/>
                <a:gd name="T63" fmla="*/ 0 h 114"/>
                <a:gd name="T64" fmla="*/ 38 w 84"/>
                <a:gd name="T65" fmla="*/ 77 h 114"/>
                <a:gd name="T66" fmla="*/ 37 w 84"/>
                <a:gd name="T67" fmla="*/ 77 h 114"/>
                <a:gd name="T68" fmla="*/ 36 w 84"/>
                <a:gd name="T69" fmla="*/ 74 h 114"/>
                <a:gd name="T70" fmla="*/ 37 w 84"/>
                <a:gd name="T71" fmla="*/ 68 h 114"/>
                <a:gd name="T72" fmla="*/ 43 w 84"/>
                <a:gd name="T73" fmla="*/ 54 h 114"/>
                <a:gd name="T74" fmla="*/ 49 w 84"/>
                <a:gd name="T75" fmla="*/ 47 h 114"/>
                <a:gd name="T76" fmla="*/ 50 w 84"/>
                <a:gd name="T77" fmla="*/ 48 h 114"/>
                <a:gd name="T78" fmla="*/ 49 w 84"/>
                <a:gd name="T79" fmla="*/ 63 h 114"/>
                <a:gd name="T80" fmla="*/ 44 w 84"/>
                <a:gd name="T81" fmla="*/ 73 h 114"/>
                <a:gd name="T82" fmla="*/ 38 w 84"/>
                <a:gd name="T83" fmla="*/ 7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114">
                  <a:moveTo>
                    <a:pt x="55" y="8"/>
                  </a:moveTo>
                  <a:cubicBezTo>
                    <a:pt x="63" y="8"/>
                    <a:pt x="69" y="13"/>
                    <a:pt x="73" y="23"/>
                  </a:cubicBezTo>
                  <a:cubicBezTo>
                    <a:pt x="75" y="28"/>
                    <a:pt x="76" y="33"/>
                    <a:pt x="76" y="39"/>
                  </a:cubicBezTo>
                  <a:cubicBezTo>
                    <a:pt x="76" y="44"/>
                    <a:pt x="75" y="51"/>
                    <a:pt x="73" y="57"/>
                  </a:cubicBezTo>
                  <a:cubicBezTo>
                    <a:pt x="70" y="68"/>
                    <a:pt x="65" y="79"/>
                    <a:pt x="58" y="88"/>
                  </a:cubicBezTo>
                  <a:cubicBezTo>
                    <a:pt x="49" y="100"/>
                    <a:pt x="39" y="106"/>
                    <a:pt x="29" y="106"/>
                  </a:cubicBezTo>
                  <a:cubicBezTo>
                    <a:pt x="20" y="106"/>
                    <a:pt x="14" y="101"/>
                    <a:pt x="11" y="92"/>
                  </a:cubicBezTo>
                  <a:cubicBezTo>
                    <a:pt x="9" y="87"/>
                    <a:pt x="8" y="82"/>
                    <a:pt x="8" y="76"/>
                  </a:cubicBezTo>
                  <a:cubicBezTo>
                    <a:pt x="8" y="70"/>
                    <a:pt x="9" y="64"/>
                    <a:pt x="11" y="57"/>
                  </a:cubicBezTo>
                  <a:cubicBezTo>
                    <a:pt x="14" y="46"/>
                    <a:pt x="19" y="35"/>
                    <a:pt x="26" y="26"/>
                  </a:cubicBezTo>
                  <a:cubicBezTo>
                    <a:pt x="35" y="14"/>
                    <a:pt x="45" y="8"/>
                    <a:pt x="55" y="8"/>
                  </a:cubicBezTo>
                  <a:moveTo>
                    <a:pt x="38" y="85"/>
                  </a:moveTo>
                  <a:cubicBezTo>
                    <a:pt x="43" y="85"/>
                    <a:pt x="47" y="83"/>
                    <a:pt x="50" y="78"/>
                  </a:cubicBezTo>
                  <a:cubicBezTo>
                    <a:pt x="53" y="75"/>
                    <a:pt x="55" y="70"/>
                    <a:pt x="57" y="65"/>
                  </a:cubicBezTo>
                  <a:cubicBezTo>
                    <a:pt x="58" y="59"/>
                    <a:pt x="58" y="53"/>
                    <a:pt x="58" y="47"/>
                  </a:cubicBezTo>
                  <a:cubicBezTo>
                    <a:pt x="57" y="41"/>
                    <a:pt x="54" y="38"/>
                    <a:pt x="50" y="38"/>
                  </a:cubicBezTo>
                  <a:cubicBezTo>
                    <a:pt x="46" y="38"/>
                    <a:pt x="41" y="42"/>
                    <a:pt x="37" y="49"/>
                  </a:cubicBezTo>
                  <a:cubicBezTo>
                    <a:pt x="33" y="55"/>
                    <a:pt x="30" y="61"/>
                    <a:pt x="29" y="66"/>
                  </a:cubicBezTo>
                  <a:cubicBezTo>
                    <a:pt x="28" y="69"/>
                    <a:pt x="28" y="72"/>
                    <a:pt x="28" y="74"/>
                  </a:cubicBezTo>
                  <a:cubicBezTo>
                    <a:pt x="28" y="77"/>
                    <a:pt x="29" y="80"/>
                    <a:pt x="30" y="82"/>
                  </a:cubicBezTo>
                  <a:cubicBezTo>
                    <a:pt x="32" y="84"/>
                    <a:pt x="35" y="85"/>
                    <a:pt x="38" y="85"/>
                  </a:cubicBezTo>
                  <a:moveTo>
                    <a:pt x="55" y="0"/>
                  </a:moveTo>
                  <a:cubicBezTo>
                    <a:pt x="42" y="0"/>
                    <a:pt x="30" y="7"/>
                    <a:pt x="20" y="21"/>
                  </a:cubicBezTo>
                  <a:cubicBezTo>
                    <a:pt x="12" y="31"/>
                    <a:pt x="6" y="43"/>
                    <a:pt x="3" y="55"/>
                  </a:cubicBezTo>
                  <a:cubicBezTo>
                    <a:pt x="1" y="62"/>
                    <a:pt x="0" y="69"/>
                    <a:pt x="0" y="76"/>
                  </a:cubicBezTo>
                  <a:cubicBezTo>
                    <a:pt x="0" y="83"/>
                    <a:pt x="1" y="89"/>
                    <a:pt x="3" y="94"/>
                  </a:cubicBezTo>
                  <a:cubicBezTo>
                    <a:pt x="9" y="110"/>
                    <a:pt x="21" y="114"/>
                    <a:pt x="29" y="114"/>
                  </a:cubicBezTo>
                  <a:cubicBezTo>
                    <a:pt x="42" y="114"/>
                    <a:pt x="53" y="107"/>
                    <a:pt x="64" y="93"/>
                  </a:cubicBezTo>
                  <a:cubicBezTo>
                    <a:pt x="72" y="83"/>
                    <a:pt x="78" y="71"/>
                    <a:pt x="81" y="59"/>
                  </a:cubicBezTo>
                  <a:cubicBezTo>
                    <a:pt x="83" y="52"/>
                    <a:pt x="84" y="45"/>
                    <a:pt x="84" y="39"/>
                  </a:cubicBezTo>
                  <a:cubicBezTo>
                    <a:pt x="84" y="32"/>
                    <a:pt x="82" y="26"/>
                    <a:pt x="80" y="20"/>
                  </a:cubicBezTo>
                  <a:cubicBezTo>
                    <a:pt x="76" y="7"/>
                    <a:pt x="66" y="0"/>
                    <a:pt x="55" y="0"/>
                  </a:cubicBezTo>
                  <a:close/>
                  <a:moveTo>
                    <a:pt x="38" y="77"/>
                  </a:moveTo>
                  <a:cubicBezTo>
                    <a:pt x="37" y="77"/>
                    <a:pt x="37" y="77"/>
                    <a:pt x="37" y="77"/>
                  </a:cubicBezTo>
                  <a:cubicBezTo>
                    <a:pt x="36" y="76"/>
                    <a:pt x="36" y="75"/>
                    <a:pt x="36" y="74"/>
                  </a:cubicBezTo>
                  <a:cubicBezTo>
                    <a:pt x="36" y="72"/>
                    <a:pt x="36" y="70"/>
                    <a:pt x="37" y="68"/>
                  </a:cubicBezTo>
                  <a:cubicBezTo>
                    <a:pt x="38" y="63"/>
                    <a:pt x="40" y="59"/>
                    <a:pt x="43" y="54"/>
                  </a:cubicBezTo>
                  <a:cubicBezTo>
                    <a:pt x="46" y="49"/>
                    <a:pt x="48" y="47"/>
                    <a:pt x="49" y="47"/>
                  </a:cubicBezTo>
                  <a:cubicBezTo>
                    <a:pt x="49" y="47"/>
                    <a:pt x="50" y="48"/>
                    <a:pt x="50" y="48"/>
                  </a:cubicBezTo>
                  <a:cubicBezTo>
                    <a:pt x="50" y="53"/>
                    <a:pt x="50" y="58"/>
                    <a:pt x="49" y="63"/>
                  </a:cubicBezTo>
                  <a:cubicBezTo>
                    <a:pt x="48" y="67"/>
                    <a:pt x="46" y="71"/>
                    <a:pt x="44" y="73"/>
                  </a:cubicBezTo>
                  <a:cubicBezTo>
                    <a:pt x="41" y="77"/>
                    <a:pt x="39" y="77"/>
                    <a:pt x="38" y="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2" name="Freeform 107">
              <a:extLst>
                <a:ext uri="{FF2B5EF4-FFF2-40B4-BE49-F238E27FC236}">
                  <a16:creationId xmlns:a16="http://schemas.microsoft.com/office/drawing/2014/main" id="{D09F2770-84ED-4970-824B-A8EAB3A4F199}"/>
                </a:ext>
              </a:extLst>
            </p:cNvPr>
            <p:cNvSpPr>
              <a:spLocks/>
            </p:cNvSpPr>
            <p:nvPr/>
          </p:nvSpPr>
          <p:spPr bwMode="auto">
            <a:xfrm>
              <a:off x="8823" y="1290"/>
              <a:ext cx="246" cy="260"/>
            </a:xfrm>
            <a:custGeom>
              <a:avLst/>
              <a:gdLst>
                <a:gd name="T0" fmla="*/ 47 w 118"/>
                <a:gd name="T1" fmla="*/ 84 h 125"/>
                <a:gd name="T2" fmla="*/ 39 w 118"/>
                <a:gd name="T3" fmla="*/ 114 h 125"/>
                <a:gd name="T4" fmla="*/ 0 w 118"/>
                <a:gd name="T5" fmla="*/ 120 h 125"/>
                <a:gd name="T6" fmla="*/ 2 w 118"/>
                <a:gd name="T7" fmla="*/ 113 h 125"/>
                <a:gd name="T8" fmla="*/ 32 w 118"/>
                <a:gd name="T9" fmla="*/ 12 h 125"/>
                <a:gd name="T10" fmla="*/ 33 w 118"/>
                <a:gd name="T11" fmla="*/ 9 h 125"/>
                <a:gd name="T12" fmla="*/ 75 w 118"/>
                <a:gd name="T13" fmla="*/ 2 h 125"/>
                <a:gd name="T14" fmla="*/ 74 w 118"/>
                <a:gd name="T15" fmla="*/ 16 h 125"/>
                <a:gd name="T16" fmla="*/ 77 w 118"/>
                <a:gd name="T17" fmla="*/ 8 h 125"/>
                <a:gd name="T18" fmla="*/ 118 w 118"/>
                <a:gd name="T19" fmla="*/ 0 h 125"/>
                <a:gd name="T20" fmla="*/ 117 w 118"/>
                <a:gd name="T21" fmla="*/ 6 h 125"/>
                <a:gd name="T22" fmla="*/ 111 w 118"/>
                <a:gd name="T23" fmla="*/ 91 h 125"/>
                <a:gd name="T24" fmla="*/ 111 w 118"/>
                <a:gd name="T25" fmla="*/ 110 h 125"/>
                <a:gd name="T26" fmla="*/ 73 w 118"/>
                <a:gd name="T27" fmla="*/ 117 h 125"/>
                <a:gd name="T28" fmla="*/ 75 w 118"/>
                <a:gd name="T29" fmla="*/ 91 h 125"/>
                <a:gd name="T30" fmla="*/ 67 w 118"/>
                <a:gd name="T31" fmla="*/ 122 h 125"/>
                <a:gd name="T32" fmla="*/ 43 w 118"/>
                <a:gd name="T33" fmla="*/ 125 h 125"/>
                <a:gd name="T34" fmla="*/ 47 w 118"/>
                <a:gd name="T35"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25">
                  <a:moveTo>
                    <a:pt x="47" y="84"/>
                  </a:moveTo>
                  <a:cubicBezTo>
                    <a:pt x="39" y="114"/>
                    <a:pt x="39" y="114"/>
                    <a:pt x="39" y="114"/>
                  </a:cubicBezTo>
                  <a:cubicBezTo>
                    <a:pt x="0" y="120"/>
                    <a:pt x="0" y="120"/>
                    <a:pt x="0" y="120"/>
                  </a:cubicBezTo>
                  <a:cubicBezTo>
                    <a:pt x="2" y="113"/>
                    <a:pt x="2" y="113"/>
                    <a:pt x="2" y="113"/>
                  </a:cubicBezTo>
                  <a:cubicBezTo>
                    <a:pt x="15" y="80"/>
                    <a:pt x="25" y="46"/>
                    <a:pt x="32" y="12"/>
                  </a:cubicBezTo>
                  <a:cubicBezTo>
                    <a:pt x="33" y="9"/>
                    <a:pt x="33" y="9"/>
                    <a:pt x="33" y="9"/>
                  </a:cubicBezTo>
                  <a:cubicBezTo>
                    <a:pt x="75" y="2"/>
                    <a:pt x="75" y="2"/>
                    <a:pt x="75" y="2"/>
                  </a:cubicBezTo>
                  <a:cubicBezTo>
                    <a:pt x="74" y="16"/>
                    <a:pt x="74" y="16"/>
                    <a:pt x="74" y="16"/>
                  </a:cubicBezTo>
                  <a:cubicBezTo>
                    <a:pt x="77" y="8"/>
                    <a:pt x="77" y="8"/>
                    <a:pt x="77" y="8"/>
                  </a:cubicBezTo>
                  <a:cubicBezTo>
                    <a:pt x="118" y="0"/>
                    <a:pt x="118" y="0"/>
                    <a:pt x="118" y="0"/>
                  </a:cubicBezTo>
                  <a:cubicBezTo>
                    <a:pt x="117" y="6"/>
                    <a:pt x="117" y="6"/>
                    <a:pt x="117" y="6"/>
                  </a:cubicBezTo>
                  <a:cubicBezTo>
                    <a:pt x="113" y="37"/>
                    <a:pt x="111" y="66"/>
                    <a:pt x="111" y="91"/>
                  </a:cubicBezTo>
                  <a:cubicBezTo>
                    <a:pt x="111" y="110"/>
                    <a:pt x="111" y="110"/>
                    <a:pt x="111" y="110"/>
                  </a:cubicBezTo>
                  <a:cubicBezTo>
                    <a:pt x="73" y="117"/>
                    <a:pt x="73" y="117"/>
                    <a:pt x="73" y="117"/>
                  </a:cubicBezTo>
                  <a:cubicBezTo>
                    <a:pt x="75" y="91"/>
                    <a:pt x="75" y="91"/>
                    <a:pt x="75" y="91"/>
                  </a:cubicBezTo>
                  <a:cubicBezTo>
                    <a:pt x="67" y="122"/>
                    <a:pt x="67" y="122"/>
                    <a:pt x="67" y="122"/>
                  </a:cubicBezTo>
                  <a:cubicBezTo>
                    <a:pt x="43" y="125"/>
                    <a:pt x="43" y="125"/>
                    <a:pt x="43" y="125"/>
                  </a:cubicBezTo>
                  <a:lnTo>
                    <a:pt x="47" y="84"/>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3" name="Freeform 108">
              <a:extLst>
                <a:ext uri="{FF2B5EF4-FFF2-40B4-BE49-F238E27FC236}">
                  <a16:creationId xmlns:a16="http://schemas.microsoft.com/office/drawing/2014/main" id="{71026CD6-781C-4F4C-998B-38808940B147}"/>
                </a:ext>
              </a:extLst>
            </p:cNvPr>
            <p:cNvSpPr>
              <a:spLocks noEditPoints="1"/>
            </p:cNvSpPr>
            <p:nvPr/>
          </p:nvSpPr>
          <p:spPr bwMode="auto">
            <a:xfrm>
              <a:off x="8809" y="1281"/>
              <a:ext cx="270" cy="279"/>
            </a:xfrm>
            <a:custGeom>
              <a:avLst/>
              <a:gdLst>
                <a:gd name="T0" fmla="*/ 120 w 130"/>
                <a:gd name="T1" fmla="*/ 9 h 134"/>
                <a:gd name="T2" fmla="*/ 114 w 130"/>
                <a:gd name="T3" fmla="*/ 95 h 134"/>
                <a:gd name="T4" fmla="*/ 114 w 130"/>
                <a:gd name="T5" fmla="*/ 110 h 134"/>
                <a:gd name="T6" fmla="*/ 84 w 130"/>
                <a:gd name="T7" fmla="*/ 116 h 134"/>
                <a:gd name="T8" fmla="*/ 90 w 130"/>
                <a:gd name="T9" fmla="*/ 52 h 134"/>
                <a:gd name="T10" fmla="*/ 71 w 130"/>
                <a:gd name="T11" fmla="*/ 123 h 134"/>
                <a:gd name="T12" fmla="*/ 54 w 130"/>
                <a:gd name="T13" fmla="*/ 125 h 134"/>
                <a:gd name="T14" fmla="*/ 64 w 130"/>
                <a:gd name="T15" fmla="*/ 35 h 134"/>
                <a:gd name="T16" fmla="*/ 43 w 130"/>
                <a:gd name="T17" fmla="*/ 115 h 134"/>
                <a:gd name="T18" fmla="*/ 13 w 130"/>
                <a:gd name="T19" fmla="*/ 119 h 134"/>
                <a:gd name="T20" fmla="*/ 43 w 130"/>
                <a:gd name="T21" fmla="*/ 17 h 134"/>
                <a:gd name="T22" fmla="*/ 78 w 130"/>
                <a:gd name="T23" fmla="*/ 11 h 134"/>
                <a:gd name="T24" fmla="*/ 73 w 130"/>
                <a:gd name="T25" fmla="*/ 65 h 134"/>
                <a:gd name="T26" fmla="*/ 87 w 130"/>
                <a:gd name="T27" fmla="*/ 15 h 134"/>
                <a:gd name="T28" fmla="*/ 120 w 130"/>
                <a:gd name="T29" fmla="*/ 9 h 134"/>
                <a:gd name="T30" fmla="*/ 130 w 130"/>
                <a:gd name="T31" fmla="*/ 0 h 134"/>
                <a:gd name="T32" fmla="*/ 119 w 130"/>
                <a:gd name="T33" fmla="*/ 1 h 134"/>
                <a:gd name="T34" fmla="*/ 86 w 130"/>
                <a:gd name="T35" fmla="*/ 7 h 134"/>
                <a:gd name="T36" fmla="*/ 87 w 130"/>
                <a:gd name="T37" fmla="*/ 1 h 134"/>
                <a:gd name="T38" fmla="*/ 77 w 130"/>
                <a:gd name="T39" fmla="*/ 3 h 134"/>
                <a:gd name="T40" fmla="*/ 42 w 130"/>
                <a:gd name="T41" fmla="*/ 9 h 134"/>
                <a:gd name="T42" fmla="*/ 36 w 130"/>
                <a:gd name="T43" fmla="*/ 10 h 134"/>
                <a:gd name="T44" fmla="*/ 35 w 130"/>
                <a:gd name="T45" fmla="*/ 15 h 134"/>
                <a:gd name="T46" fmla="*/ 5 w 130"/>
                <a:gd name="T47" fmla="*/ 116 h 134"/>
                <a:gd name="T48" fmla="*/ 0 w 130"/>
                <a:gd name="T49" fmla="*/ 128 h 134"/>
                <a:gd name="T50" fmla="*/ 14 w 130"/>
                <a:gd name="T51" fmla="*/ 127 h 134"/>
                <a:gd name="T52" fmla="*/ 44 w 130"/>
                <a:gd name="T53" fmla="*/ 123 h 134"/>
                <a:gd name="T54" fmla="*/ 47 w 130"/>
                <a:gd name="T55" fmla="*/ 122 h 134"/>
                <a:gd name="T56" fmla="*/ 46 w 130"/>
                <a:gd name="T57" fmla="*/ 124 h 134"/>
                <a:gd name="T58" fmla="*/ 45 w 130"/>
                <a:gd name="T59" fmla="*/ 134 h 134"/>
                <a:gd name="T60" fmla="*/ 56 w 130"/>
                <a:gd name="T61" fmla="*/ 133 h 134"/>
                <a:gd name="T62" fmla="*/ 72 w 130"/>
                <a:gd name="T63" fmla="*/ 131 h 134"/>
                <a:gd name="T64" fmla="*/ 77 w 130"/>
                <a:gd name="T65" fmla="*/ 130 h 134"/>
                <a:gd name="T66" fmla="*/ 78 w 130"/>
                <a:gd name="T67" fmla="*/ 125 h 134"/>
                <a:gd name="T68" fmla="*/ 86 w 130"/>
                <a:gd name="T69" fmla="*/ 124 h 134"/>
                <a:gd name="T70" fmla="*/ 116 w 130"/>
                <a:gd name="T71" fmla="*/ 118 h 134"/>
                <a:gd name="T72" fmla="*/ 122 w 130"/>
                <a:gd name="T73" fmla="*/ 117 h 134"/>
                <a:gd name="T74" fmla="*/ 122 w 130"/>
                <a:gd name="T75" fmla="*/ 110 h 134"/>
                <a:gd name="T76" fmla="*/ 122 w 130"/>
                <a:gd name="T77" fmla="*/ 95 h 134"/>
                <a:gd name="T78" fmla="*/ 128 w 130"/>
                <a:gd name="T79" fmla="*/ 10 h 134"/>
                <a:gd name="T80" fmla="*/ 130 w 130"/>
                <a:gd name="T8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34">
                  <a:moveTo>
                    <a:pt x="120" y="9"/>
                  </a:moveTo>
                  <a:cubicBezTo>
                    <a:pt x="116" y="41"/>
                    <a:pt x="114" y="70"/>
                    <a:pt x="114" y="95"/>
                  </a:cubicBezTo>
                  <a:cubicBezTo>
                    <a:pt x="114" y="100"/>
                    <a:pt x="114" y="106"/>
                    <a:pt x="114" y="110"/>
                  </a:cubicBezTo>
                  <a:cubicBezTo>
                    <a:pt x="84" y="116"/>
                    <a:pt x="84" y="116"/>
                    <a:pt x="84" y="116"/>
                  </a:cubicBezTo>
                  <a:cubicBezTo>
                    <a:pt x="90" y="52"/>
                    <a:pt x="90" y="52"/>
                    <a:pt x="90" y="52"/>
                  </a:cubicBezTo>
                  <a:cubicBezTo>
                    <a:pt x="71" y="123"/>
                    <a:pt x="71" y="123"/>
                    <a:pt x="71" y="123"/>
                  </a:cubicBezTo>
                  <a:cubicBezTo>
                    <a:pt x="54" y="125"/>
                    <a:pt x="54" y="125"/>
                    <a:pt x="54" y="125"/>
                  </a:cubicBezTo>
                  <a:cubicBezTo>
                    <a:pt x="64" y="35"/>
                    <a:pt x="64" y="35"/>
                    <a:pt x="64" y="35"/>
                  </a:cubicBezTo>
                  <a:cubicBezTo>
                    <a:pt x="43" y="115"/>
                    <a:pt x="43" y="115"/>
                    <a:pt x="43" y="115"/>
                  </a:cubicBezTo>
                  <a:cubicBezTo>
                    <a:pt x="13" y="119"/>
                    <a:pt x="13" y="119"/>
                    <a:pt x="13" y="119"/>
                  </a:cubicBezTo>
                  <a:cubicBezTo>
                    <a:pt x="26" y="85"/>
                    <a:pt x="36" y="51"/>
                    <a:pt x="43" y="17"/>
                  </a:cubicBezTo>
                  <a:cubicBezTo>
                    <a:pt x="78" y="11"/>
                    <a:pt x="78" y="11"/>
                    <a:pt x="78" y="11"/>
                  </a:cubicBezTo>
                  <a:cubicBezTo>
                    <a:pt x="73" y="65"/>
                    <a:pt x="73" y="65"/>
                    <a:pt x="73" y="65"/>
                  </a:cubicBezTo>
                  <a:cubicBezTo>
                    <a:pt x="87" y="15"/>
                    <a:pt x="87" y="15"/>
                    <a:pt x="87" y="15"/>
                  </a:cubicBezTo>
                  <a:cubicBezTo>
                    <a:pt x="120" y="9"/>
                    <a:pt x="120" y="9"/>
                    <a:pt x="120" y="9"/>
                  </a:cubicBezTo>
                  <a:moveTo>
                    <a:pt x="130" y="0"/>
                  </a:moveTo>
                  <a:cubicBezTo>
                    <a:pt x="119" y="1"/>
                    <a:pt x="119" y="1"/>
                    <a:pt x="119" y="1"/>
                  </a:cubicBezTo>
                  <a:cubicBezTo>
                    <a:pt x="86" y="7"/>
                    <a:pt x="86" y="7"/>
                    <a:pt x="86" y="7"/>
                  </a:cubicBezTo>
                  <a:cubicBezTo>
                    <a:pt x="87" y="1"/>
                    <a:pt x="87" y="1"/>
                    <a:pt x="87" y="1"/>
                  </a:cubicBezTo>
                  <a:cubicBezTo>
                    <a:pt x="77" y="3"/>
                    <a:pt x="77" y="3"/>
                    <a:pt x="77" y="3"/>
                  </a:cubicBezTo>
                  <a:cubicBezTo>
                    <a:pt x="42" y="9"/>
                    <a:pt x="42" y="9"/>
                    <a:pt x="42" y="9"/>
                  </a:cubicBezTo>
                  <a:cubicBezTo>
                    <a:pt x="36" y="10"/>
                    <a:pt x="36" y="10"/>
                    <a:pt x="36" y="10"/>
                  </a:cubicBezTo>
                  <a:cubicBezTo>
                    <a:pt x="35" y="15"/>
                    <a:pt x="35" y="15"/>
                    <a:pt x="35" y="15"/>
                  </a:cubicBezTo>
                  <a:cubicBezTo>
                    <a:pt x="28" y="49"/>
                    <a:pt x="18" y="83"/>
                    <a:pt x="5" y="116"/>
                  </a:cubicBezTo>
                  <a:cubicBezTo>
                    <a:pt x="0" y="128"/>
                    <a:pt x="0" y="128"/>
                    <a:pt x="0" y="128"/>
                  </a:cubicBezTo>
                  <a:cubicBezTo>
                    <a:pt x="14" y="127"/>
                    <a:pt x="14" y="127"/>
                    <a:pt x="14" y="127"/>
                  </a:cubicBezTo>
                  <a:cubicBezTo>
                    <a:pt x="44" y="123"/>
                    <a:pt x="44" y="123"/>
                    <a:pt x="44" y="123"/>
                  </a:cubicBezTo>
                  <a:cubicBezTo>
                    <a:pt x="47" y="122"/>
                    <a:pt x="47" y="122"/>
                    <a:pt x="47" y="122"/>
                  </a:cubicBezTo>
                  <a:cubicBezTo>
                    <a:pt x="46" y="124"/>
                    <a:pt x="46" y="124"/>
                    <a:pt x="46" y="124"/>
                  </a:cubicBezTo>
                  <a:cubicBezTo>
                    <a:pt x="45" y="134"/>
                    <a:pt x="45" y="134"/>
                    <a:pt x="45" y="134"/>
                  </a:cubicBezTo>
                  <a:cubicBezTo>
                    <a:pt x="56" y="133"/>
                    <a:pt x="56" y="133"/>
                    <a:pt x="56" y="133"/>
                  </a:cubicBezTo>
                  <a:cubicBezTo>
                    <a:pt x="72" y="131"/>
                    <a:pt x="72" y="131"/>
                    <a:pt x="72" y="131"/>
                  </a:cubicBezTo>
                  <a:cubicBezTo>
                    <a:pt x="77" y="130"/>
                    <a:pt x="77" y="130"/>
                    <a:pt x="77" y="130"/>
                  </a:cubicBezTo>
                  <a:cubicBezTo>
                    <a:pt x="78" y="125"/>
                    <a:pt x="78" y="125"/>
                    <a:pt x="78" y="125"/>
                  </a:cubicBezTo>
                  <a:cubicBezTo>
                    <a:pt x="86" y="124"/>
                    <a:pt x="86" y="124"/>
                    <a:pt x="86" y="124"/>
                  </a:cubicBezTo>
                  <a:cubicBezTo>
                    <a:pt x="116" y="118"/>
                    <a:pt x="116" y="118"/>
                    <a:pt x="116" y="118"/>
                  </a:cubicBezTo>
                  <a:cubicBezTo>
                    <a:pt x="122" y="117"/>
                    <a:pt x="122" y="117"/>
                    <a:pt x="122" y="117"/>
                  </a:cubicBezTo>
                  <a:cubicBezTo>
                    <a:pt x="122" y="110"/>
                    <a:pt x="122" y="110"/>
                    <a:pt x="122" y="110"/>
                  </a:cubicBezTo>
                  <a:cubicBezTo>
                    <a:pt x="122" y="95"/>
                    <a:pt x="122" y="95"/>
                    <a:pt x="122" y="95"/>
                  </a:cubicBezTo>
                  <a:cubicBezTo>
                    <a:pt x="122" y="70"/>
                    <a:pt x="124" y="42"/>
                    <a:pt x="128" y="10"/>
                  </a:cubicBezTo>
                  <a:cubicBezTo>
                    <a:pt x="130" y="0"/>
                    <a:pt x="130" y="0"/>
                    <a:pt x="13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4" name="Freeform 109">
              <a:extLst>
                <a:ext uri="{FF2B5EF4-FFF2-40B4-BE49-F238E27FC236}">
                  <a16:creationId xmlns:a16="http://schemas.microsoft.com/office/drawing/2014/main" id="{9F399739-ECFB-4DBE-9F06-71C8C361DD22}"/>
                </a:ext>
              </a:extLst>
            </p:cNvPr>
            <p:cNvSpPr>
              <a:spLocks noEditPoints="1"/>
            </p:cNvSpPr>
            <p:nvPr/>
          </p:nvSpPr>
          <p:spPr bwMode="auto">
            <a:xfrm>
              <a:off x="9029" y="1286"/>
              <a:ext cx="184" cy="303"/>
            </a:xfrm>
            <a:custGeom>
              <a:avLst/>
              <a:gdLst>
                <a:gd name="T0" fmla="*/ 17 w 88"/>
                <a:gd name="T1" fmla="*/ 146 h 146"/>
                <a:gd name="T2" fmla="*/ 8 w 88"/>
                <a:gd name="T3" fmla="*/ 144 h 146"/>
                <a:gd name="T4" fmla="*/ 0 w 88"/>
                <a:gd name="T5" fmla="*/ 132 h 146"/>
                <a:gd name="T6" fmla="*/ 10 w 88"/>
                <a:gd name="T7" fmla="*/ 114 h 146"/>
                <a:gd name="T8" fmla="*/ 26 w 88"/>
                <a:gd name="T9" fmla="*/ 107 h 146"/>
                <a:gd name="T10" fmla="*/ 30 w 88"/>
                <a:gd name="T11" fmla="*/ 107 h 146"/>
                <a:gd name="T12" fmla="*/ 39 w 88"/>
                <a:gd name="T13" fmla="*/ 109 h 146"/>
                <a:gd name="T14" fmla="*/ 47 w 88"/>
                <a:gd name="T15" fmla="*/ 121 h 146"/>
                <a:gd name="T16" fmla="*/ 37 w 88"/>
                <a:gd name="T17" fmla="*/ 139 h 146"/>
                <a:gd name="T18" fmla="*/ 21 w 88"/>
                <a:gd name="T19" fmla="*/ 146 h 146"/>
                <a:gd name="T20" fmla="*/ 17 w 88"/>
                <a:gd name="T21" fmla="*/ 146 h 146"/>
                <a:gd name="T22" fmla="*/ 16 w 88"/>
                <a:gd name="T23" fmla="*/ 96 h 146"/>
                <a:gd name="T24" fmla="*/ 43 w 88"/>
                <a:gd name="T25" fmla="*/ 0 h 146"/>
                <a:gd name="T26" fmla="*/ 88 w 88"/>
                <a:gd name="T27" fmla="*/ 8 h 146"/>
                <a:gd name="T28" fmla="*/ 85 w 88"/>
                <a:gd name="T29" fmla="*/ 13 h 146"/>
                <a:gd name="T30" fmla="*/ 65 w 88"/>
                <a:gd name="T31" fmla="*/ 52 h 146"/>
                <a:gd name="T32" fmla="*/ 49 w 88"/>
                <a:gd name="T33" fmla="*/ 94 h 146"/>
                <a:gd name="T34" fmla="*/ 48 w 88"/>
                <a:gd name="T35" fmla="*/ 97 h 146"/>
                <a:gd name="T36" fmla="*/ 16 w 88"/>
                <a:gd name="T37"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146">
                  <a:moveTo>
                    <a:pt x="17" y="146"/>
                  </a:moveTo>
                  <a:cubicBezTo>
                    <a:pt x="14" y="146"/>
                    <a:pt x="11" y="146"/>
                    <a:pt x="8" y="144"/>
                  </a:cubicBezTo>
                  <a:cubicBezTo>
                    <a:pt x="3" y="142"/>
                    <a:pt x="0" y="137"/>
                    <a:pt x="0" y="132"/>
                  </a:cubicBezTo>
                  <a:cubicBezTo>
                    <a:pt x="0" y="126"/>
                    <a:pt x="4" y="120"/>
                    <a:pt x="10" y="114"/>
                  </a:cubicBezTo>
                  <a:cubicBezTo>
                    <a:pt x="15" y="110"/>
                    <a:pt x="20" y="108"/>
                    <a:pt x="26" y="107"/>
                  </a:cubicBezTo>
                  <a:cubicBezTo>
                    <a:pt x="27" y="107"/>
                    <a:pt x="29" y="107"/>
                    <a:pt x="30" y="107"/>
                  </a:cubicBezTo>
                  <a:cubicBezTo>
                    <a:pt x="33" y="107"/>
                    <a:pt x="36" y="108"/>
                    <a:pt x="39" y="109"/>
                  </a:cubicBezTo>
                  <a:cubicBezTo>
                    <a:pt x="44" y="112"/>
                    <a:pt x="47" y="116"/>
                    <a:pt x="47" y="121"/>
                  </a:cubicBezTo>
                  <a:cubicBezTo>
                    <a:pt x="47" y="128"/>
                    <a:pt x="44" y="134"/>
                    <a:pt x="37" y="139"/>
                  </a:cubicBezTo>
                  <a:cubicBezTo>
                    <a:pt x="32" y="143"/>
                    <a:pt x="27" y="145"/>
                    <a:pt x="21" y="146"/>
                  </a:cubicBezTo>
                  <a:cubicBezTo>
                    <a:pt x="20" y="146"/>
                    <a:pt x="18" y="146"/>
                    <a:pt x="17" y="146"/>
                  </a:cubicBezTo>
                  <a:close/>
                  <a:moveTo>
                    <a:pt x="16" y="96"/>
                  </a:moveTo>
                  <a:cubicBezTo>
                    <a:pt x="43" y="0"/>
                    <a:pt x="43" y="0"/>
                    <a:pt x="43" y="0"/>
                  </a:cubicBezTo>
                  <a:cubicBezTo>
                    <a:pt x="88" y="8"/>
                    <a:pt x="88" y="8"/>
                    <a:pt x="88" y="8"/>
                  </a:cubicBezTo>
                  <a:cubicBezTo>
                    <a:pt x="85" y="13"/>
                    <a:pt x="85" y="13"/>
                    <a:pt x="85" y="13"/>
                  </a:cubicBezTo>
                  <a:cubicBezTo>
                    <a:pt x="76" y="30"/>
                    <a:pt x="69" y="43"/>
                    <a:pt x="65" y="52"/>
                  </a:cubicBezTo>
                  <a:cubicBezTo>
                    <a:pt x="59" y="65"/>
                    <a:pt x="53" y="79"/>
                    <a:pt x="49" y="94"/>
                  </a:cubicBezTo>
                  <a:cubicBezTo>
                    <a:pt x="48" y="97"/>
                    <a:pt x="48" y="97"/>
                    <a:pt x="48" y="97"/>
                  </a:cubicBezTo>
                  <a:lnTo>
                    <a:pt x="16" y="96"/>
                  </a:lnTo>
                  <a:close/>
                </a:path>
              </a:pathLst>
            </a:custGeom>
            <a:gradFill flip="none" rotWithShape="1">
              <a:gsLst>
                <a:gs pos="0">
                  <a:srgbClr val="FFF33B"/>
                </a:gs>
                <a:gs pos="48000">
                  <a:srgbClr val="E93E3A"/>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5" name="Freeform 110">
              <a:extLst>
                <a:ext uri="{FF2B5EF4-FFF2-40B4-BE49-F238E27FC236}">
                  <a16:creationId xmlns:a16="http://schemas.microsoft.com/office/drawing/2014/main" id="{87F95CDE-3592-490F-AD55-897CB66163A4}"/>
                </a:ext>
              </a:extLst>
            </p:cNvPr>
            <p:cNvSpPr>
              <a:spLocks noEditPoints="1"/>
            </p:cNvSpPr>
            <p:nvPr/>
          </p:nvSpPr>
          <p:spPr bwMode="auto">
            <a:xfrm>
              <a:off x="9021" y="1277"/>
              <a:ext cx="204" cy="321"/>
            </a:xfrm>
            <a:custGeom>
              <a:avLst/>
              <a:gdLst>
                <a:gd name="T0" fmla="*/ 50 w 98"/>
                <a:gd name="T1" fmla="*/ 9 h 154"/>
                <a:gd name="T2" fmla="*/ 86 w 98"/>
                <a:gd name="T3" fmla="*/ 15 h 154"/>
                <a:gd name="T4" fmla="*/ 65 w 98"/>
                <a:gd name="T5" fmla="*/ 55 h 154"/>
                <a:gd name="T6" fmla="*/ 49 w 98"/>
                <a:gd name="T7" fmla="*/ 97 h 154"/>
                <a:gd name="T8" fmla="*/ 25 w 98"/>
                <a:gd name="T9" fmla="*/ 96 h 154"/>
                <a:gd name="T10" fmla="*/ 50 w 98"/>
                <a:gd name="T11" fmla="*/ 9 h 154"/>
                <a:gd name="T12" fmla="*/ 34 w 98"/>
                <a:gd name="T13" fmla="*/ 115 h 154"/>
                <a:gd name="T14" fmla="*/ 41 w 98"/>
                <a:gd name="T15" fmla="*/ 117 h 154"/>
                <a:gd name="T16" fmla="*/ 47 w 98"/>
                <a:gd name="T17" fmla="*/ 125 h 154"/>
                <a:gd name="T18" fmla="*/ 39 w 98"/>
                <a:gd name="T19" fmla="*/ 140 h 154"/>
                <a:gd name="T20" fmla="*/ 24 w 98"/>
                <a:gd name="T21" fmla="*/ 146 h 154"/>
                <a:gd name="T22" fmla="*/ 21 w 98"/>
                <a:gd name="T23" fmla="*/ 146 h 154"/>
                <a:gd name="T24" fmla="*/ 14 w 98"/>
                <a:gd name="T25" fmla="*/ 145 h 154"/>
                <a:gd name="T26" fmla="*/ 8 w 98"/>
                <a:gd name="T27" fmla="*/ 136 h 154"/>
                <a:gd name="T28" fmla="*/ 16 w 98"/>
                <a:gd name="T29" fmla="*/ 122 h 154"/>
                <a:gd name="T30" fmla="*/ 31 w 98"/>
                <a:gd name="T31" fmla="*/ 115 h 154"/>
                <a:gd name="T32" fmla="*/ 34 w 98"/>
                <a:gd name="T33" fmla="*/ 115 h 154"/>
                <a:gd name="T34" fmla="*/ 44 w 98"/>
                <a:gd name="T35" fmla="*/ 0 h 154"/>
                <a:gd name="T36" fmla="*/ 42 w 98"/>
                <a:gd name="T37" fmla="*/ 7 h 154"/>
                <a:gd name="T38" fmla="*/ 17 w 98"/>
                <a:gd name="T39" fmla="*/ 94 h 154"/>
                <a:gd name="T40" fmla="*/ 15 w 98"/>
                <a:gd name="T41" fmla="*/ 104 h 154"/>
                <a:gd name="T42" fmla="*/ 25 w 98"/>
                <a:gd name="T43" fmla="*/ 104 h 154"/>
                <a:gd name="T44" fmla="*/ 49 w 98"/>
                <a:gd name="T45" fmla="*/ 105 h 154"/>
                <a:gd name="T46" fmla="*/ 55 w 98"/>
                <a:gd name="T47" fmla="*/ 105 h 154"/>
                <a:gd name="T48" fmla="*/ 57 w 98"/>
                <a:gd name="T49" fmla="*/ 100 h 154"/>
                <a:gd name="T50" fmla="*/ 72 w 98"/>
                <a:gd name="T51" fmla="*/ 58 h 154"/>
                <a:gd name="T52" fmla="*/ 93 w 98"/>
                <a:gd name="T53" fmla="*/ 19 h 154"/>
                <a:gd name="T54" fmla="*/ 98 w 98"/>
                <a:gd name="T55" fmla="*/ 9 h 154"/>
                <a:gd name="T56" fmla="*/ 87 w 98"/>
                <a:gd name="T57" fmla="*/ 7 h 154"/>
                <a:gd name="T58" fmla="*/ 51 w 98"/>
                <a:gd name="T59" fmla="*/ 1 h 154"/>
                <a:gd name="T60" fmla="*/ 44 w 98"/>
                <a:gd name="T61" fmla="*/ 0 h 154"/>
                <a:gd name="T62" fmla="*/ 34 w 98"/>
                <a:gd name="T63" fmla="*/ 107 h 154"/>
                <a:gd name="T64" fmla="*/ 30 w 98"/>
                <a:gd name="T65" fmla="*/ 107 h 154"/>
                <a:gd name="T66" fmla="*/ 11 w 98"/>
                <a:gd name="T67" fmla="*/ 115 h 154"/>
                <a:gd name="T68" fmla="*/ 0 w 98"/>
                <a:gd name="T69" fmla="*/ 136 h 154"/>
                <a:gd name="T70" fmla="*/ 10 w 98"/>
                <a:gd name="T71" fmla="*/ 152 h 154"/>
                <a:gd name="T72" fmla="*/ 21 w 98"/>
                <a:gd name="T73" fmla="*/ 154 h 154"/>
                <a:gd name="T74" fmla="*/ 25 w 98"/>
                <a:gd name="T75" fmla="*/ 154 h 154"/>
                <a:gd name="T76" fmla="*/ 43 w 98"/>
                <a:gd name="T77" fmla="*/ 146 h 154"/>
                <a:gd name="T78" fmla="*/ 55 w 98"/>
                <a:gd name="T79" fmla="*/ 125 h 154"/>
                <a:gd name="T80" fmla="*/ 45 w 98"/>
                <a:gd name="T81" fmla="*/ 110 h 154"/>
                <a:gd name="T82" fmla="*/ 34 w 98"/>
                <a:gd name="T83" fmla="*/ 10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54">
                  <a:moveTo>
                    <a:pt x="50" y="9"/>
                  </a:moveTo>
                  <a:cubicBezTo>
                    <a:pt x="86" y="15"/>
                    <a:pt x="86" y="15"/>
                    <a:pt x="86" y="15"/>
                  </a:cubicBezTo>
                  <a:cubicBezTo>
                    <a:pt x="76" y="32"/>
                    <a:pt x="69" y="45"/>
                    <a:pt x="65" y="55"/>
                  </a:cubicBezTo>
                  <a:cubicBezTo>
                    <a:pt x="59" y="68"/>
                    <a:pt x="54" y="82"/>
                    <a:pt x="49" y="97"/>
                  </a:cubicBezTo>
                  <a:cubicBezTo>
                    <a:pt x="25" y="96"/>
                    <a:pt x="25" y="96"/>
                    <a:pt x="25" y="96"/>
                  </a:cubicBezTo>
                  <a:cubicBezTo>
                    <a:pt x="50" y="9"/>
                    <a:pt x="50" y="9"/>
                    <a:pt x="50" y="9"/>
                  </a:cubicBezTo>
                  <a:moveTo>
                    <a:pt x="34" y="115"/>
                  </a:moveTo>
                  <a:cubicBezTo>
                    <a:pt x="37" y="115"/>
                    <a:pt x="39" y="116"/>
                    <a:pt x="41" y="117"/>
                  </a:cubicBezTo>
                  <a:cubicBezTo>
                    <a:pt x="45" y="119"/>
                    <a:pt x="47" y="122"/>
                    <a:pt x="47" y="125"/>
                  </a:cubicBezTo>
                  <a:cubicBezTo>
                    <a:pt x="47" y="131"/>
                    <a:pt x="44" y="135"/>
                    <a:pt x="39" y="140"/>
                  </a:cubicBezTo>
                  <a:cubicBezTo>
                    <a:pt x="34" y="143"/>
                    <a:pt x="29" y="145"/>
                    <a:pt x="24" y="146"/>
                  </a:cubicBezTo>
                  <a:cubicBezTo>
                    <a:pt x="23" y="146"/>
                    <a:pt x="22" y="146"/>
                    <a:pt x="21" y="146"/>
                  </a:cubicBezTo>
                  <a:cubicBezTo>
                    <a:pt x="18" y="146"/>
                    <a:pt x="16" y="146"/>
                    <a:pt x="14" y="145"/>
                  </a:cubicBezTo>
                  <a:cubicBezTo>
                    <a:pt x="10" y="143"/>
                    <a:pt x="8" y="140"/>
                    <a:pt x="8" y="136"/>
                  </a:cubicBezTo>
                  <a:cubicBezTo>
                    <a:pt x="8" y="131"/>
                    <a:pt x="11" y="126"/>
                    <a:pt x="16" y="122"/>
                  </a:cubicBezTo>
                  <a:cubicBezTo>
                    <a:pt x="21" y="118"/>
                    <a:pt x="26" y="116"/>
                    <a:pt x="31" y="115"/>
                  </a:cubicBezTo>
                  <a:cubicBezTo>
                    <a:pt x="32" y="115"/>
                    <a:pt x="33" y="115"/>
                    <a:pt x="34" y="115"/>
                  </a:cubicBezTo>
                  <a:moveTo>
                    <a:pt x="44" y="0"/>
                  </a:moveTo>
                  <a:cubicBezTo>
                    <a:pt x="42" y="7"/>
                    <a:pt x="42" y="7"/>
                    <a:pt x="42" y="7"/>
                  </a:cubicBezTo>
                  <a:cubicBezTo>
                    <a:pt x="17" y="94"/>
                    <a:pt x="17" y="94"/>
                    <a:pt x="17" y="94"/>
                  </a:cubicBezTo>
                  <a:cubicBezTo>
                    <a:pt x="15" y="104"/>
                    <a:pt x="15" y="104"/>
                    <a:pt x="15" y="104"/>
                  </a:cubicBezTo>
                  <a:cubicBezTo>
                    <a:pt x="25" y="104"/>
                    <a:pt x="25" y="104"/>
                    <a:pt x="25" y="104"/>
                  </a:cubicBezTo>
                  <a:cubicBezTo>
                    <a:pt x="49" y="105"/>
                    <a:pt x="49" y="105"/>
                    <a:pt x="49" y="105"/>
                  </a:cubicBezTo>
                  <a:cubicBezTo>
                    <a:pt x="55" y="105"/>
                    <a:pt x="55" y="105"/>
                    <a:pt x="55" y="105"/>
                  </a:cubicBezTo>
                  <a:cubicBezTo>
                    <a:pt x="57" y="100"/>
                    <a:pt x="57" y="100"/>
                    <a:pt x="57" y="100"/>
                  </a:cubicBezTo>
                  <a:cubicBezTo>
                    <a:pt x="61" y="85"/>
                    <a:pt x="66" y="71"/>
                    <a:pt x="72" y="58"/>
                  </a:cubicBezTo>
                  <a:cubicBezTo>
                    <a:pt x="77" y="49"/>
                    <a:pt x="84" y="35"/>
                    <a:pt x="93" y="19"/>
                  </a:cubicBezTo>
                  <a:cubicBezTo>
                    <a:pt x="98" y="9"/>
                    <a:pt x="98" y="9"/>
                    <a:pt x="98" y="9"/>
                  </a:cubicBezTo>
                  <a:cubicBezTo>
                    <a:pt x="87" y="7"/>
                    <a:pt x="87" y="7"/>
                    <a:pt x="87" y="7"/>
                  </a:cubicBezTo>
                  <a:cubicBezTo>
                    <a:pt x="51" y="1"/>
                    <a:pt x="51" y="1"/>
                    <a:pt x="51" y="1"/>
                  </a:cubicBezTo>
                  <a:cubicBezTo>
                    <a:pt x="44" y="0"/>
                    <a:pt x="44" y="0"/>
                    <a:pt x="44" y="0"/>
                  </a:cubicBezTo>
                  <a:close/>
                  <a:moveTo>
                    <a:pt x="34" y="107"/>
                  </a:moveTo>
                  <a:cubicBezTo>
                    <a:pt x="32" y="107"/>
                    <a:pt x="31" y="107"/>
                    <a:pt x="30" y="107"/>
                  </a:cubicBezTo>
                  <a:cubicBezTo>
                    <a:pt x="23" y="108"/>
                    <a:pt x="17" y="111"/>
                    <a:pt x="11" y="115"/>
                  </a:cubicBezTo>
                  <a:cubicBezTo>
                    <a:pt x="4" y="121"/>
                    <a:pt x="0" y="128"/>
                    <a:pt x="0" y="136"/>
                  </a:cubicBezTo>
                  <a:cubicBezTo>
                    <a:pt x="0" y="143"/>
                    <a:pt x="4" y="149"/>
                    <a:pt x="10" y="152"/>
                  </a:cubicBezTo>
                  <a:cubicBezTo>
                    <a:pt x="13" y="153"/>
                    <a:pt x="17" y="154"/>
                    <a:pt x="21" y="154"/>
                  </a:cubicBezTo>
                  <a:cubicBezTo>
                    <a:pt x="22" y="154"/>
                    <a:pt x="24" y="154"/>
                    <a:pt x="25" y="154"/>
                  </a:cubicBezTo>
                  <a:cubicBezTo>
                    <a:pt x="32" y="153"/>
                    <a:pt x="38" y="150"/>
                    <a:pt x="43" y="146"/>
                  </a:cubicBezTo>
                  <a:cubicBezTo>
                    <a:pt x="51" y="140"/>
                    <a:pt x="55" y="133"/>
                    <a:pt x="55" y="125"/>
                  </a:cubicBezTo>
                  <a:cubicBezTo>
                    <a:pt x="55" y="119"/>
                    <a:pt x="51" y="113"/>
                    <a:pt x="45" y="110"/>
                  </a:cubicBezTo>
                  <a:cubicBezTo>
                    <a:pt x="42" y="108"/>
                    <a:pt x="38" y="107"/>
                    <a:pt x="34" y="1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6" name="Freeform 111">
              <a:extLst>
                <a:ext uri="{FF2B5EF4-FFF2-40B4-BE49-F238E27FC236}">
                  <a16:creationId xmlns:a16="http://schemas.microsoft.com/office/drawing/2014/main" id="{6721CD89-FC7E-4BA1-87F7-4128D7068707}"/>
                </a:ext>
              </a:extLst>
            </p:cNvPr>
            <p:cNvSpPr>
              <a:spLocks/>
            </p:cNvSpPr>
            <p:nvPr/>
          </p:nvSpPr>
          <p:spPr bwMode="auto">
            <a:xfrm>
              <a:off x="7964" y="1165"/>
              <a:ext cx="96" cy="96"/>
            </a:xfrm>
            <a:custGeom>
              <a:avLst/>
              <a:gdLst>
                <a:gd name="T0" fmla="*/ 96 w 96"/>
                <a:gd name="T1" fmla="*/ 71 h 96"/>
                <a:gd name="T2" fmla="*/ 63 w 96"/>
                <a:gd name="T3" fmla="*/ 68 h 96"/>
                <a:gd name="T4" fmla="*/ 42 w 96"/>
                <a:gd name="T5" fmla="*/ 96 h 96"/>
                <a:gd name="T6" fmla="*/ 34 w 96"/>
                <a:gd name="T7" fmla="*/ 64 h 96"/>
                <a:gd name="T8" fmla="*/ 0 w 96"/>
                <a:gd name="T9" fmla="*/ 52 h 96"/>
                <a:gd name="T10" fmla="*/ 30 w 96"/>
                <a:gd name="T11" fmla="*/ 33 h 96"/>
                <a:gd name="T12" fmla="*/ 30 w 96"/>
                <a:gd name="T13" fmla="*/ 0 h 96"/>
                <a:gd name="T14" fmla="*/ 57 w 96"/>
                <a:gd name="T15" fmla="*/ 21 h 96"/>
                <a:gd name="T16" fmla="*/ 88 w 96"/>
                <a:gd name="T17" fmla="*/ 10 h 96"/>
                <a:gd name="T18" fmla="*/ 78 w 96"/>
                <a:gd name="T19" fmla="*/ 41 h 96"/>
                <a:gd name="T20" fmla="*/ 96 w 96"/>
                <a:gd name="T21"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96" y="71"/>
                  </a:moveTo>
                  <a:lnTo>
                    <a:pt x="63" y="68"/>
                  </a:lnTo>
                  <a:lnTo>
                    <a:pt x="42" y="96"/>
                  </a:lnTo>
                  <a:lnTo>
                    <a:pt x="34" y="64"/>
                  </a:lnTo>
                  <a:lnTo>
                    <a:pt x="0" y="52"/>
                  </a:lnTo>
                  <a:lnTo>
                    <a:pt x="30" y="33"/>
                  </a:lnTo>
                  <a:lnTo>
                    <a:pt x="30" y="0"/>
                  </a:lnTo>
                  <a:lnTo>
                    <a:pt x="57" y="21"/>
                  </a:lnTo>
                  <a:lnTo>
                    <a:pt x="88" y="10"/>
                  </a:lnTo>
                  <a:lnTo>
                    <a:pt x="78" y="41"/>
                  </a:lnTo>
                  <a:lnTo>
                    <a:pt x="96"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112">
              <a:extLst>
                <a:ext uri="{FF2B5EF4-FFF2-40B4-BE49-F238E27FC236}">
                  <a16:creationId xmlns:a16="http://schemas.microsoft.com/office/drawing/2014/main" id="{AA1505DE-CDD9-485B-ACCB-3845F0B92251}"/>
                </a:ext>
              </a:extLst>
            </p:cNvPr>
            <p:cNvSpPr>
              <a:spLocks/>
            </p:cNvSpPr>
            <p:nvPr/>
          </p:nvSpPr>
          <p:spPr bwMode="auto">
            <a:xfrm>
              <a:off x="9192" y="1144"/>
              <a:ext cx="98" cy="96"/>
            </a:xfrm>
            <a:custGeom>
              <a:avLst/>
              <a:gdLst>
                <a:gd name="T0" fmla="*/ 98 w 98"/>
                <a:gd name="T1" fmla="*/ 69 h 96"/>
                <a:gd name="T2" fmla="*/ 63 w 98"/>
                <a:gd name="T3" fmla="*/ 69 h 96"/>
                <a:gd name="T4" fmla="*/ 44 w 98"/>
                <a:gd name="T5" fmla="*/ 96 h 96"/>
                <a:gd name="T6" fmla="*/ 33 w 98"/>
                <a:gd name="T7" fmla="*/ 65 h 96"/>
                <a:gd name="T8" fmla="*/ 0 w 98"/>
                <a:gd name="T9" fmla="*/ 52 h 96"/>
                <a:gd name="T10" fmla="*/ 29 w 98"/>
                <a:gd name="T11" fmla="*/ 33 h 96"/>
                <a:gd name="T12" fmla="*/ 29 w 98"/>
                <a:gd name="T13" fmla="*/ 0 h 96"/>
                <a:gd name="T14" fmla="*/ 56 w 98"/>
                <a:gd name="T15" fmla="*/ 21 h 96"/>
                <a:gd name="T16" fmla="*/ 90 w 98"/>
                <a:gd name="T17" fmla="*/ 10 h 96"/>
                <a:gd name="T18" fmla="*/ 77 w 98"/>
                <a:gd name="T19" fmla="*/ 42 h 96"/>
                <a:gd name="T20" fmla="*/ 98 w 98"/>
                <a:gd name="T21"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6">
                  <a:moveTo>
                    <a:pt x="98" y="69"/>
                  </a:moveTo>
                  <a:lnTo>
                    <a:pt x="63" y="69"/>
                  </a:lnTo>
                  <a:lnTo>
                    <a:pt x="44" y="96"/>
                  </a:lnTo>
                  <a:lnTo>
                    <a:pt x="33" y="65"/>
                  </a:lnTo>
                  <a:lnTo>
                    <a:pt x="0" y="52"/>
                  </a:lnTo>
                  <a:lnTo>
                    <a:pt x="29" y="33"/>
                  </a:lnTo>
                  <a:lnTo>
                    <a:pt x="29" y="0"/>
                  </a:lnTo>
                  <a:lnTo>
                    <a:pt x="56" y="21"/>
                  </a:lnTo>
                  <a:lnTo>
                    <a:pt x="90" y="10"/>
                  </a:lnTo>
                  <a:lnTo>
                    <a:pt x="77" y="42"/>
                  </a:lnTo>
                  <a:lnTo>
                    <a:pt x="98" y="69"/>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8" name="Freeform 113">
              <a:extLst>
                <a:ext uri="{FF2B5EF4-FFF2-40B4-BE49-F238E27FC236}">
                  <a16:creationId xmlns:a16="http://schemas.microsoft.com/office/drawing/2014/main" id="{44A6C864-1F6C-48BA-9E7B-69B5375CCF11}"/>
                </a:ext>
              </a:extLst>
            </p:cNvPr>
            <p:cNvSpPr>
              <a:spLocks/>
            </p:cNvSpPr>
            <p:nvPr/>
          </p:nvSpPr>
          <p:spPr bwMode="auto">
            <a:xfrm>
              <a:off x="9119" y="1658"/>
              <a:ext cx="98" cy="98"/>
            </a:xfrm>
            <a:custGeom>
              <a:avLst/>
              <a:gdLst>
                <a:gd name="T0" fmla="*/ 98 w 98"/>
                <a:gd name="T1" fmla="*/ 71 h 98"/>
                <a:gd name="T2" fmla="*/ 63 w 98"/>
                <a:gd name="T3" fmla="*/ 71 h 98"/>
                <a:gd name="T4" fmla="*/ 42 w 98"/>
                <a:gd name="T5" fmla="*/ 98 h 98"/>
                <a:gd name="T6" fmla="*/ 33 w 98"/>
                <a:gd name="T7" fmla="*/ 65 h 98"/>
                <a:gd name="T8" fmla="*/ 0 w 98"/>
                <a:gd name="T9" fmla="*/ 54 h 98"/>
                <a:gd name="T10" fmla="*/ 29 w 98"/>
                <a:gd name="T11" fmla="*/ 35 h 98"/>
                <a:gd name="T12" fmla="*/ 29 w 98"/>
                <a:gd name="T13" fmla="*/ 0 h 98"/>
                <a:gd name="T14" fmla="*/ 56 w 98"/>
                <a:gd name="T15" fmla="*/ 21 h 98"/>
                <a:gd name="T16" fmla="*/ 90 w 98"/>
                <a:gd name="T17" fmla="*/ 10 h 98"/>
                <a:gd name="T18" fmla="*/ 77 w 98"/>
                <a:gd name="T19" fmla="*/ 44 h 98"/>
                <a:gd name="T20" fmla="*/ 98 w 98"/>
                <a:gd name="T2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71"/>
                  </a:moveTo>
                  <a:lnTo>
                    <a:pt x="63" y="71"/>
                  </a:lnTo>
                  <a:lnTo>
                    <a:pt x="42" y="98"/>
                  </a:lnTo>
                  <a:lnTo>
                    <a:pt x="33" y="65"/>
                  </a:lnTo>
                  <a:lnTo>
                    <a:pt x="0" y="54"/>
                  </a:lnTo>
                  <a:lnTo>
                    <a:pt x="29" y="35"/>
                  </a:lnTo>
                  <a:lnTo>
                    <a:pt x="29" y="0"/>
                  </a:lnTo>
                  <a:lnTo>
                    <a:pt x="56" y="21"/>
                  </a:lnTo>
                  <a:lnTo>
                    <a:pt x="90" y="10"/>
                  </a:lnTo>
                  <a:lnTo>
                    <a:pt x="77" y="44"/>
                  </a:lnTo>
                  <a:lnTo>
                    <a:pt x="98"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9" name="Freeform 114">
              <a:extLst>
                <a:ext uri="{FF2B5EF4-FFF2-40B4-BE49-F238E27FC236}">
                  <a16:creationId xmlns:a16="http://schemas.microsoft.com/office/drawing/2014/main" id="{55CBDE3B-F44E-4811-915B-CD1CB6B0CB3B}"/>
                </a:ext>
              </a:extLst>
            </p:cNvPr>
            <p:cNvSpPr>
              <a:spLocks/>
            </p:cNvSpPr>
            <p:nvPr/>
          </p:nvSpPr>
          <p:spPr bwMode="auto">
            <a:xfrm>
              <a:off x="8092" y="1741"/>
              <a:ext cx="98" cy="98"/>
            </a:xfrm>
            <a:custGeom>
              <a:avLst/>
              <a:gdLst>
                <a:gd name="T0" fmla="*/ 98 w 98"/>
                <a:gd name="T1" fmla="*/ 71 h 98"/>
                <a:gd name="T2" fmla="*/ 62 w 98"/>
                <a:gd name="T3" fmla="*/ 71 h 98"/>
                <a:gd name="T4" fmla="*/ 41 w 98"/>
                <a:gd name="T5" fmla="*/ 98 h 98"/>
                <a:gd name="T6" fmla="*/ 33 w 98"/>
                <a:gd name="T7" fmla="*/ 65 h 98"/>
                <a:gd name="T8" fmla="*/ 0 w 98"/>
                <a:gd name="T9" fmla="*/ 54 h 98"/>
                <a:gd name="T10" fmla="*/ 29 w 98"/>
                <a:gd name="T11" fmla="*/ 36 h 98"/>
                <a:gd name="T12" fmla="*/ 29 w 98"/>
                <a:gd name="T13" fmla="*/ 0 h 98"/>
                <a:gd name="T14" fmla="*/ 56 w 98"/>
                <a:gd name="T15" fmla="*/ 21 h 98"/>
                <a:gd name="T16" fmla="*/ 89 w 98"/>
                <a:gd name="T17" fmla="*/ 11 h 98"/>
                <a:gd name="T18" fmla="*/ 77 w 98"/>
                <a:gd name="T19" fmla="*/ 44 h 98"/>
                <a:gd name="T20" fmla="*/ 98 w 98"/>
                <a:gd name="T21"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71"/>
                  </a:moveTo>
                  <a:lnTo>
                    <a:pt x="62" y="71"/>
                  </a:lnTo>
                  <a:lnTo>
                    <a:pt x="41" y="98"/>
                  </a:lnTo>
                  <a:lnTo>
                    <a:pt x="33" y="65"/>
                  </a:lnTo>
                  <a:lnTo>
                    <a:pt x="0" y="54"/>
                  </a:lnTo>
                  <a:lnTo>
                    <a:pt x="29" y="36"/>
                  </a:lnTo>
                  <a:lnTo>
                    <a:pt x="29" y="0"/>
                  </a:lnTo>
                  <a:lnTo>
                    <a:pt x="56" y="21"/>
                  </a:lnTo>
                  <a:lnTo>
                    <a:pt x="89" y="11"/>
                  </a:lnTo>
                  <a:lnTo>
                    <a:pt x="77" y="44"/>
                  </a:lnTo>
                  <a:lnTo>
                    <a:pt x="98" y="71"/>
                  </a:lnTo>
                  <a:close/>
                </a:path>
              </a:pathLst>
            </a:custGeom>
            <a:gradFill flip="none" rotWithShape="1">
              <a:gsLst>
                <a:gs pos="0">
                  <a:srgbClr val="FFF33B"/>
                </a:gs>
                <a:gs pos="48000">
                  <a:srgbClr val="E93E3A"/>
                </a:gs>
              </a:gsLst>
              <a:lin ang="5400000" scaled="1"/>
              <a:tileRect/>
            </a:gradFill>
            <a:ln w="142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230" name="Rectangle 229">
            <a:extLst>
              <a:ext uri="{FF2B5EF4-FFF2-40B4-BE49-F238E27FC236}">
                <a16:creationId xmlns:a16="http://schemas.microsoft.com/office/drawing/2014/main" id="{E7529096-3E18-42CE-9AE0-A54238E78FA4}"/>
              </a:ext>
            </a:extLst>
          </p:cNvPr>
          <p:cNvSpPr/>
          <p:nvPr/>
        </p:nvSpPr>
        <p:spPr>
          <a:xfrm rot="21357416">
            <a:off x="3152078" y="2703323"/>
            <a:ext cx="4235501" cy="577081"/>
          </a:xfrm>
          <a:prstGeom prst="rect">
            <a:avLst/>
          </a:prstGeom>
        </p:spPr>
        <p:txBody>
          <a:bodyPr wrap="square">
            <a:spAutoFit/>
          </a:bodyPr>
          <a:lstStyle/>
          <a:p>
            <a:r>
              <a:rPr lang="en-IN" sz="1050" dirty="0">
                <a:latin typeface="Comic Book" panose="02000500000000000000" pitchFamily="2" charset="0"/>
              </a:rPr>
              <a:t>Content ©The LUNA Project 2020. Powerpoint template from slidebazaar.com. Superhero images ©DC Comics and ©Marvel Comics. </a:t>
            </a:r>
            <a:endParaRPr lang="en-IN" sz="1050" dirty="0"/>
          </a:p>
        </p:txBody>
      </p:sp>
      <p:grpSp>
        <p:nvGrpSpPr>
          <p:cNvPr id="89" name="Group 88">
            <a:extLst>
              <a:ext uri="{FF2B5EF4-FFF2-40B4-BE49-F238E27FC236}">
                <a16:creationId xmlns:a16="http://schemas.microsoft.com/office/drawing/2014/main" id="{3CEDCA8C-698D-45E9-AB9B-2983C35AD7D6}"/>
              </a:ext>
            </a:extLst>
          </p:cNvPr>
          <p:cNvGrpSpPr/>
          <p:nvPr/>
        </p:nvGrpSpPr>
        <p:grpSpPr>
          <a:xfrm>
            <a:off x="457040" y="4382501"/>
            <a:ext cx="2540849" cy="1890635"/>
            <a:chOff x="6429261" y="3174026"/>
            <a:chExt cx="1811338" cy="1125538"/>
          </a:xfrm>
        </p:grpSpPr>
        <p:sp>
          <p:nvSpPr>
            <p:cNvPr id="90" name="Freeform 5">
              <a:extLst>
                <a:ext uri="{FF2B5EF4-FFF2-40B4-BE49-F238E27FC236}">
                  <a16:creationId xmlns:a16="http://schemas.microsoft.com/office/drawing/2014/main" id="{55A7C2CB-98E2-482E-9EFD-B9C94DC5309B}"/>
                </a:ext>
              </a:extLst>
            </p:cNvPr>
            <p:cNvSpPr>
              <a:spLocks/>
            </p:cNvSpPr>
            <p:nvPr/>
          </p:nvSpPr>
          <p:spPr bwMode="auto">
            <a:xfrm>
              <a:off x="6429261" y="3174026"/>
              <a:ext cx="1811338" cy="1125538"/>
            </a:xfrm>
            <a:custGeom>
              <a:avLst/>
              <a:gdLst>
                <a:gd name="T0" fmla="*/ 777 w 777"/>
                <a:gd name="T1" fmla="*/ 240 h 481"/>
                <a:gd name="T2" fmla="*/ 747 w 777"/>
                <a:gd name="T3" fmla="*/ 334 h 481"/>
                <a:gd name="T4" fmla="*/ 663 w 777"/>
                <a:gd name="T5" fmla="*/ 410 h 481"/>
                <a:gd name="T6" fmla="*/ 540 w 777"/>
                <a:gd name="T7" fmla="*/ 462 h 481"/>
                <a:gd name="T8" fmla="*/ 389 w 777"/>
                <a:gd name="T9" fmla="*/ 481 h 481"/>
                <a:gd name="T10" fmla="*/ 237 w 777"/>
                <a:gd name="T11" fmla="*/ 462 h 481"/>
                <a:gd name="T12" fmla="*/ 114 w 777"/>
                <a:gd name="T13" fmla="*/ 410 h 481"/>
                <a:gd name="T14" fmla="*/ 31 w 777"/>
                <a:gd name="T15" fmla="*/ 334 h 481"/>
                <a:gd name="T16" fmla="*/ 0 w 777"/>
                <a:gd name="T17" fmla="*/ 240 h 481"/>
                <a:gd name="T18" fmla="*/ 31 w 777"/>
                <a:gd name="T19" fmla="*/ 147 h 481"/>
                <a:gd name="T20" fmla="*/ 114 w 777"/>
                <a:gd name="T21" fmla="*/ 70 h 481"/>
                <a:gd name="T22" fmla="*/ 237 w 777"/>
                <a:gd name="T23" fmla="*/ 19 h 481"/>
                <a:gd name="T24" fmla="*/ 389 w 777"/>
                <a:gd name="T25" fmla="*/ 0 h 481"/>
                <a:gd name="T26" fmla="*/ 540 w 777"/>
                <a:gd name="T27" fmla="*/ 19 h 481"/>
                <a:gd name="T28" fmla="*/ 663 w 777"/>
                <a:gd name="T29" fmla="*/ 70 h 481"/>
                <a:gd name="T30" fmla="*/ 747 w 777"/>
                <a:gd name="T31" fmla="*/ 147 h 481"/>
                <a:gd name="T32" fmla="*/ 777 w 777"/>
                <a:gd name="T33" fmla="*/ 24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7" h="481">
                  <a:moveTo>
                    <a:pt x="777" y="240"/>
                  </a:moveTo>
                  <a:cubicBezTo>
                    <a:pt x="612" y="259"/>
                    <a:pt x="606" y="278"/>
                    <a:pt x="747" y="334"/>
                  </a:cubicBezTo>
                  <a:cubicBezTo>
                    <a:pt x="583" y="311"/>
                    <a:pt x="567" y="326"/>
                    <a:pt x="663" y="410"/>
                  </a:cubicBezTo>
                  <a:cubicBezTo>
                    <a:pt x="526" y="351"/>
                    <a:pt x="502" y="361"/>
                    <a:pt x="540" y="462"/>
                  </a:cubicBezTo>
                  <a:cubicBezTo>
                    <a:pt x="449" y="375"/>
                    <a:pt x="420" y="379"/>
                    <a:pt x="389" y="481"/>
                  </a:cubicBezTo>
                  <a:cubicBezTo>
                    <a:pt x="358" y="379"/>
                    <a:pt x="328" y="375"/>
                    <a:pt x="237" y="462"/>
                  </a:cubicBezTo>
                  <a:cubicBezTo>
                    <a:pt x="275" y="361"/>
                    <a:pt x="251" y="351"/>
                    <a:pt x="114" y="410"/>
                  </a:cubicBezTo>
                  <a:cubicBezTo>
                    <a:pt x="211" y="326"/>
                    <a:pt x="194" y="311"/>
                    <a:pt x="31" y="334"/>
                  </a:cubicBezTo>
                  <a:cubicBezTo>
                    <a:pt x="172" y="278"/>
                    <a:pt x="165" y="259"/>
                    <a:pt x="0" y="240"/>
                  </a:cubicBezTo>
                  <a:cubicBezTo>
                    <a:pt x="165" y="221"/>
                    <a:pt x="172" y="203"/>
                    <a:pt x="31" y="147"/>
                  </a:cubicBezTo>
                  <a:cubicBezTo>
                    <a:pt x="194" y="170"/>
                    <a:pt x="211" y="155"/>
                    <a:pt x="114" y="70"/>
                  </a:cubicBezTo>
                  <a:cubicBezTo>
                    <a:pt x="251" y="130"/>
                    <a:pt x="275" y="120"/>
                    <a:pt x="237" y="19"/>
                  </a:cubicBezTo>
                  <a:cubicBezTo>
                    <a:pt x="328" y="106"/>
                    <a:pt x="358" y="102"/>
                    <a:pt x="389" y="0"/>
                  </a:cubicBezTo>
                  <a:cubicBezTo>
                    <a:pt x="420" y="102"/>
                    <a:pt x="449" y="106"/>
                    <a:pt x="540" y="19"/>
                  </a:cubicBezTo>
                  <a:cubicBezTo>
                    <a:pt x="502" y="120"/>
                    <a:pt x="526" y="130"/>
                    <a:pt x="663" y="70"/>
                  </a:cubicBezTo>
                  <a:cubicBezTo>
                    <a:pt x="567" y="155"/>
                    <a:pt x="583" y="170"/>
                    <a:pt x="747" y="147"/>
                  </a:cubicBezTo>
                  <a:cubicBezTo>
                    <a:pt x="606" y="203"/>
                    <a:pt x="612" y="221"/>
                    <a:pt x="777" y="240"/>
                  </a:cubicBezTo>
                  <a:close/>
                </a:path>
              </a:pathLst>
            </a:custGeom>
            <a:solidFill>
              <a:srgbClr val="FF1002"/>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16">
              <a:extLst>
                <a:ext uri="{FF2B5EF4-FFF2-40B4-BE49-F238E27FC236}">
                  <a16:creationId xmlns:a16="http://schemas.microsoft.com/office/drawing/2014/main" id="{CB446989-F7D9-464C-911C-D346DCCE4E5E}"/>
                </a:ext>
              </a:extLst>
            </p:cNvPr>
            <p:cNvSpPr>
              <a:spLocks/>
            </p:cNvSpPr>
            <p:nvPr/>
          </p:nvSpPr>
          <p:spPr bwMode="auto">
            <a:xfrm>
              <a:off x="6619761" y="3293088"/>
              <a:ext cx="1430338" cy="887413"/>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solidFill>
              <a:srgbClr val="FA7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17">
              <a:extLst>
                <a:ext uri="{FF2B5EF4-FFF2-40B4-BE49-F238E27FC236}">
                  <a16:creationId xmlns:a16="http://schemas.microsoft.com/office/drawing/2014/main" id="{D68F138D-79AA-456B-89D9-EDF43738FE4F}"/>
                </a:ext>
              </a:extLst>
            </p:cNvPr>
            <p:cNvSpPr>
              <a:spLocks/>
            </p:cNvSpPr>
            <p:nvPr/>
          </p:nvSpPr>
          <p:spPr bwMode="auto">
            <a:xfrm>
              <a:off x="6619761" y="3293088"/>
              <a:ext cx="1430338" cy="887413"/>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4" name="Freeform 63">
              <a:extLst>
                <a:ext uri="{FF2B5EF4-FFF2-40B4-BE49-F238E27FC236}">
                  <a16:creationId xmlns:a16="http://schemas.microsoft.com/office/drawing/2014/main" id="{71BAA69D-5A5E-4962-8776-721CB58BE16E}"/>
                </a:ext>
              </a:extLst>
            </p:cNvPr>
            <p:cNvSpPr>
              <a:spLocks/>
            </p:cNvSpPr>
            <p:nvPr/>
          </p:nvSpPr>
          <p:spPr bwMode="auto">
            <a:xfrm>
              <a:off x="7338899" y="3510576"/>
              <a:ext cx="460375" cy="423863"/>
            </a:xfrm>
            <a:custGeom>
              <a:avLst/>
              <a:gdLst>
                <a:gd name="T0" fmla="*/ 68 w 198"/>
                <a:gd name="T1" fmla="*/ 180 h 181"/>
                <a:gd name="T2" fmla="*/ 61 w 198"/>
                <a:gd name="T3" fmla="*/ 177 h 181"/>
                <a:gd name="T4" fmla="*/ 60 w 198"/>
                <a:gd name="T5" fmla="*/ 172 h 181"/>
                <a:gd name="T6" fmla="*/ 57 w 198"/>
                <a:gd name="T7" fmla="*/ 172 h 181"/>
                <a:gd name="T8" fmla="*/ 9 w 198"/>
                <a:gd name="T9" fmla="*/ 172 h 181"/>
                <a:gd name="T10" fmla="*/ 2 w 198"/>
                <a:gd name="T11" fmla="*/ 169 h 181"/>
                <a:gd name="T12" fmla="*/ 1 w 198"/>
                <a:gd name="T13" fmla="*/ 162 h 181"/>
                <a:gd name="T14" fmla="*/ 38 w 198"/>
                <a:gd name="T15" fmla="*/ 14 h 181"/>
                <a:gd name="T16" fmla="*/ 46 w 198"/>
                <a:gd name="T17" fmla="*/ 8 h 181"/>
                <a:gd name="T18" fmla="*/ 89 w 198"/>
                <a:gd name="T19" fmla="*/ 7 h 181"/>
                <a:gd name="T20" fmla="*/ 95 w 198"/>
                <a:gd name="T21" fmla="*/ 10 h 181"/>
                <a:gd name="T22" fmla="*/ 97 w 198"/>
                <a:gd name="T23" fmla="*/ 17 h 181"/>
                <a:gd name="T24" fmla="*/ 95 w 198"/>
                <a:gd name="T25" fmla="*/ 22 h 181"/>
                <a:gd name="T26" fmla="*/ 103 w 198"/>
                <a:gd name="T27" fmla="*/ 5 h 181"/>
                <a:gd name="T28" fmla="*/ 111 w 198"/>
                <a:gd name="T29" fmla="*/ 0 h 181"/>
                <a:gd name="T30" fmla="*/ 134 w 198"/>
                <a:gd name="T31" fmla="*/ 1 h 181"/>
                <a:gd name="T32" fmla="*/ 140 w 198"/>
                <a:gd name="T33" fmla="*/ 4 h 181"/>
                <a:gd name="T34" fmla="*/ 141 w 198"/>
                <a:gd name="T35" fmla="*/ 11 h 181"/>
                <a:gd name="T36" fmla="*/ 135 w 198"/>
                <a:gd name="T37" fmla="*/ 32 h 181"/>
                <a:gd name="T38" fmla="*/ 139 w 198"/>
                <a:gd name="T39" fmla="*/ 24 h 181"/>
                <a:gd name="T40" fmla="*/ 146 w 198"/>
                <a:gd name="T41" fmla="*/ 19 h 181"/>
                <a:gd name="T42" fmla="*/ 190 w 198"/>
                <a:gd name="T43" fmla="*/ 20 h 181"/>
                <a:gd name="T44" fmla="*/ 196 w 198"/>
                <a:gd name="T45" fmla="*/ 25 h 181"/>
                <a:gd name="T46" fmla="*/ 196 w 198"/>
                <a:gd name="T47" fmla="*/ 33 h 181"/>
                <a:gd name="T48" fmla="*/ 126 w 198"/>
                <a:gd name="T49" fmla="*/ 176 h 181"/>
                <a:gd name="T50" fmla="*/ 118 w 198"/>
                <a:gd name="T51" fmla="*/ 181 h 181"/>
                <a:gd name="T52" fmla="*/ 68 w 198"/>
                <a:gd name="T53" fmla="*/ 18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81">
                  <a:moveTo>
                    <a:pt x="68" y="180"/>
                  </a:moveTo>
                  <a:cubicBezTo>
                    <a:pt x="65" y="180"/>
                    <a:pt x="63" y="179"/>
                    <a:pt x="61" y="177"/>
                  </a:cubicBezTo>
                  <a:cubicBezTo>
                    <a:pt x="60" y="176"/>
                    <a:pt x="60" y="174"/>
                    <a:pt x="60" y="172"/>
                  </a:cubicBezTo>
                  <a:cubicBezTo>
                    <a:pt x="59" y="172"/>
                    <a:pt x="58" y="172"/>
                    <a:pt x="57" y="172"/>
                  </a:cubicBezTo>
                  <a:cubicBezTo>
                    <a:pt x="57" y="172"/>
                    <a:pt x="9" y="172"/>
                    <a:pt x="9" y="172"/>
                  </a:cubicBezTo>
                  <a:cubicBezTo>
                    <a:pt x="6" y="172"/>
                    <a:pt x="4" y="171"/>
                    <a:pt x="2" y="169"/>
                  </a:cubicBezTo>
                  <a:cubicBezTo>
                    <a:pt x="1" y="167"/>
                    <a:pt x="0" y="164"/>
                    <a:pt x="1" y="162"/>
                  </a:cubicBezTo>
                  <a:cubicBezTo>
                    <a:pt x="18" y="109"/>
                    <a:pt x="30" y="60"/>
                    <a:pt x="38" y="14"/>
                  </a:cubicBezTo>
                  <a:cubicBezTo>
                    <a:pt x="39" y="11"/>
                    <a:pt x="42" y="8"/>
                    <a:pt x="46" y="8"/>
                  </a:cubicBezTo>
                  <a:cubicBezTo>
                    <a:pt x="46" y="8"/>
                    <a:pt x="89" y="7"/>
                    <a:pt x="89" y="7"/>
                  </a:cubicBezTo>
                  <a:cubicBezTo>
                    <a:pt x="91" y="7"/>
                    <a:pt x="94" y="8"/>
                    <a:pt x="95" y="10"/>
                  </a:cubicBezTo>
                  <a:cubicBezTo>
                    <a:pt x="97" y="12"/>
                    <a:pt x="97" y="15"/>
                    <a:pt x="97" y="17"/>
                  </a:cubicBezTo>
                  <a:cubicBezTo>
                    <a:pt x="95" y="22"/>
                    <a:pt x="95" y="22"/>
                    <a:pt x="95" y="22"/>
                  </a:cubicBezTo>
                  <a:cubicBezTo>
                    <a:pt x="103" y="5"/>
                    <a:pt x="103" y="5"/>
                    <a:pt x="103" y="5"/>
                  </a:cubicBezTo>
                  <a:cubicBezTo>
                    <a:pt x="105" y="2"/>
                    <a:pt x="108" y="0"/>
                    <a:pt x="111" y="0"/>
                  </a:cubicBezTo>
                  <a:cubicBezTo>
                    <a:pt x="111" y="0"/>
                    <a:pt x="134" y="1"/>
                    <a:pt x="134" y="1"/>
                  </a:cubicBezTo>
                  <a:cubicBezTo>
                    <a:pt x="136" y="1"/>
                    <a:pt x="139" y="2"/>
                    <a:pt x="140" y="4"/>
                  </a:cubicBezTo>
                  <a:cubicBezTo>
                    <a:pt x="141" y="6"/>
                    <a:pt x="142" y="9"/>
                    <a:pt x="141" y="11"/>
                  </a:cubicBezTo>
                  <a:cubicBezTo>
                    <a:pt x="135" y="32"/>
                    <a:pt x="135" y="32"/>
                    <a:pt x="135" y="32"/>
                  </a:cubicBezTo>
                  <a:cubicBezTo>
                    <a:pt x="139" y="24"/>
                    <a:pt x="139" y="24"/>
                    <a:pt x="139" y="24"/>
                  </a:cubicBezTo>
                  <a:cubicBezTo>
                    <a:pt x="140" y="21"/>
                    <a:pt x="143" y="19"/>
                    <a:pt x="146" y="19"/>
                  </a:cubicBezTo>
                  <a:cubicBezTo>
                    <a:pt x="146" y="19"/>
                    <a:pt x="190" y="20"/>
                    <a:pt x="190" y="20"/>
                  </a:cubicBezTo>
                  <a:cubicBezTo>
                    <a:pt x="192" y="21"/>
                    <a:pt x="195" y="22"/>
                    <a:pt x="196" y="25"/>
                  </a:cubicBezTo>
                  <a:cubicBezTo>
                    <a:pt x="198" y="27"/>
                    <a:pt x="198" y="30"/>
                    <a:pt x="196" y="33"/>
                  </a:cubicBezTo>
                  <a:cubicBezTo>
                    <a:pt x="168" y="80"/>
                    <a:pt x="144" y="129"/>
                    <a:pt x="126" y="176"/>
                  </a:cubicBezTo>
                  <a:cubicBezTo>
                    <a:pt x="124" y="179"/>
                    <a:pt x="122" y="181"/>
                    <a:pt x="118" y="181"/>
                  </a:cubicBezTo>
                  <a:cubicBezTo>
                    <a:pt x="118" y="181"/>
                    <a:pt x="68" y="180"/>
                    <a:pt x="68" y="180"/>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64">
              <a:extLst>
                <a:ext uri="{FF2B5EF4-FFF2-40B4-BE49-F238E27FC236}">
                  <a16:creationId xmlns:a16="http://schemas.microsoft.com/office/drawing/2014/main" id="{D3B296D4-4AE2-4E9C-9B48-3A46F09BEB13}"/>
                </a:ext>
              </a:extLst>
            </p:cNvPr>
            <p:cNvSpPr>
              <a:spLocks noEditPoints="1"/>
            </p:cNvSpPr>
            <p:nvPr/>
          </p:nvSpPr>
          <p:spPr bwMode="auto">
            <a:xfrm>
              <a:off x="7319849" y="3491526"/>
              <a:ext cx="498475" cy="461963"/>
            </a:xfrm>
            <a:custGeom>
              <a:avLst/>
              <a:gdLst>
                <a:gd name="T0" fmla="*/ 119 w 214"/>
                <a:gd name="T1" fmla="*/ 16 h 197"/>
                <a:gd name="T2" fmla="*/ 141 w 214"/>
                <a:gd name="T3" fmla="*/ 17 h 197"/>
                <a:gd name="T4" fmla="*/ 102 w 214"/>
                <a:gd name="T5" fmla="*/ 149 h 197"/>
                <a:gd name="T6" fmla="*/ 154 w 214"/>
                <a:gd name="T7" fmla="*/ 35 h 197"/>
                <a:gd name="T8" fmla="*/ 197 w 214"/>
                <a:gd name="T9" fmla="*/ 36 h 197"/>
                <a:gd name="T10" fmla="*/ 126 w 214"/>
                <a:gd name="T11" fmla="*/ 181 h 197"/>
                <a:gd name="T12" fmla="*/ 76 w 214"/>
                <a:gd name="T13" fmla="*/ 180 h 197"/>
                <a:gd name="T14" fmla="*/ 98 w 214"/>
                <a:gd name="T15" fmla="*/ 102 h 197"/>
                <a:gd name="T16" fmla="*/ 65 w 214"/>
                <a:gd name="T17" fmla="*/ 172 h 197"/>
                <a:gd name="T18" fmla="*/ 17 w 214"/>
                <a:gd name="T19" fmla="*/ 172 h 197"/>
                <a:gd name="T20" fmla="*/ 54 w 214"/>
                <a:gd name="T21" fmla="*/ 24 h 197"/>
                <a:gd name="T22" fmla="*/ 97 w 214"/>
                <a:gd name="T23" fmla="*/ 23 h 197"/>
                <a:gd name="T24" fmla="*/ 71 w 214"/>
                <a:gd name="T25" fmla="*/ 117 h 197"/>
                <a:gd name="T26" fmla="*/ 119 w 214"/>
                <a:gd name="T27" fmla="*/ 16 h 197"/>
                <a:gd name="T28" fmla="*/ 119 w 214"/>
                <a:gd name="T29" fmla="*/ 0 h 197"/>
                <a:gd name="T30" fmla="*/ 104 w 214"/>
                <a:gd name="T31" fmla="*/ 9 h 197"/>
                <a:gd name="T32" fmla="*/ 97 w 214"/>
                <a:gd name="T33" fmla="*/ 7 h 197"/>
                <a:gd name="T34" fmla="*/ 97 w 214"/>
                <a:gd name="T35" fmla="*/ 7 h 197"/>
                <a:gd name="T36" fmla="*/ 54 w 214"/>
                <a:gd name="T37" fmla="*/ 8 h 197"/>
                <a:gd name="T38" fmla="*/ 38 w 214"/>
                <a:gd name="T39" fmla="*/ 21 h 197"/>
                <a:gd name="T40" fmla="*/ 1 w 214"/>
                <a:gd name="T41" fmla="*/ 168 h 197"/>
                <a:gd name="T42" fmla="*/ 4 w 214"/>
                <a:gd name="T43" fmla="*/ 182 h 197"/>
                <a:gd name="T44" fmla="*/ 17 w 214"/>
                <a:gd name="T45" fmla="*/ 188 h 197"/>
                <a:gd name="T46" fmla="*/ 17 w 214"/>
                <a:gd name="T47" fmla="*/ 188 h 197"/>
                <a:gd name="T48" fmla="*/ 62 w 214"/>
                <a:gd name="T49" fmla="*/ 188 h 197"/>
                <a:gd name="T50" fmla="*/ 63 w 214"/>
                <a:gd name="T51" fmla="*/ 190 h 197"/>
                <a:gd name="T52" fmla="*/ 76 w 214"/>
                <a:gd name="T53" fmla="*/ 196 h 197"/>
                <a:gd name="T54" fmla="*/ 126 w 214"/>
                <a:gd name="T55" fmla="*/ 197 h 197"/>
                <a:gd name="T56" fmla="*/ 126 w 214"/>
                <a:gd name="T57" fmla="*/ 197 h 197"/>
                <a:gd name="T58" fmla="*/ 141 w 214"/>
                <a:gd name="T59" fmla="*/ 187 h 197"/>
                <a:gd name="T60" fmla="*/ 211 w 214"/>
                <a:gd name="T61" fmla="*/ 45 h 197"/>
                <a:gd name="T62" fmla="*/ 211 w 214"/>
                <a:gd name="T63" fmla="*/ 29 h 197"/>
                <a:gd name="T64" fmla="*/ 198 w 214"/>
                <a:gd name="T65" fmla="*/ 20 h 197"/>
                <a:gd name="T66" fmla="*/ 157 w 214"/>
                <a:gd name="T67" fmla="*/ 19 h 197"/>
                <a:gd name="T68" fmla="*/ 154 w 214"/>
                <a:gd name="T69" fmla="*/ 8 h 197"/>
                <a:gd name="T70" fmla="*/ 142 w 214"/>
                <a:gd name="T71" fmla="*/ 1 h 197"/>
                <a:gd name="T72" fmla="*/ 119 w 214"/>
                <a:gd name="T73" fmla="*/ 0 h 197"/>
                <a:gd name="T74" fmla="*/ 119 w 214"/>
                <a:gd name="T7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97">
                  <a:moveTo>
                    <a:pt x="119" y="16"/>
                  </a:moveTo>
                  <a:cubicBezTo>
                    <a:pt x="141" y="17"/>
                    <a:pt x="141" y="17"/>
                    <a:pt x="141" y="17"/>
                  </a:cubicBezTo>
                  <a:cubicBezTo>
                    <a:pt x="102" y="149"/>
                    <a:pt x="102" y="149"/>
                    <a:pt x="102" y="149"/>
                  </a:cubicBezTo>
                  <a:cubicBezTo>
                    <a:pt x="154" y="35"/>
                    <a:pt x="154" y="35"/>
                    <a:pt x="154" y="35"/>
                  </a:cubicBezTo>
                  <a:cubicBezTo>
                    <a:pt x="197" y="36"/>
                    <a:pt x="197" y="36"/>
                    <a:pt x="197" y="36"/>
                  </a:cubicBezTo>
                  <a:cubicBezTo>
                    <a:pt x="168" y="85"/>
                    <a:pt x="145" y="133"/>
                    <a:pt x="126" y="181"/>
                  </a:cubicBezTo>
                  <a:cubicBezTo>
                    <a:pt x="76" y="180"/>
                    <a:pt x="76" y="180"/>
                    <a:pt x="76" y="180"/>
                  </a:cubicBezTo>
                  <a:cubicBezTo>
                    <a:pt x="98" y="102"/>
                    <a:pt x="98" y="102"/>
                    <a:pt x="98" y="102"/>
                  </a:cubicBezTo>
                  <a:cubicBezTo>
                    <a:pt x="65" y="172"/>
                    <a:pt x="65" y="172"/>
                    <a:pt x="65" y="172"/>
                  </a:cubicBezTo>
                  <a:cubicBezTo>
                    <a:pt x="17" y="172"/>
                    <a:pt x="17" y="172"/>
                    <a:pt x="17" y="172"/>
                  </a:cubicBezTo>
                  <a:cubicBezTo>
                    <a:pt x="34" y="119"/>
                    <a:pt x="46" y="69"/>
                    <a:pt x="54" y="24"/>
                  </a:cubicBezTo>
                  <a:cubicBezTo>
                    <a:pt x="97" y="23"/>
                    <a:pt x="97" y="23"/>
                    <a:pt x="97" y="23"/>
                  </a:cubicBezTo>
                  <a:cubicBezTo>
                    <a:pt x="71" y="117"/>
                    <a:pt x="71" y="117"/>
                    <a:pt x="71" y="117"/>
                  </a:cubicBezTo>
                  <a:cubicBezTo>
                    <a:pt x="119" y="16"/>
                    <a:pt x="119" y="16"/>
                    <a:pt x="119" y="16"/>
                  </a:cubicBezTo>
                  <a:moveTo>
                    <a:pt x="119" y="0"/>
                  </a:moveTo>
                  <a:cubicBezTo>
                    <a:pt x="113" y="0"/>
                    <a:pt x="107" y="4"/>
                    <a:pt x="104" y="9"/>
                  </a:cubicBezTo>
                  <a:cubicBezTo>
                    <a:pt x="102" y="8"/>
                    <a:pt x="100" y="7"/>
                    <a:pt x="97" y="7"/>
                  </a:cubicBezTo>
                  <a:cubicBezTo>
                    <a:pt x="97" y="7"/>
                    <a:pt x="97" y="7"/>
                    <a:pt x="97" y="7"/>
                  </a:cubicBezTo>
                  <a:cubicBezTo>
                    <a:pt x="54" y="8"/>
                    <a:pt x="54" y="8"/>
                    <a:pt x="54" y="8"/>
                  </a:cubicBezTo>
                  <a:cubicBezTo>
                    <a:pt x="46" y="8"/>
                    <a:pt x="40" y="13"/>
                    <a:pt x="38" y="21"/>
                  </a:cubicBezTo>
                  <a:cubicBezTo>
                    <a:pt x="30" y="66"/>
                    <a:pt x="18" y="115"/>
                    <a:pt x="1" y="168"/>
                  </a:cubicBezTo>
                  <a:cubicBezTo>
                    <a:pt x="0" y="173"/>
                    <a:pt x="1" y="178"/>
                    <a:pt x="4" y="182"/>
                  </a:cubicBezTo>
                  <a:cubicBezTo>
                    <a:pt x="7" y="186"/>
                    <a:pt x="12" y="188"/>
                    <a:pt x="17" y="188"/>
                  </a:cubicBezTo>
                  <a:cubicBezTo>
                    <a:pt x="17" y="188"/>
                    <a:pt x="17" y="188"/>
                    <a:pt x="17" y="188"/>
                  </a:cubicBezTo>
                  <a:cubicBezTo>
                    <a:pt x="62" y="188"/>
                    <a:pt x="62" y="188"/>
                    <a:pt x="62" y="188"/>
                  </a:cubicBezTo>
                  <a:cubicBezTo>
                    <a:pt x="62" y="189"/>
                    <a:pt x="63" y="189"/>
                    <a:pt x="63" y="190"/>
                  </a:cubicBezTo>
                  <a:cubicBezTo>
                    <a:pt x="66" y="194"/>
                    <a:pt x="71" y="196"/>
                    <a:pt x="76" y="196"/>
                  </a:cubicBezTo>
                  <a:cubicBezTo>
                    <a:pt x="126" y="197"/>
                    <a:pt x="126" y="197"/>
                    <a:pt x="126" y="197"/>
                  </a:cubicBezTo>
                  <a:cubicBezTo>
                    <a:pt x="126" y="197"/>
                    <a:pt x="126" y="197"/>
                    <a:pt x="126" y="197"/>
                  </a:cubicBezTo>
                  <a:cubicBezTo>
                    <a:pt x="133" y="197"/>
                    <a:pt x="139" y="193"/>
                    <a:pt x="141" y="187"/>
                  </a:cubicBezTo>
                  <a:cubicBezTo>
                    <a:pt x="159" y="140"/>
                    <a:pt x="183" y="92"/>
                    <a:pt x="211" y="45"/>
                  </a:cubicBezTo>
                  <a:cubicBezTo>
                    <a:pt x="214" y="40"/>
                    <a:pt x="214" y="34"/>
                    <a:pt x="211" y="29"/>
                  </a:cubicBezTo>
                  <a:cubicBezTo>
                    <a:pt x="209" y="24"/>
                    <a:pt x="204" y="21"/>
                    <a:pt x="198" y="20"/>
                  </a:cubicBezTo>
                  <a:cubicBezTo>
                    <a:pt x="157" y="19"/>
                    <a:pt x="157" y="19"/>
                    <a:pt x="157" y="19"/>
                  </a:cubicBezTo>
                  <a:cubicBezTo>
                    <a:pt x="158" y="15"/>
                    <a:pt x="157" y="11"/>
                    <a:pt x="154" y="8"/>
                  </a:cubicBezTo>
                  <a:cubicBezTo>
                    <a:pt x="152" y="4"/>
                    <a:pt x="147" y="1"/>
                    <a:pt x="142" y="1"/>
                  </a:cubicBezTo>
                  <a:cubicBezTo>
                    <a:pt x="119" y="0"/>
                    <a:pt x="119" y="0"/>
                    <a:pt x="119" y="0"/>
                  </a:cubicBezTo>
                  <a:cubicBezTo>
                    <a:pt x="119" y="0"/>
                    <a:pt x="119" y="0"/>
                    <a:pt x="11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65">
              <a:extLst>
                <a:ext uri="{FF2B5EF4-FFF2-40B4-BE49-F238E27FC236}">
                  <a16:creationId xmlns:a16="http://schemas.microsoft.com/office/drawing/2014/main" id="{BEBAA7DE-63F7-482C-AB56-6D99C18283FB}"/>
                </a:ext>
              </a:extLst>
            </p:cNvPr>
            <p:cNvSpPr>
              <a:spLocks noEditPoints="1"/>
            </p:cNvSpPr>
            <p:nvPr/>
          </p:nvSpPr>
          <p:spPr bwMode="auto">
            <a:xfrm>
              <a:off x="7718311" y="3504226"/>
              <a:ext cx="269875" cy="454025"/>
            </a:xfrm>
            <a:custGeom>
              <a:avLst/>
              <a:gdLst>
                <a:gd name="T0" fmla="*/ 24 w 116"/>
                <a:gd name="T1" fmla="*/ 194 h 194"/>
                <a:gd name="T2" fmla="*/ 11 w 116"/>
                <a:gd name="T3" fmla="*/ 191 h 194"/>
                <a:gd name="T4" fmla="*/ 0 w 116"/>
                <a:gd name="T5" fmla="*/ 172 h 194"/>
                <a:gd name="T6" fmla="*/ 13 w 116"/>
                <a:gd name="T7" fmla="*/ 147 h 194"/>
                <a:gd name="T8" fmla="*/ 36 w 116"/>
                <a:gd name="T9" fmla="*/ 137 h 194"/>
                <a:gd name="T10" fmla="*/ 40 w 116"/>
                <a:gd name="T11" fmla="*/ 137 h 194"/>
                <a:gd name="T12" fmla="*/ 54 w 116"/>
                <a:gd name="T13" fmla="*/ 141 h 194"/>
                <a:gd name="T14" fmla="*/ 66 w 116"/>
                <a:gd name="T15" fmla="*/ 159 h 194"/>
                <a:gd name="T16" fmla="*/ 52 w 116"/>
                <a:gd name="T17" fmla="*/ 184 h 194"/>
                <a:gd name="T18" fmla="*/ 29 w 116"/>
                <a:gd name="T19" fmla="*/ 193 h 194"/>
                <a:gd name="T20" fmla="*/ 24 w 116"/>
                <a:gd name="T21" fmla="*/ 194 h 194"/>
                <a:gd name="T22" fmla="*/ 29 w 116"/>
                <a:gd name="T23" fmla="*/ 129 h 194"/>
                <a:gd name="T24" fmla="*/ 23 w 116"/>
                <a:gd name="T25" fmla="*/ 125 h 194"/>
                <a:gd name="T26" fmla="*/ 22 w 116"/>
                <a:gd name="T27" fmla="*/ 119 h 194"/>
                <a:gd name="T28" fmla="*/ 54 w 116"/>
                <a:gd name="T29" fmla="*/ 5 h 194"/>
                <a:gd name="T30" fmla="*/ 62 w 116"/>
                <a:gd name="T31" fmla="*/ 0 h 194"/>
                <a:gd name="T32" fmla="*/ 63 w 116"/>
                <a:gd name="T33" fmla="*/ 0 h 194"/>
                <a:gd name="T34" fmla="*/ 109 w 116"/>
                <a:gd name="T35" fmla="*/ 7 h 194"/>
                <a:gd name="T36" fmla="*/ 115 w 116"/>
                <a:gd name="T37" fmla="*/ 12 h 194"/>
                <a:gd name="T38" fmla="*/ 115 w 116"/>
                <a:gd name="T39" fmla="*/ 19 h 194"/>
                <a:gd name="T40" fmla="*/ 88 w 116"/>
                <a:gd name="T41" fmla="*/ 70 h 194"/>
                <a:gd name="T42" fmla="*/ 68 w 116"/>
                <a:gd name="T43" fmla="*/ 124 h 194"/>
                <a:gd name="T44" fmla="*/ 60 w 116"/>
                <a:gd name="T45" fmla="*/ 130 h 194"/>
                <a:gd name="T46" fmla="*/ 29 w 116"/>
                <a:gd name="T47"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94">
                  <a:moveTo>
                    <a:pt x="24" y="194"/>
                  </a:moveTo>
                  <a:cubicBezTo>
                    <a:pt x="19" y="194"/>
                    <a:pt x="15" y="193"/>
                    <a:pt x="11" y="191"/>
                  </a:cubicBezTo>
                  <a:cubicBezTo>
                    <a:pt x="4" y="187"/>
                    <a:pt x="0" y="180"/>
                    <a:pt x="0" y="172"/>
                  </a:cubicBezTo>
                  <a:cubicBezTo>
                    <a:pt x="0" y="163"/>
                    <a:pt x="4" y="155"/>
                    <a:pt x="13" y="147"/>
                  </a:cubicBezTo>
                  <a:cubicBezTo>
                    <a:pt x="20" y="142"/>
                    <a:pt x="27" y="139"/>
                    <a:pt x="36" y="137"/>
                  </a:cubicBezTo>
                  <a:cubicBezTo>
                    <a:pt x="37" y="137"/>
                    <a:pt x="39" y="137"/>
                    <a:pt x="40" y="137"/>
                  </a:cubicBezTo>
                  <a:cubicBezTo>
                    <a:pt x="45" y="137"/>
                    <a:pt x="50" y="138"/>
                    <a:pt x="54" y="141"/>
                  </a:cubicBezTo>
                  <a:cubicBezTo>
                    <a:pt x="61" y="144"/>
                    <a:pt x="66" y="151"/>
                    <a:pt x="66" y="159"/>
                  </a:cubicBezTo>
                  <a:cubicBezTo>
                    <a:pt x="66" y="168"/>
                    <a:pt x="61" y="176"/>
                    <a:pt x="52" y="184"/>
                  </a:cubicBezTo>
                  <a:cubicBezTo>
                    <a:pt x="45" y="189"/>
                    <a:pt x="37" y="192"/>
                    <a:pt x="29" y="193"/>
                  </a:cubicBezTo>
                  <a:cubicBezTo>
                    <a:pt x="28" y="193"/>
                    <a:pt x="26" y="194"/>
                    <a:pt x="24" y="194"/>
                  </a:cubicBezTo>
                  <a:close/>
                  <a:moveTo>
                    <a:pt x="29" y="129"/>
                  </a:moveTo>
                  <a:cubicBezTo>
                    <a:pt x="27" y="129"/>
                    <a:pt x="24" y="127"/>
                    <a:pt x="23" y="125"/>
                  </a:cubicBezTo>
                  <a:cubicBezTo>
                    <a:pt x="21" y="123"/>
                    <a:pt x="21" y="121"/>
                    <a:pt x="22" y="119"/>
                  </a:cubicBezTo>
                  <a:cubicBezTo>
                    <a:pt x="54" y="5"/>
                    <a:pt x="54" y="5"/>
                    <a:pt x="54" y="5"/>
                  </a:cubicBezTo>
                  <a:cubicBezTo>
                    <a:pt x="55" y="2"/>
                    <a:pt x="58" y="0"/>
                    <a:pt x="62" y="0"/>
                  </a:cubicBezTo>
                  <a:cubicBezTo>
                    <a:pt x="62" y="0"/>
                    <a:pt x="63" y="0"/>
                    <a:pt x="63" y="0"/>
                  </a:cubicBezTo>
                  <a:cubicBezTo>
                    <a:pt x="109" y="7"/>
                    <a:pt x="109" y="7"/>
                    <a:pt x="109" y="7"/>
                  </a:cubicBezTo>
                  <a:cubicBezTo>
                    <a:pt x="112" y="8"/>
                    <a:pt x="114" y="9"/>
                    <a:pt x="115" y="12"/>
                  </a:cubicBezTo>
                  <a:cubicBezTo>
                    <a:pt x="116" y="14"/>
                    <a:pt x="116" y="17"/>
                    <a:pt x="115" y="19"/>
                  </a:cubicBezTo>
                  <a:cubicBezTo>
                    <a:pt x="103" y="41"/>
                    <a:pt x="94" y="58"/>
                    <a:pt x="88" y="70"/>
                  </a:cubicBezTo>
                  <a:cubicBezTo>
                    <a:pt x="81" y="87"/>
                    <a:pt x="74" y="105"/>
                    <a:pt x="68" y="124"/>
                  </a:cubicBezTo>
                  <a:cubicBezTo>
                    <a:pt x="67" y="128"/>
                    <a:pt x="64" y="130"/>
                    <a:pt x="60" y="130"/>
                  </a:cubicBezTo>
                  <a:cubicBezTo>
                    <a:pt x="60" y="130"/>
                    <a:pt x="29" y="129"/>
                    <a:pt x="29" y="129"/>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0" name="Freeform 66">
              <a:extLst>
                <a:ext uri="{FF2B5EF4-FFF2-40B4-BE49-F238E27FC236}">
                  <a16:creationId xmlns:a16="http://schemas.microsoft.com/office/drawing/2014/main" id="{ED5BD045-835A-436E-8E4E-B60A824D4CD0}"/>
                </a:ext>
              </a:extLst>
            </p:cNvPr>
            <p:cNvSpPr>
              <a:spLocks noEditPoints="1"/>
            </p:cNvSpPr>
            <p:nvPr/>
          </p:nvSpPr>
          <p:spPr bwMode="auto">
            <a:xfrm>
              <a:off x="7699261" y="3485176"/>
              <a:ext cx="311150" cy="490538"/>
            </a:xfrm>
            <a:custGeom>
              <a:avLst/>
              <a:gdLst>
                <a:gd name="T0" fmla="*/ 70 w 133"/>
                <a:gd name="T1" fmla="*/ 16 h 210"/>
                <a:gd name="T2" fmla="*/ 116 w 133"/>
                <a:gd name="T3" fmla="*/ 23 h 210"/>
                <a:gd name="T4" fmla="*/ 89 w 133"/>
                <a:gd name="T5" fmla="*/ 75 h 210"/>
                <a:gd name="T6" fmla="*/ 68 w 133"/>
                <a:gd name="T7" fmla="*/ 130 h 210"/>
                <a:gd name="T8" fmla="*/ 37 w 133"/>
                <a:gd name="T9" fmla="*/ 129 h 210"/>
                <a:gd name="T10" fmla="*/ 70 w 133"/>
                <a:gd name="T11" fmla="*/ 16 h 210"/>
                <a:gd name="T12" fmla="*/ 48 w 133"/>
                <a:gd name="T13" fmla="*/ 153 h 210"/>
                <a:gd name="T14" fmla="*/ 58 w 133"/>
                <a:gd name="T15" fmla="*/ 156 h 210"/>
                <a:gd name="T16" fmla="*/ 66 w 133"/>
                <a:gd name="T17" fmla="*/ 167 h 210"/>
                <a:gd name="T18" fmla="*/ 55 w 133"/>
                <a:gd name="T19" fmla="*/ 185 h 210"/>
                <a:gd name="T20" fmla="*/ 36 w 133"/>
                <a:gd name="T21" fmla="*/ 193 h 210"/>
                <a:gd name="T22" fmla="*/ 32 w 133"/>
                <a:gd name="T23" fmla="*/ 194 h 210"/>
                <a:gd name="T24" fmla="*/ 23 w 133"/>
                <a:gd name="T25" fmla="*/ 192 h 210"/>
                <a:gd name="T26" fmla="*/ 16 w 133"/>
                <a:gd name="T27" fmla="*/ 180 h 210"/>
                <a:gd name="T28" fmla="*/ 26 w 133"/>
                <a:gd name="T29" fmla="*/ 162 h 210"/>
                <a:gd name="T30" fmla="*/ 45 w 133"/>
                <a:gd name="T31" fmla="*/ 153 h 210"/>
                <a:gd name="T32" fmla="*/ 48 w 133"/>
                <a:gd name="T33" fmla="*/ 153 h 210"/>
                <a:gd name="T34" fmla="*/ 70 w 133"/>
                <a:gd name="T35" fmla="*/ 0 h 210"/>
                <a:gd name="T36" fmla="*/ 54 w 133"/>
                <a:gd name="T37" fmla="*/ 11 h 210"/>
                <a:gd name="T38" fmla="*/ 22 w 133"/>
                <a:gd name="T39" fmla="*/ 124 h 210"/>
                <a:gd name="T40" fmla="*/ 24 w 133"/>
                <a:gd name="T41" fmla="*/ 138 h 210"/>
                <a:gd name="T42" fmla="*/ 28 w 133"/>
                <a:gd name="T43" fmla="*/ 142 h 210"/>
                <a:gd name="T44" fmla="*/ 16 w 133"/>
                <a:gd name="T45" fmla="*/ 149 h 210"/>
                <a:gd name="T46" fmla="*/ 0 w 133"/>
                <a:gd name="T47" fmla="*/ 180 h 210"/>
                <a:gd name="T48" fmla="*/ 15 w 133"/>
                <a:gd name="T49" fmla="*/ 206 h 210"/>
                <a:gd name="T50" fmla="*/ 15 w 133"/>
                <a:gd name="T51" fmla="*/ 206 h 210"/>
                <a:gd name="T52" fmla="*/ 32 w 133"/>
                <a:gd name="T53" fmla="*/ 210 h 210"/>
                <a:gd name="T54" fmla="*/ 38 w 133"/>
                <a:gd name="T55" fmla="*/ 209 h 210"/>
                <a:gd name="T56" fmla="*/ 65 w 133"/>
                <a:gd name="T57" fmla="*/ 198 h 210"/>
                <a:gd name="T58" fmla="*/ 82 w 133"/>
                <a:gd name="T59" fmla="*/ 167 h 210"/>
                <a:gd name="T60" fmla="*/ 72 w 133"/>
                <a:gd name="T61" fmla="*/ 146 h 210"/>
                <a:gd name="T62" fmla="*/ 84 w 133"/>
                <a:gd name="T63" fmla="*/ 135 h 210"/>
                <a:gd name="T64" fmla="*/ 104 w 133"/>
                <a:gd name="T65" fmla="*/ 82 h 210"/>
                <a:gd name="T66" fmla="*/ 130 w 133"/>
                <a:gd name="T67" fmla="*/ 31 h 210"/>
                <a:gd name="T68" fmla="*/ 131 w 133"/>
                <a:gd name="T69" fmla="*/ 16 h 210"/>
                <a:gd name="T70" fmla="*/ 119 w 133"/>
                <a:gd name="T71" fmla="*/ 8 h 210"/>
                <a:gd name="T72" fmla="*/ 72 w 133"/>
                <a:gd name="T73" fmla="*/ 0 h 210"/>
                <a:gd name="T74" fmla="*/ 70 w 133"/>
                <a:gd name="T7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210">
                  <a:moveTo>
                    <a:pt x="70" y="16"/>
                  </a:moveTo>
                  <a:cubicBezTo>
                    <a:pt x="116" y="23"/>
                    <a:pt x="116" y="23"/>
                    <a:pt x="116" y="23"/>
                  </a:cubicBezTo>
                  <a:cubicBezTo>
                    <a:pt x="104" y="45"/>
                    <a:pt x="95" y="63"/>
                    <a:pt x="89" y="75"/>
                  </a:cubicBezTo>
                  <a:cubicBezTo>
                    <a:pt x="81" y="92"/>
                    <a:pt x="74" y="110"/>
                    <a:pt x="68" y="130"/>
                  </a:cubicBezTo>
                  <a:cubicBezTo>
                    <a:pt x="37" y="129"/>
                    <a:pt x="37" y="129"/>
                    <a:pt x="37" y="129"/>
                  </a:cubicBezTo>
                  <a:cubicBezTo>
                    <a:pt x="70" y="16"/>
                    <a:pt x="70" y="16"/>
                    <a:pt x="70" y="16"/>
                  </a:cubicBezTo>
                  <a:moveTo>
                    <a:pt x="48" y="153"/>
                  </a:moveTo>
                  <a:cubicBezTo>
                    <a:pt x="52" y="153"/>
                    <a:pt x="55" y="154"/>
                    <a:pt x="58" y="156"/>
                  </a:cubicBezTo>
                  <a:cubicBezTo>
                    <a:pt x="63" y="158"/>
                    <a:pt x="66" y="162"/>
                    <a:pt x="66" y="167"/>
                  </a:cubicBezTo>
                  <a:cubicBezTo>
                    <a:pt x="66" y="174"/>
                    <a:pt x="62" y="180"/>
                    <a:pt x="55" y="185"/>
                  </a:cubicBezTo>
                  <a:cubicBezTo>
                    <a:pt x="49" y="190"/>
                    <a:pt x="43" y="192"/>
                    <a:pt x="36" y="193"/>
                  </a:cubicBezTo>
                  <a:cubicBezTo>
                    <a:pt x="35" y="194"/>
                    <a:pt x="33" y="194"/>
                    <a:pt x="32" y="194"/>
                  </a:cubicBezTo>
                  <a:cubicBezTo>
                    <a:pt x="28" y="194"/>
                    <a:pt x="25" y="193"/>
                    <a:pt x="23" y="192"/>
                  </a:cubicBezTo>
                  <a:cubicBezTo>
                    <a:pt x="18" y="189"/>
                    <a:pt x="16" y="185"/>
                    <a:pt x="16" y="180"/>
                  </a:cubicBezTo>
                  <a:cubicBezTo>
                    <a:pt x="16" y="174"/>
                    <a:pt x="19" y="167"/>
                    <a:pt x="26" y="162"/>
                  </a:cubicBezTo>
                  <a:cubicBezTo>
                    <a:pt x="32" y="157"/>
                    <a:pt x="38" y="154"/>
                    <a:pt x="45" y="153"/>
                  </a:cubicBezTo>
                  <a:cubicBezTo>
                    <a:pt x="46" y="153"/>
                    <a:pt x="47" y="153"/>
                    <a:pt x="48" y="153"/>
                  </a:cubicBezTo>
                  <a:moveTo>
                    <a:pt x="70" y="0"/>
                  </a:moveTo>
                  <a:cubicBezTo>
                    <a:pt x="63" y="0"/>
                    <a:pt x="56" y="4"/>
                    <a:pt x="54" y="11"/>
                  </a:cubicBezTo>
                  <a:cubicBezTo>
                    <a:pt x="22" y="124"/>
                    <a:pt x="22" y="124"/>
                    <a:pt x="22" y="124"/>
                  </a:cubicBezTo>
                  <a:cubicBezTo>
                    <a:pt x="21" y="129"/>
                    <a:pt x="22" y="134"/>
                    <a:pt x="24" y="138"/>
                  </a:cubicBezTo>
                  <a:cubicBezTo>
                    <a:pt x="25" y="140"/>
                    <a:pt x="27" y="141"/>
                    <a:pt x="28" y="142"/>
                  </a:cubicBezTo>
                  <a:cubicBezTo>
                    <a:pt x="24" y="144"/>
                    <a:pt x="20" y="146"/>
                    <a:pt x="16" y="149"/>
                  </a:cubicBezTo>
                  <a:cubicBezTo>
                    <a:pt x="2" y="160"/>
                    <a:pt x="0" y="172"/>
                    <a:pt x="0" y="180"/>
                  </a:cubicBezTo>
                  <a:cubicBezTo>
                    <a:pt x="0" y="191"/>
                    <a:pt x="5" y="201"/>
                    <a:pt x="15" y="206"/>
                  </a:cubicBezTo>
                  <a:cubicBezTo>
                    <a:pt x="15" y="206"/>
                    <a:pt x="15" y="206"/>
                    <a:pt x="15" y="206"/>
                  </a:cubicBezTo>
                  <a:cubicBezTo>
                    <a:pt x="20" y="208"/>
                    <a:pt x="26" y="210"/>
                    <a:pt x="32" y="210"/>
                  </a:cubicBezTo>
                  <a:cubicBezTo>
                    <a:pt x="34" y="210"/>
                    <a:pt x="36" y="209"/>
                    <a:pt x="38" y="209"/>
                  </a:cubicBezTo>
                  <a:cubicBezTo>
                    <a:pt x="48" y="208"/>
                    <a:pt x="57" y="204"/>
                    <a:pt x="65" y="198"/>
                  </a:cubicBezTo>
                  <a:cubicBezTo>
                    <a:pt x="79" y="187"/>
                    <a:pt x="82" y="175"/>
                    <a:pt x="82" y="167"/>
                  </a:cubicBezTo>
                  <a:cubicBezTo>
                    <a:pt x="82" y="158"/>
                    <a:pt x="78" y="151"/>
                    <a:pt x="72" y="146"/>
                  </a:cubicBezTo>
                  <a:cubicBezTo>
                    <a:pt x="77" y="144"/>
                    <a:pt x="82" y="140"/>
                    <a:pt x="84" y="135"/>
                  </a:cubicBezTo>
                  <a:cubicBezTo>
                    <a:pt x="89" y="116"/>
                    <a:pt x="96" y="98"/>
                    <a:pt x="104" y="82"/>
                  </a:cubicBezTo>
                  <a:cubicBezTo>
                    <a:pt x="109" y="70"/>
                    <a:pt x="118" y="53"/>
                    <a:pt x="130" y="31"/>
                  </a:cubicBezTo>
                  <a:cubicBezTo>
                    <a:pt x="133" y="27"/>
                    <a:pt x="133" y="21"/>
                    <a:pt x="131" y="16"/>
                  </a:cubicBezTo>
                  <a:cubicBezTo>
                    <a:pt x="128" y="12"/>
                    <a:pt x="124" y="8"/>
                    <a:pt x="119" y="8"/>
                  </a:cubicBezTo>
                  <a:cubicBezTo>
                    <a:pt x="72" y="0"/>
                    <a:pt x="72" y="0"/>
                    <a:pt x="72" y="0"/>
                  </a:cubicBezTo>
                  <a:cubicBezTo>
                    <a:pt x="72" y="0"/>
                    <a:pt x="71"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 name="Freeform 67">
              <a:extLst>
                <a:ext uri="{FF2B5EF4-FFF2-40B4-BE49-F238E27FC236}">
                  <a16:creationId xmlns:a16="http://schemas.microsoft.com/office/drawing/2014/main" id="{300903CB-84ED-4338-A96E-C26A2819229D}"/>
                </a:ext>
              </a:extLst>
            </p:cNvPr>
            <p:cNvSpPr>
              <a:spLocks noEditPoints="1"/>
            </p:cNvSpPr>
            <p:nvPr/>
          </p:nvSpPr>
          <p:spPr bwMode="auto">
            <a:xfrm>
              <a:off x="7197611" y="3558201"/>
              <a:ext cx="250825" cy="347663"/>
            </a:xfrm>
            <a:custGeom>
              <a:avLst/>
              <a:gdLst>
                <a:gd name="T0" fmla="*/ 36 w 107"/>
                <a:gd name="T1" fmla="*/ 149 h 149"/>
                <a:gd name="T2" fmla="*/ 4 w 107"/>
                <a:gd name="T3" fmla="*/ 124 h 149"/>
                <a:gd name="T4" fmla="*/ 0 w 107"/>
                <a:gd name="T5" fmla="*/ 100 h 149"/>
                <a:gd name="T6" fmla="*/ 3 w 107"/>
                <a:gd name="T7" fmla="*/ 73 h 149"/>
                <a:gd name="T8" fmla="*/ 26 w 107"/>
                <a:gd name="T9" fmla="*/ 27 h 149"/>
                <a:gd name="T10" fmla="*/ 71 w 107"/>
                <a:gd name="T11" fmla="*/ 0 h 149"/>
                <a:gd name="T12" fmla="*/ 103 w 107"/>
                <a:gd name="T13" fmla="*/ 25 h 149"/>
                <a:gd name="T14" fmla="*/ 107 w 107"/>
                <a:gd name="T15" fmla="*/ 50 h 149"/>
                <a:gd name="T16" fmla="*/ 103 w 107"/>
                <a:gd name="T17" fmla="*/ 77 h 149"/>
                <a:gd name="T18" fmla="*/ 81 w 107"/>
                <a:gd name="T19" fmla="*/ 122 h 149"/>
                <a:gd name="T20" fmla="*/ 36 w 107"/>
                <a:gd name="T21" fmla="*/ 149 h 149"/>
                <a:gd name="T22" fmla="*/ 65 w 107"/>
                <a:gd name="T23" fmla="*/ 57 h 149"/>
                <a:gd name="T24" fmla="*/ 53 w 107"/>
                <a:gd name="T25" fmla="*/ 68 h 149"/>
                <a:gd name="T26" fmla="*/ 44 w 107"/>
                <a:gd name="T27" fmla="*/ 89 h 149"/>
                <a:gd name="T28" fmla="*/ 42 w 107"/>
                <a:gd name="T29" fmla="*/ 97 h 149"/>
                <a:gd name="T30" fmla="*/ 44 w 107"/>
                <a:gd name="T31" fmla="*/ 103 h 149"/>
                <a:gd name="T32" fmla="*/ 48 w 107"/>
                <a:gd name="T33" fmla="*/ 105 h 149"/>
                <a:gd name="T34" fmla="*/ 58 w 107"/>
                <a:gd name="T35" fmla="*/ 99 h 149"/>
                <a:gd name="T36" fmla="*/ 66 w 107"/>
                <a:gd name="T37" fmla="*/ 83 h 149"/>
                <a:gd name="T38" fmla="*/ 67 w 107"/>
                <a:gd name="T39" fmla="*/ 62 h 149"/>
                <a:gd name="T40" fmla="*/ 65 w 107"/>
                <a:gd name="T41"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49">
                  <a:moveTo>
                    <a:pt x="36" y="149"/>
                  </a:moveTo>
                  <a:cubicBezTo>
                    <a:pt x="26" y="149"/>
                    <a:pt x="11" y="144"/>
                    <a:pt x="4" y="124"/>
                  </a:cubicBezTo>
                  <a:cubicBezTo>
                    <a:pt x="1" y="117"/>
                    <a:pt x="0" y="109"/>
                    <a:pt x="0" y="100"/>
                  </a:cubicBezTo>
                  <a:cubicBezTo>
                    <a:pt x="0" y="92"/>
                    <a:pt x="1" y="82"/>
                    <a:pt x="3" y="73"/>
                  </a:cubicBezTo>
                  <a:cubicBezTo>
                    <a:pt x="8" y="56"/>
                    <a:pt x="15" y="41"/>
                    <a:pt x="26" y="27"/>
                  </a:cubicBezTo>
                  <a:cubicBezTo>
                    <a:pt x="39" y="9"/>
                    <a:pt x="55" y="0"/>
                    <a:pt x="71" y="0"/>
                  </a:cubicBezTo>
                  <a:cubicBezTo>
                    <a:pt x="81" y="0"/>
                    <a:pt x="95" y="5"/>
                    <a:pt x="103" y="25"/>
                  </a:cubicBezTo>
                  <a:cubicBezTo>
                    <a:pt x="106" y="33"/>
                    <a:pt x="107" y="41"/>
                    <a:pt x="107" y="50"/>
                  </a:cubicBezTo>
                  <a:cubicBezTo>
                    <a:pt x="107" y="58"/>
                    <a:pt x="106" y="67"/>
                    <a:pt x="103" y="77"/>
                  </a:cubicBezTo>
                  <a:cubicBezTo>
                    <a:pt x="99" y="93"/>
                    <a:pt x="92" y="108"/>
                    <a:pt x="81" y="122"/>
                  </a:cubicBezTo>
                  <a:cubicBezTo>
                    <a:pt x="67" y="140"/>
                    <a:pt x="52" y="149"/>
                    <a:pt x="36" y="149"/>
                  </a:cubicBezTo>
                  <a:close/>
                  <a:moveTo>
                    <a:pt x="65" y="57"/>
                  </a:moveTo>
                  <a:cubicBezTo>
                    <a:pt x="64" y="57"/>
                    <a:pt x="60" y="58"/>
                    <a:pt x="53" y="68"/>
                  </a:cubicBezTo>
                  <a:cubicBezTo>
                    <a:pt x="49" y="75"/>
                    <a:pt x="45" y="82"/>
                    <a:pt x="44" y="89"/>
                  </a:cubicBezTo>
                  <a:cubicBezTo>
                    <a:pt x="43" y="92"/>
                    <a:pt x="42" y="95"/>
                    <a:pt x="42" y="97"/>
                  </a:cubicBezTo>
                  <a:cubicBezTo>
                    <a:pt x="42" y="100"/>
                    <a:pt x="43" y="102"/>
                    <a:pt x="44" y="103"/>
                  </a:cubicBezTo>
                  <a:cubicBezTo>
                    <a:pt x="45" y="104"/>
                    <a:pt x="46" y="105"/>
                    <a:pt x="48" y="105"/>
                  </a:cubicBezTo>
                  <a:cubicBezTo>
                    <a:pt x="50" y="105"/>
                    <a:pt x="53" y="105"/>
                    <a:pt x="58" y="99"/>
                  </a:cubicBezTo>
                  <a:cubicBezTo>
                    <a:pt x="62" y="94"/>
                    <a:pt x="64" y="89"/>
                    <a:pt x="66" y="83"/>
                  </a:cubicBezTo>
                  <a:cubicBezTo>
                    <a:pt x="67" y="76"/>
                    <a:pt x="68" y="69"/>
                    <a:pt x="67" y="62"/>
                  </a:cubicBezTo>
                  <a:cubicBezTo>
                    <a:pt x="66" y="58"/>
                    <a:pt x="65" y="57"/>
                    <a:pt x="65" y="57"/>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68">
              <a:extLst>
                <a:ext uri="{FF2B5EF4-FFF2-40B4-BE49-F238E27FC236}">
                  <a16:creationId xmlns:a16="http://schemas.microsoft.com/office/drawing/2014/main" id="{BF66AD45-A2DB-45CB-97DB-EECD259C790E}"/>
                </a:ext>
              </a:extLst>
            </p:cNvPr>
            <p:cNvSpPr>
              <a:spLocks noEditPoints="1"/>
            </p:cNvSpPr>
            <p:nvPr/>
          </p:nvSpPr>
          <p:spPr bwMode="auto">
            <a:xfrm>
              <a:off x="7180149" y="3539151"/>
              <a:ext cx="285750" cy="385763"/>
            </a:xfrm>
            <a:custGeom>
              <a:avLst/>
              <a:gdLst>
                <a:gd name="T0" fmla="*/ 79 w 123"/>
                <a:gd name="T1" fmla="*/ 16 h 165"/>
                <a:gd name="T2" fmla="*/ 103 w 123"/>
                <a:gd name="T3" fmla="*/ 36 h 165"/>
                <a:gd name="T4" fmla="*/ 107 w 123"/>
                <a:gd name="T5" fmla="*/ 58 h 165"/>
                <a:gd name="T6" fmla="*/ 104 w 123"/>
                <a:gd name="T7" fmla="*/ 83 h 165"/>
                <a:gd name="T8" fmla="*/ 83 w 123"/>
                <a:gd name="T9" fmla="*/ 125 h 165"/>
                <a:gd name="T10" fmla="*/ 44 w 123"/>
                <a:gd name="T11" fmla="*/ 149 h 165"/>
                <a:gd name="T12" fmla="*/ 19 w 123"/>
                <a:gd name="T13" fmla="*/ 129 h 165"/>
                <a:gd name="T14" fmla="*/ 16 w 123"/>
                <a:gd name="T15" fmla="*/ 108 h 165"/>
                <a:gd name="T16" fmla="*/ 19 w 123"/>
                <a:gd name="T17" fmla="*/ 83 h 165"/>
                <a:gd name="T18" fmla="*/ 40 w 123"/>
                <a:gd name="T19" fmla="*/ 40 h 165"/>
                <a:gd name="T20" fmla="*/ 79 w 123"/>
                <a:gd name="T21" fmla="*/ 16 h 165"/>
                <a:gd name="T22" fmla="*/ 56 w 123"/>
                <a:gd name="T23" fmla="*/ 121 h 165"/>
                <a:gd name="T24" fmla="*/ 73 w 123"/>
                <a:gd name="T25" fmla="*/ 111 h 165"/>
                <a:gd name="T26" fmla="*/ 81 w 123"/>
                <a:gd name="T27" fmla="*/ 93 h 165"/>
                <a:gd name="T28" fmla="*/ 83 w 123"/>
                <a:gd name="T29" fmla="*/ 69 h 165"/>
                <a:gd name="T30" fmla="*/ 73 w 123"/>
                <a:gd name="T31" fmla="*/ 57 h 165"/>
                <a:gd name="T32" fmla="*/ 54 w 123"/>
                <a:gd name="T33" fmla="*/ 72 h 165"/>
                <a:gd name="T34" fmla="*/ 44 w 123"/>
                <a:gd name="T35" fmla="*/ 95 h 165"/>
                <a:gd name="T36" fmla="*/ 42 w 123"/>
                <a:gd name="T37" fmla="*/ 105 h 165"/>
                <a:gd name="T38" fmla="*/ 46 w 123"/>
                <a:gd name="T39" fmla="*/ 116 h 165"/>
                <a:gd name="T40" fmla="*/ 56 w 123"/>
                <a:gd name="T41" fmla="*/ 121 h 165"/>
                <a:gd name="T42" fmla="*/ 79 w 123"/>
                <a:gd name="T43" fmla="*/ 0 h 165"/>
                <a:gd name="T44" fmla="*/ 27 w 123"/>
                <a:gd name="T45" fmla="*/ 30 h 165"/>
                <a:gd name="T46" fmla="*/ 4 w 123"/>
                <a:gd name="T47" fmla="*/ 79 h 165"/>
                <a:gd name="T48" fmla="*/ 0 w 123"/>
                <a:gd name="T49" fmla="*/ 108 h 165"/>
                <a:gd name="T50" fmla="*/ 4 w 123"/>
                <a:gd name="T51" fmla="*/ 135 h 165"/>
                <a:gd name="T52" fmla="*/ 44 w 123"/>
                <a:gd name="T53" fmla="*/ 165 h 165"/>
                <a:gd name="T54" fmla="*/ 95 w 123"/>
                <a:gd name="T55" fmla="*/ 135 h 165"/>
                <a:gd name="T56" fmla="*/ 119 w 123"/>
                <a:gd name="T57" fmla="*/ 87 h 165"/>
                <a:gd name="T58" fmla="*/ 123 w 123"/>
                <a:gd name="T59" fmla="*/ 58 h 165"/>
                <a:gd name="T60" fmla="*/ 118 w 123"/>
                <a:gd name="T61" fmla="*/ 30 h 165"/>
                <a:gd name="T62" fmla="*/ 79 w 123"/>
                <a:gd name="T63" fmla="*/ 0 h 165"/>
                <a:gd name="T64" fmla="*/ 59 w 123"/>
                <a:gd name="T65" fmla="*/ 103 h 165"/>
                <a:gd name="T66" fmla="*/ 59 w 123"/>
                <a:gd name="T67" fmla="*/ 99 h 165"/>
                <a:gd name="T68" fmla="*/ 67 w 123"/>
                <a:gd name="T69" fmla="*/ 82 h 165"/>
                <a:gd name="T70" fmla="*/ 66 w 123"/>
                <a:gd name="T71" fmla="*/ 89 h 165"/>
                <a:gd name="T72" fmla="*/ 60 w 123"/>
                <a:gd name="T73" fmla="*/ 102 h 165"/>
                <a:gd name="T74" fmla="*/ 59 w 123"/>
                <a:gd name="T75" fmla="*/ 10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65">
                  <a:moveTo>
                    <a:pt x="79" y="16"/>
                  </a:moveTo>
                  <a:cubicBezTo>
                    <a:pt x="90" y="16"/>
                    <a:pt x="99" y="23"/>
                    <a:pt x="103" y="36"/>
                  </a:cubicBezTo>
                  <a:cubicBezTo>
                    <a:pt x="106" y="42"/>
                    <a:pt x="107" y="50"/>
                    <a:pt x="107" y="58"/>
                  </a:cubicBezTo>
                  <a:cubicBezTo>
                    <a:pt x="107" y="65"/>
                    <a:pt x="106" y="74"/>
                    <a:pt x="104" y="83"/>
                  </a:cubicBezTo>
                  <a:cubicBezTo>
                    <a:pt x="100" y="98"/>
                    <a:pt x="93" y="112"/>
                    <a:pt x="83" y="125"/>
                  </a:cubicBezTo>
                  <a:cubicBezTo>
                    <a:pt x="71" y="141"/>
                    <a:pt x="58" y="149"/>
                    <a:pt x="44" y="149"/>
                  </a:cubicBezTo>
                  <a:cubicBezTo>
                    <a:pt x="32" y="149"/>
                    <a:pt x="24" y="142"/>
                    <a:pt x="19" y="129"/>
                  </a:cubicBezTo>
                  <a:cubicBezTo>
                    <a:pt x="17" y="123"/>
                    <a:pt x="16" y="116"/>
                    <a:pt x="16" y="108"/>
                  </a:cubicBezTo>
                  <a:cubicBezTo>
                    <a:pt x="16" y="100"/>
                    <a:pt x="17" y="92"/>
                    <a:pt x="19" y="83"/>
                  </a:cubicBezTo>
                  <a:cubicBezTo>
                    <a:pt x="23" y="67"/>
                    <a:pt x="30" y="53"/>
                    <a:pt x="40" y="40"/>
                  </a:cubicBezTo>
                  <a:cubicBezTo>
                    <a:pt x="52" y="24"/>
                    <a:pt x="65" y="16"/>
                    <a:pt x="79" y="16"/>
                  </a:cubicBezTo>
                  <a:moveTo>
                    <a:pt x="56" y="121"/>
                  </a:moveTo>
                  <a:cubicBezTo>
                    <a:pt x="62" y="121"/>
                    <a:pt x="68" y="118"/>
                    <a:pt x="73" y="111"/>
                  </a:cubicBezTo>
                  <a:cubicBezTo>
                    <a:pt x="77" y="106"/>
                    <a:pt x="80" y="100"/>
                    <a:pt x="81" y="93"/>
                  </a:cubicBezTo>
                  <a:cubicBezTo>
                    <a:pt x="83" y="85"/>
                    <a:pt x="84" y="77"/>
                    <a:pt x="83" y="69"/>
                  </a:cubicBezTo>
                  <a:cubicBezTo>
                    <a:pt x="81" y="61"/>
                    <a:pt x="78" y="57"/>
                    <a:pt x="73" y="57"/>
                  </a:cubicBezTo>
                  <a:cubicBezTo>
                    <a:pt x="67" y="57"/>
                    <a:pt x="61" y="62"/>
                    <a:pt x="54" y="72"/>
                  </a:cubicBezTo>
                  <a:cubicBezTo>
                    <a:pt x="49" y="80"/>
                    <a:pt x="46" y="87"/>
                    <a:pt x="44" y="95"/>
                  </a:cubicBezTo>
                  <a:cubicBezTo>
                    <a:pt x="43" y="99"/>
                    <a:pt x="42" y="102"/>
                    <a:pt x="42" y="105"/>
                  </a:cubicBezTo>
                  <a:cubicBezTo>
                    <a:pt x="42" y="110"/>
                    <a:pt x="44" y="113"/>
                    <a:pt x="46" y="116"/>
                  </a:cubicBezTo>
                  <a:cubicBezTo>
                    <a:pt x="48" y="119"/>
                    <a:pt x="52" y="121"/>
                    <a:pt x="56" y="121"/>
                  </a:cubicBezTo>
                  <a:moveTo>
                    <a:pt x="79" y="0"/>
                  </a:moveTo>
                  <a:cubicBezTo>
                    <a:pt x="60" y="0"/>
                    <a:pt x="43" y="11"/>
                    <a:pt x="27" y="30"/>
                  </a:cubicBezTo>
                  <a:cubicBezTo>
                    <a:pt x="16" y="45"/>
                    <a:pt x="8" y="61"/>
                    <a:pt x="4" y="79"/>
                  </a:cubicBezTo>
                  <a:cubicBezTo>
                    <a:pt x="1" y="89"/>
                    <a:pt x="0" y="99"/>
                    <a:pt x="0" y="108"/>
                  </a:cubicBezTo>
                  <a:cubicBezTo>
                    <a:pt x="0" y="118"/>
                    <a:pt x="1" y="127"/>
                    <a:pt x="4" y="135"/>
                  </a:cubicBezTo>
                  <a:cubicBezTo>
                    <a:pt x="14" y="161"/>
                    <a:pt x="33" y="165"/>
                    <a:pt x="44" y="165"/>
                  </a:cubicBezTo>
                  <a:cubicBezTo>
                    <a:pt x="63" y="165"/>
                    <a:pt x="80" y="155"/>
                    <a:pt x="95" y="135"/>
                  </a:cubicBezTo>
                  <a:cubicBezTo>
                    <a:pt x="107" y="120"/>
                    <a:pt x="115" y="104"/>
                    <a:pt x="119" y="87"/>
                  </a:cubicBezTo>
                  <a:cubicBezTo>
                    <a:pt x="122" y="76"/>
                    <a:pt x="123" y="67"/>
                    <a:pt x="123" y="58"/>
                  </a:cubicBezTo>
                  <a:cubicBezTo>
                    <a:pt x="123" y="48"/>
                    <a:pt x="121" y="39"/>
                    <a:pt x="118" y="30"/>
                  </a:cubicBezTo>
                  <a:cubicBezTo>
                    <a:pt x="109" y="4"/>
                    <a:pt x="89" y="0"/>
                    <a:pt x="79" y="0"/>
                  </a:cubicBezTo>
                  <a:close/>
                  <a:moveTo>
                    <a:pt x="59" y="103"/>
                  </a:moveTo>
                  <a:cubicBezTo>
                    <a:pt x="59" y="102"/>
                    <a:pt x="59" y="100"/>
                    <a:pt x="59" y="99"/>
                  </a:cubicBezTo>
                  <a:cubicBezTo>
                    <a:pt x="61" y="93"/>
                    <a:pt x="63" y="88"/>
                    <a:pt x="67" y="82"/>
                  </a:cubicBezTo>
                  <a:cubicBezTo>
                    <a:pt x="67" y="84"/>
                    <a:pt x="66" y="87"/>
                    <a:pt x="66" y="89"/>
                  </a:cubicBezTo>
                  <a:cubicBezTo>
                    <a:pt x="65" y="94"/>
                    <a:pt x="63" y="98"/>
                    <a:pt x="60" y="102"/>
                  </a:cubicBezTo>
                  <a:cubicBezTo>
                    <a:pt x="60" y="102"/>
                    <a:pt x="59" y="103"/>
                    <a:pt x="59" y="10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69">
              <a:extLst>
                <a:ext uri="{FF2B5EF4-FFF2-40B4-BE49-F238E27FC236}">
                  <a16:creationId xmlns:a16="http://schemas.microsoft.com/office/drawing/2014/main" id="{4FA11A3C-14F6-4DFE-836A-85BBB11B3018}"/>
                </a:ext>
              </a:extLst>
            </p:cNvPr>
            <p:cNvSpPr>
              <a:spLocks/>
            </p:cNvSpPr>
            <p:nvPr/>
          </p:nvSpPr>
          <p:spPr bwMode="auto">
            <a:xfrm>
              <a:off x="6907099" y="3499463"/>
              <a:ext cx="398463" cy="446088"/>
            </a:xfrm>
            <a:custGeom>
              <a:avLst/>
              <a:gdLst>
                <a:gd name="T0" fmla="*/ 9 w 171"/>
                <a:gd name="T1" fmla="*/ 191 h 191"/>
                <a:gd name="T2" fmla="*/ 3 w 171"/>
                <a:gd name="T3" fmla="*/ 189 h 191"/>
                <a:gd name="T4" fmla="*/ 1 w 171"/>
                <a:gd name="T5" fmla="*/ 182 h 191"/>
                <a:gd name="T6" fmla="*/ 11 w 171"/>
                <a:gd name="T7" fmla="*/ 30 h 191"/>
                <a:gd name="T8" fmla="*/ 18 w 171"/>
                <a:gd name="T9" fmla="*/ 22 h 191"/>
                <a:gd name="T10" fmla="*/ 60 w 171"/>
                <a:gd name="T11" fmla="*/ 14 h 191"/>
                <a:gd name="T12" fmla="*/ 61 w 171"/>
                <a:gd name="T13" fmla="*/ 14 h 191"/>
                <a:gd name="T14" fmla="*/ 67 w 171"/>
                <a:gd name="T15" fmla="*/ 16 h 191"/>
                <a:gd name="T16" fmla="*/ 69 w 171"/>
                <a:gd name="T17" fmla="*/ 23 h 191"/>
                <a:gd name="T18" fmla="*/ 69 w 171"/>
                <a:gd name="T19" fmla="*/ 28 h 191"/>
                <a:gd name="T20" fmla="*/ 74 w 171"/>
                <a:gd name="T21" fmla="*/ 9 h 191"/>
                <a:gd name="T22" fmla="*/ 80 w 171"/>
                <a:gd name="T23" fmla="*/ 4 h 191"/>
                <a:gd name="T24" fmla="*/ 103 w 171"/>
                <a:gd name="T25" fmla="*/ 0 h 191"/>
                <a:gd name="T26" fmla="*/ 104 w 171"/>
                <a:gd name="T27" fmla="*/ 0 h 191"/>
                <a:gd name="T28" fmla="*/ 110 w 171"/>
                <a:gd name="T29" fmla="*/ 2 h 191"/>
                <a:gd name="T30" fmla="*/ 112 w 171"/>
                <a:gd name="T31" fmla="*/ 9 h 191"/>
                <a:gd name="T32" fmla="*/ 110 w 171"/>
                <a:gd name="T33" fmla="*/ 30 h 191"/>
                <a:gd name="T34" fmla="*/ 112 w 171"/>
                <a:gd name="T35" fmla="*/ 22 h 191"/>
                <a:gd name="T36" fmla="*/ 118 w 171"/>
                <a:gd name="T37" fmla="*/ 16 h 191"/>
                <a:gd name="T38" fmla="*/ 161 w 171"/>
                <a:gd name="T39" fmla="*/ 9 h 191"/>
                <a:gd name="T40" fmla="*/ 162 w 171"/>
                <a:gd name="T41" fmla="*/ 9 h 191"/>
                <a:gd name="T42" fmla="*/ 169 w 171"/>
                <a:gd name="T43" fmla="*/ 12 h 191"/>
                <a:gd name="T44" fmla="*/ 170 w 171"/>
                <a:gd name="T45" fmla="*/ 20 h 191"/>
                <a:gd name="T46" fmla="*/ 126 w 171"/>
                <a:gd name="T47" fmla="*/ 174 h 191"/>
                <a:gd name="T48" fmla="*/ 119 w 171"/>
                <a:gd name="T49" fmla="*/ 180 h 191"/>
                <a:gd name="T50" fmla="*/ 70 w 171"/>
                <a:gd name="T51" fmla="*/ 188 h 191"/>
                <a:gd name="T52" fmla="*/ 68 w 171"/>
                <a:gd name="T53" fmla="*/ 188 h 191"/>
                <a:gd name="T54" fmla="*/ 63 w 171"/>
                <a:gd name="T55" fmla="*/ 186 h 191"/>
                <a:gd name="T56" fmla="*/ 60 w 171"/>
                <a:gd name="T57" fmla="*/ 181 h 191"/>
                <a:gd name="T58" fmla="*/ 57 w 171"/>
                <a:gd name="T59" fmla="*/ 182 h 191"/>
                <a:gd name="T60" fmla="*/ 10 w 171"/>
                <a:gd name="T61" fmla="*/ 191 h 191"/>
                <a:gd name="T62" fmla="*/ 9 w 171"/>
                <a:gd name="T6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91">
                  <a:moveTo>
                    <a:pt x="9" y="191"/>
                  </a:moveTo>
                  <a:cubicBezTo>
                    <a:pt x="7" y="191"/>
                    <a:pt x="5" y="190"/>
                    <a:pt x="3" y="189"/>
                  </a:cubicBezTo>
                  <a:cubicBezTo>
                    <a:pt x="1" y="187"/>
                    <a:pt x="0" y="185"/>
                    <a:pt x="1" y="182"/>
                  </a:cubicBezTo>
                  <a:cubicBezTo>
                    <a:pt x="8" y="127"/>
                    <a:pt x="11" y="76"/>
                    <a:pt x="11" y="30"/>
                  </a:cubicBezTo>
                  <a:cubicBezTo>
                    <a:pt x="11" y="26"/>
                    <a:pt x="14" y="23"/>
                    <a:pt x="18" y="22"/>
                  </a:cubicBezTo>
                  <a:cubicBezTo>
                    <a:pt x="60" y="14"/>
                    <a:pt x="60" y="14"/>
                    <a:pt x="60" y="14"/>
                  </a:cubicBezTo>
                  <a:cubicBezTo>
                    <a:pt x="60" y="14"/>
                    <a:pt x="61" y="14"/>
                    <a:pt x="61" y="14"/>
                  </a:cubicBezTo>
                  <a:cubicBezTo>
                    <a:pt x="63" y="14"/>
                    <a:pt x="65" y="15"/>
                    <a:pt x="67" y="16"/>
                  </a:cubicBezTo>
                  <a:cubicBezTo>
                    <a:pt x="68" y="18"/>
                    <a:pt x="69" y="20"/>
                    <a:pt x="69" y="23"/>
                  </a:cubicBezTo>
                  <a:cubicBezTo>
                    <a:pt x="69" y="28"/>
                    <a:pt x="69" y="28"/>
                    <a:pt x="69" y="28"/>
                  </a:cubicBezTo>
                  <a:cubicBezTo>
                    <a:pt x="74" y="9"/>
                    <a:pt x="74" y="9"/>
                    <a:pt x="74" y="9"/>
                  </a:cubicBezTo>
                  <a:cubicBezTo>
                    <a:pt x="74" y="6"/>
                    <a:pt x="77" y="4"/>
                    <a:pt x="80" y="4"/>
                  </a:cubicBezTo>
                  <a:cubicBezTo>
                    <a:pt x="103" y="0"/>
                    <a:pt x="103" y="0"/>
                    <a:pt x="103" y="0"/>
                  </a:cubicBezTo>
                  <a:cubicBezTo>
                    <a:pt x="103" y="0"/>
                    <a:pt x="104" y="0"/>
                    <a:pt x="104" y="0"/>
                  </a:cubicBezTo>
                  <a:cubicBezTo>
                    <a:pt x="106" y="0"/>
                    <a:pt x="108" y="1"/>
                    <a:pt x="110" y="2"/>
                  </a:cubicBezTo>
                  <a:cubicBezTo>
                    <a:pt x="111" y="4"/>
                    <a:pt x="112" y="7"/>
                    <a:pt x="112" y="9"/>
                  </a:cubicBezTo>
                  <a:cubicBezTo>
                    <a:pt x="110" y="30"/>
                    <a:pt x="110" y="30"/>
                    <a:pt x="110" y="30"/>
                  </a:cubicBezTo>
                  <a:cubicBezTo>
                    <a:pt x="112" y="22"/>
                    <a:pt x="112" y="22"/>
                    <a:pt x="112" y="22"/>
                  </a:cubicBezTo>
                  <a:cubicBezTo>
                    <a:pt x="112" y="19"/>
                    <a:pt x="115" y="17"/>
                    <a:pt x="118" y="16"/>
                  </a:cubicBezTo>
                  <a:cubicBezTo>
                    <a:pt x="161" y="9"/>
                    <a:pt x="161" y="9"/>
                    <a:pt x="161" y="9"/>
                  </a:cubicBezTo>
                  <a:cubicBezTo>
                    <a:pt x="162" y="9"/>
                    <a:pt x="162" y="9"/>
                    <a:pt x="162" y="9"/>
                  </a:cubicBezTo>
                  <a:cubicBezTo>
                    <a:pt x="165" y="9"/>
                    <a:pt x="167" y="10"/>
                    <a:pt x="169" y="12"/>
                  </a:cubicBezTo>
                  <a:cubicBezTo>
                    <a:pt x="170" y="14"/>
                    <a:pt x="171" y="17"/>
                    <a:pt x="170" y="20"/>
                  </a:cubicBezTo>
                  <a:cubicBezTo>
                    <a:pt x="150" y="72"/>
                    <a:pt x="135" y="124"/>
                    <a:pt x="126" y="174"/>
                  </a:cubicBezTo>
                  <a:cubicBezTo>
                    <a:pt x="125" y="177"/>
                    <a:pt x="123" y="179"/>
                    <a:pt x="119" y="180"/>
                  </a:cubicBezTo>
                  <a:cubicBezTo>
                    <a:pt x="70" y="188"/>
                    <a:pt x="70" y="188"/>
                    <a:pt x="70" y="188"/>
                  </a:cubicBezTo>
                  <a:cubicBezTo>
                    <a:pt x="69" y="188"/>
                    <a:pt x="69" y="188"/>
                    <a:pt x="68" y="188"/>
                  </a:cubicBezTo>
                  <a:cubicBezTo>
                    <a:pt x="66" y="188"/>
                    <a:pt x="64" y="188"/>
                    <a:pt x="63" y="186"/>
                  </a:cubicBezTo>
                  <a:cubicBezTo>
                    <a:pt x="61" y="185"/>
                    <a:pt x="60" y="183"/>
                    <a:pt x="60" y="181"/>
                  </a:cubicBezTo>
                  <a:cubicBezTo>
                    <a:pt x="59" y="182"/>
                    <a:pt x="58" y="182"/>
                    <a:pt x="57" y="182"/>
                  </a:cubicBezTo>
                  <a:cubicBezTo>
                    <a:pt x="10" y="191"/>
                    <a:pt x="10" y="191"/>
                    <a:pt x="10" y="191"/>
                  </a:cubicBezTo>
                  <a:cubicBezTo>
                    <a:pt x="10" y="191"/>
                    <a:pt x="9" y="191"/>
                    <a:pt x="9" y="191"/>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70">
              <a:extLst>
                <a:ext uri="{FF2B5EF4-FFF2-40B4-BE49-F238E27FC236}">
                  <a16:creationId xmlns:a16="http://schemas.microsoft.com/office/drawing/2014/main" id="{4151DB21-0E8A-4952-9FFA-BDE596959EA9}"/>
                </a:ext>
              </a:extLst>
            </p:cNvPr>
            <p:cNvSpPr>
              <a:spLocks noEditPoints="1"/>
            </p:cNvSpPr>
            <p:nvPr/>
          </p:nvSpPr>
          <p:spPr bwMode="auto">
            <a:xfrm>
              <a:off x="6888049" y="3480413"/>
              <a:ext cx="436563" cy="484188"/>
            </a:xfrm>
            <a:custGeom>
              <a:avLst/>
              <a:gdLst>
                <a:gd name="T0" fmla="*/ 112 w 187"/>
                <a:gd name="T1" fmla="*/ 16 h 207"/>
                <a:gd name="T2" fmla="*/ 97 w 187"/>
                <a:gd name="T3" fmla="*/ 153 h 207"/>
                <a:gd name="T4" fmla="*/ 127 w 187"/>
                <a:gd name="T5" fmla="*/ 32 h 207"/>
                <a:gd name="T6" fmla="*/ 170 w 187"/>
                <a:gd name="T7" fmla="*/ 25 h 207"/>
                <a:gd name="T8" fmla="*/ 126 w 187"/>
                <a:gd name="T9" fmla="*/ 180 h 207"/>
                <a:gd name="T10" fmla="*/ 76 w 187"/>
                <a:gd name="T11" fmla="*/ 188 h 207"/>
                <a:gd name="T12" fmla="*/ 85 w 187"/>
                <a:gd name="T13" fmla="*/ 107 h 207"/>
                <a:gd name="T14" fmla="*/ 64 w 187"/>
                <a:gd name="T15" fmla="*/ 182 h 207"/>
                <a:gd name="T16" fmla="*/ 17 w 187"/>
                <a:gd name="T17" fmla="*/ 191 h 207"/>
                <a:gd name="T18" fmla="*/ 27 w 187"/>
                <a:gd name="T19" fmla="*/ 38 h 207"/>
                <a:gd name="T20" fmla="*/ 69 w 187"/>
                <a:gd name="T21" fmla="*/ 30 h 207"/>
                <a:gd name="T22" fmla="*/ 61 w 187"/>
                <a:gd name="T23" fmla="*/ 127 h 207"/>
                <a:gd name="T24" fmla="*/ 89 w 187"/>
                <a:gd name="T25" fmla="*/ 20 h 207"/>
                <a:gd name="T26" fmla="*/ 112 w 187"/>
                <a:gd name="T27" fmla="*/ 16 h 207"/>
                <a:gd name="T28" fmla="*/ 112 w 187"/>
                <a:gd name="T29" fmla="*/ 0 h 207"/>
                <a:gd name="T30" fmla="*/ 110 w 187"/>
                <a:gd name="T31" fmla="*/ 0 h 207"/>
                <a:gd name="T32" fmla="*/ 87 w 187"/>
                <a:gd name="T33" fmla="*/ 4 h 207"/>
                <a:gd name="T34" fmla="*/ 74 w 187"/>
                <a:gd name="T35" fmla="*/ 15 h 207"/>
                <a:gd name="T36" fmla="*/ 69 w 187"/>
                <a:gd name="T37" fmla="*/ 14 h 207"/>
                <a:gd name="T38" fmla="*/ 66 w 187"/>
                <a:gd name="T39" fmla="*/ 14 h 207"/>
                <a:gd name="T40" fmla="*/ 24 w 187"/>
                <a:gd name="T41" fmla="*/ 22 h 207"/>
                <a:gd name="T42" fmla="*/ 11 w 187"/>
                <a:gd name="T43" fmla="*/ 38 h 207"/>
                <a:gd name="T44" fmla="*/ 1 w 187"/>
                <a:gd name="T45" fmla="*/ 189 h 207"/>
                <a:gd name="T46" fmla="*/ 6 w 187"/>
                <a:gd name="T47" fmla="*/ 203 h 207"/>
                <a:gd name="T48" fmla="*/ 17 w 187"/>
                <a:gd name="T49" fmla="*/ 207 h 207"/>
                <a:gd name="T50" fmla="*/ 20 w 187"/>
                <a:gd name="T51" fmla="*/ 207 h 207"/>
                <a:gd name="T52" fmla="*/ 64 w 187"/>
                <a:gd name="T53" fmla="*/ 199 h 207"/>
                <a:gd name="T54" fmla="*/ 65 w 187"/>
                <a:gd name="T55" fmla="*/ 200 h 207"/>
                <a:gd name="T56" fmla="*/ 76 w 187"/>
                <a:gd name="T57" fmla="*/ 204 h 207"/>
                <a:gd name="T58" fmla="*/ 79 w 187"/>
                <a:gd name="T59" fmla="*/ 204 h 207"/>
                <a:gd name="T60" fmla="*/ 129 w 187"/>
                <a:gd name="T61" fmla="*/ 196 h 207"/>
                <a:gd name="T62" fmla="*/ 142 w 187"/>
                <a:gd name="T63" fmla="*/ 183 h 207"/>
                <a:gd name="T64" fmla="*/ 185 w 187"/>
                <a:gd name="T65" fmla="*/ 31 h 207"/>
                <a:gd name="T66" fmla="*/ 183 w 187"/>
                <a:gd name="T67" fmla="*/ 15 h 207"/>
                <a:gd name="T68" fmla="*/ 170 w 187"/>
                <a:gd name="T69" fmla="*/ 9 h 207"/>
                <a:gd name="T70" fmla="*/ 168 w 187"/>
                <a:gd name="T71" fmla="*/ 9 h 207"/>
                <a:gd name="T72" fmla="*/ 128 w 187"/>
                <a:gd name="T73" fmla="*/ 16 h 207"/>
                <a:gd name="T74" fmla="*/ 123 w 187"/>
                <a:gd name="T75" fmla="*/ 5 h 207"/>
                <a:gd name="T76" fmla="*/ 112 w 187"/>
                <a:gd name="T7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7">
                  <a:moveTo>
                    <a:pt x="112" y="16"/>
                  </a:moveTo>
                  <a:cubicBezTo>
                    <a:pt x="97" y="153"/>
                    <a:pt x="97" y="153"/>
                    <a:pt x="97" y="153"/>
                  </a:cubicBezTo>
                  <a:cubicBezTo>
                    <a:pt x="127" y="32"/>
                    <a:pt x="127" y="32"/>
                    <a:pt x="127" y="32"/>
                  </a:cubicBezTo>
                  <a:cubicBezTo>
                    <a:pt x="170" y="25"/>
                    <a:pt x="170" y="25"/>
                    <a:pt x="170" y="25"/>
                  </a:cubicBezTo>
                  <a:cubicBezTo>
                    <a:pt x="151" y="78"/>
                    <a:pt x="136" y="130"/>
                    <a:pt x="126" y="180"/>
                  </a:cubicBezTo>
                  <a:cubicBezTo>
                    <a:pt x="76" y="188"/>
                    <a:pt x="76" y="188"/>
                    <a:pt x="76" y="188"/>
                  </a:cubicBezTo>
                  <a:cubicBezTo>
                    <a:pt x="85" y="107"/>
                    <a:pt x="85" y="107"/>
                    <a:pt x="85" y="107"/>
                  </a:cubicBezTo>
                  <a:cubicBezTo>
                    <a:pt x="64" y="182"/>
                    <a:pt x="64" y="182"/>
                    <a:pt x="64" y="182"/>
                  </a:cubicBezTo>
                  <a:cubicBezTo>
                    <a:pt x="17" y="191"/>
                    <a:pt x="17" y="191"/>
                    <a:pt x="17" y="191"/>
                  </a:cubicBezTo>
                  <a:cubicBezTo>
                    <a:pt x="24" y="136"/>
                    <a:pt x="27" y="85"/>
                    <a:pt x="27" y="38"/>
                  </a:cubicBezTo>
                  <a:cubicBezTo>
                    <a:pt x="69" y="30"/>
                    <a:pt x="69" y="30"/>
                    <a:pt x="69" y="30"/>
                  </a:cubicBezTo>
                  <a:cubicBezTo>
                    <a:pt x="61" y="127"/>
                    <a:pt x="61" y="127"/>
                    <a:pt x="61" y="127"/>
                  </a:cubicBezTo>
                  <a:cubicBezTo>
                    <a:pt x="89" y="20"/>
                    <a:pt x="89" y="20"/>
                    <a:pt x="89" y="20"/>
                  </a:cubicBezTo>
                  <a:cubicBezTo>
                    <a:pt x="112" y="16"/>
                    <a:pt x="112" y="16"/>
                    <a:pt x="112" y="16"/>
                  </a:cubicBezTo>
                  <a:moveTo>
                    <a:pt x="112" y="0"/>
                  </a:moveTo>
                  <a:cubicBezTo>
                    <a:pt x="111" y="0"/>
                    <a:pt x="110" y="0"/>
                    <a:pt x="110" y="0"/>
                  </a:cubicBezTo>
                  <a:cubicBezTo>
                    <a:pt x="87" y="4"/>
                    <a:pt x="87" y="4"/>
                    <a:pt x="87" y="4"/>
                  </a:cubicBezTo>
                  <a:cubicBezTo>
                    <a:pt x="81" y="5"/>
                    <a:pt x="76" y="9"/>
                    <a:pt x="74" y="15"/>
                  </a:cubicBezTo>
                  <a:cubicBezTo>
                    <a:pt x="72" y="14"/>
                    <a:pt x="71" y="14"/>
                    <a:pt x="69" y="14"/>
                  </a:cubicBezTo>
                  <a:cubicBezTo>
                    <a:pt x="68" y="14"/>
                    <a:pt x="67" y="14"/>
                    <a:pt x="66" y="14"/>
                  </a:cubicBezTo>
                  <a:cubicBezTo>
                    <a:pt x="24" y="22"/>
                    <a:pt x="24" y="22"/>
                    <a:pt x="24" y="22"/>
                  </a:cubicBezTo>
                  <a:cubicBezTo>
                    <a:pt x="17" y="24"/>
                    <a:pt x="11" y="30"/>
                    <a:pt x="11" y="38"/>
                  </a:cubicBezTo>
                  <a:cubicBezTo>
                    <a:pt x="11" y="84"/>
                    <a:pt x="8" y="134"/>
                    <a:pt x="1" y="189"/>
                  </a:cubicBezTo>
                  <a:cubicBezTo>
                    <a:pt x="0" y="194"/>
                    <a:pt x="2" y="199"/>
                    <a:pt x="6" y="203"/>
                  </a:cubicBezTo>
                  <a:cubicBezTo>
                    <a:pt x="9" y="206"/>
                    <a:pt x="13" y="207"/>
                    <a:pt x="17" y="207"/>
                  </a:cubicBezTo>
                  <a:cubicBezTo>
                    <a:pt x="18" y="207"/>
                    <a:pt x="19" y="207"/>
                    <a:pt x="20" y="207"/>
                  </a:cubicBezTo>
                  <a:cubicBezTo>
                    <a:pt x="64" y="199"/>
                    <a:pt x="64" y="199"/>
                    <a:pt x="64" y="199"/>
                  </a:cubicBezTo>
                  <a:cubicBezTo>
                    <a:pt x="64" y="199"/>
                    <a:pt x="65" y="200"/>
                    <a:pt x="65" y="200"/>
                  </a:cubicBezTo>
                  <a:cubicBezTo>
                    <a:pt x="68" y="203"/>
                    <a:pt x="72" y="204"/>
                    <a:pt x="76" y="204"/>
                  </a:cubicBezTo>
                  <a:cubicBezTo>
                    <a:pt x="77" y="204"/>
                    <a:pt x="78" y="204"/>
                    <a:pt x="79" y="204"/>
                  </a:cubicBezTo>
                  <a:cubicBezTo>
                    <a:pt x="129" y="196"/>
                    <a:pt x="129" y="196"/>
                    <a:pt x="129" y="196"/>
                  </a:cubicBezTo>
                  <a:cubicBezTo>
                    <a:pt x="135" y="195"/>
                    <a:pt x="140" y="190"/>
                    <a:pt x="142" y="183"/>
                  </a:cubicBezTo>
                  <a:cubicBezTo>
                    <a:pt x="151" y="134"/>
                    <a:pt x="166" y="83"/>
                    <a:pt x="185" y="31"/>
                  </a:cubicBezTo>
                  <a:cubicBezTo>
                    <a:pt x="187" y="26"/>
                    <a:pt x="186" y="20"/>
                    <a:pt x="183" y="15"/>
                  </a:cubicBezTo>
                  <a:cubicBezTo>
                    <a:pt x="180" y="11"/>
                    <a:pt x="175" y="9"/>
                    <a:pt x="170" y="9"/>
                  </a:cubicBezTo>
                  <a:cubicBezTo>
                    <a:pt x="170" y="9"/>
                    <a:pt x="169" y="9"/>
                    <a:pt x="168" y="9"/>
                  </a:cubicBezTo>
                  <a:cubicBezTo>
                    <a:pt x="128" y="16"/>
                    <a:pt x="128" y="16"/>
                    <a:pt x="128" y="16"/>
                  </a:cubicBezTo>
                  <a:cubicBezTo>
                    <a:pt x="128" y="12"/>
                    <a:pt x="126" y="8"/>
                    <a:pt x="123" y="5"/>
                  </a:cubicBezTo>
                  <a:cubicBezTo>
                    <a:pt x="120" y="2"/>
                    <a:pt x="116" y="0"/>
                    <a:pt x="1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9B45FEFF-E4AC-4200-B823-ECB301AF26C3}"/>
              </a:ext>
            </a:extLst>
          </p:cNvPr>
          <p:cNvGrpSpPr/>
          <p:nvPr/>
        </p:nvGrpSpPr>
        <p:grpSpPr>
          <a:xfrm>
            <a:off x="501736" y="894383"/>
            <a:ext cx="2251920" cy="2463139"/>
            <a:chOff x="9155112" y="7802108"/>
            <a:chExt cx="1341438" cy="1490663"/>
          </a:xfrm>
        </p:grpSpPr>
        <p:sp>
          <p:nvSpPr>
            <p:cNvPr id="112" name="Freeform 9">
              <a:extLst>
                <a:ext uri="{FF2B5EF4-FFF2-40B4-BE49-F238E27FC236}">
                  <a16:creationId xmlns:a16="http://schemas.microsoft.com/office/drawing/2014/main" id="{EF465F8A-A5B8-4D2F-9E72-8902551CE7A7}"/>
                </a:ext>
              </a:extLst>
            </p:cNvPr>
            <p:cNvSpPr>
              <a:spLocks/>
            </p:cNvSpPr>
            <p:nvPr/>
          </p:nvSpPr>
          <p:spPr bwMode="auto">
            <a:xfrm>
              <a:off x="9228137" y="7868783"/>
              <a:ext cx="1035050" cy="1423988"/>
            </a:xfrm>
            <a:custGeom>
              <a:avLst/>
              <a:gdLst>
                <a:gd name="T0" fmla="*/ 444 w 444"/>
                <a:gd name="T1" fmla="*/ 222 h 609"/>
                <a:gd name="T2" fmla="*/ 222 w 444"/>
                <a:gd name="T3" fmla="*/ 0 h 609"/>
                <a:gd name="T4" fmla="*/ 0 w 444"/>
                <a:gd name="T5" fmla="*/ 222 h 609"/>
                <a:gd name="T6" fmla="*/ 220 w 444"/>
                <a:gd name="T7" fmla="*/ 444 h 609"/>
                <a:gd name="T8" fmla="*/ 303 w 444"/>
                <a:gd name="T9" fmla="*/ 427 h 609"/>
                <a:gd name="T10" fmla="*/ 303 w 444"/>
                <a:gd name="T11" fmla="*/ 427 h 609"/>
                <a:gd name="T12" fmla="*/ 305 w 444"/>
                <a:gd name="T13" fmla="*/ 550 h 609"/>
                <a:gd name="T14" fmla="*/ 361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5"/>
                    <a:pt x="97" y="444"/>
                    <a:pt x="220" y="444"/>
                  </a:cubicBezTo>
                  <a:cubicBezTo>
                    <a:pt x="250" y="444"/>
                    <a:pt x="279" y="438"/>
                    <a:pt x="303" y="427"/>
                  </a:cubicBezTo>
                  <a:cubicBezTo>
                    <a:pt x="303" y="427"/>
                    <a:pt x="303" y="427"/>
                    <a:pt x="303" y="427"/>
                  </a:cubicBezTo>
                  <a:cubicBezTo>
                    <a:pt x="303" y="427"/>
                    <a:pt x="343" y="491"/>
                    <a:pt x="305" y="550"/>
                  </a:cubicBezTo>
                  <a:cubicBezTo>
                    <a:pt x="268" y="609"/>
                    <a:pt x="396" y="462"/>
                    <a:pt x="361" y="395"/>
                  </a:cubicBezTo>
                  <a:cubicBezTo>
                    <a:pt x="361" y="395"/>
                    <a:pt x="361" y="395"/>
                    <a:pt x="361" y="395"/>
                  </a:cubicBezTo>
                  <a:cubicBezTo>
                    <a:pt x="412" y="354"/>
                    <a:pt x="444" y="292"/>
                    <a:pt x="444"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 name="Freeform 10">
              <a:extLst>
                <a:ext uri="{FF2B5EF4-FFF2-40B4-BE49-F238E27FC236}">
                  <a16:creationId xmlns:a16="http://schemas.microsoft.com/office/drawing/2014/main" id="{E53AFAEB-2AC4-4AFA-8805-A1D4BFB7993E}"/>
                </a:ext>
              </a:extLst>
            </p:cNvPr>
            <p:cNvSpPr>
              <a:spLocks/>
            </p:cNvSpPr>
            <p:nvPr/>
          </p:nvSpPr>
          <p:spPr bwMode="auto">
            <a:xfrm>
              <a:off x="9194800" y="7802108"/>
              <a:ext cx="1035050" cy="1425575"/>
            </a:xfrm>
            <a:custGeom>
              <a:avLst/>
              <a:gdLst>
                <a:gd name="T0" fmla="*/ 444 w 444"/>
                <a:gd name="T1" fmla="*/ 222 h 609"/>
                <a:gd name="T2" fmla="*/ 222 w 444"/>
                <a:gd name="T3" fmla="*/ 0 h 609"/>
                <a:gd name="T4" fmla="*/ 0 w 444"/>
                <a:gd name="T5" fmla="*/ 222 h 609"/>
                <a:gd name="T6" fmla="*/ 218 w 444"/>
                <a:gd name="T7" fmla="*/ 444 h 609"/>
                <a:gd name="T8" fmla="*/ 299 w 444"/>
                <a:gd name="T9" fmla="*/ 427 h 609"/>
                <a:gd name="T10" fmla="*/ 299 w 444"/>
                <a:gd name="T11" fmla="*/ 427 h 609"/>
                <a:gd name="T12" fmla="*/ 303 w 444"/>
                <a:gd name="T13" fmla="*/ 550 h 609"/>
                <a:gd name="T14" fmla="*/ 360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4"/>
                    <a:pt x="95" y="444"/>
                    <a:pt x="218" y="444"/>
                  </a:cubicBezTo>
                  <a:cubicBezTo>
                    <a:pt x="248" y="444"/>
                    <a:pt x="275" y="438"/>
                    <a:pt x="299" y="427"/>
                  </a:cubicBezTo>
                  <a:cubicBezTo>
                    <a:pt x="299" y="427"/>
                    <a:pt x="299" y="427"/>
                    <a:pt x="299" y="427"/>
                  </a:cubicBezTo>
                  <a:cubicBezTo>
                    <a:pt x="299" y="427"/>
                    <a:pt x="341" y="491"/>
                    <a:pt x="303" y="550"/>
                  </a:cubicBezTo>
                  <a:cubicBezTo>
                    <a:pt x="266" y="609"/>
                    <a:pt x="395" y="462"/>
                    <a:pt x="360" y="395"/>
                  </a:cubicBezTo>
                  <a:cubicBezTo>
                    <a:pt x="360" y="395"/>
                    <a:pt x="361" y="395"/>
                    <a:pt x="361" y="395"/>
                  </a:cubicBezTo>
                  <a:cubicBezTo>
                    <a:pt x="411" y="354"/>
                    <a:pt x="444" y="292"/>
                    <a:pt x="444" y="222"/>
                  </a:cubicBez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4" name="Freeform 30">
              <a:extLst>
                <a:ext uri="{FF2B5EF4-FFF2-40B4-BE49-F238E27FC236}">
                  <a16:creationId xmlns:a16="http://schemas.microsoft.com/office/drawing/2014/main" id="{02027BF9-9570-4DF7-8AEF-351876D8B8D2}"/>
                </a:ext>
              </a:extLst>
            </p:cNvPr>
            <p:cNvSpPr>
              <a:spLocks/>
            </p:cNvSpPr>
            <p:nvPr/>
          </p:nvSpPr>
          <p:spPr bwMode="auto">
            <a:xfrm>
              <a:off x="9498012" y="8038646"/>
              <a:ext cx="368300" cy="598488"/>
            </a:xfrm>
            <a:custGeom>
              <a:avLst/>
              <a:gdLst>
                <a:gd name="T0" fmla="*/ 39 w 158"/>
                <a:gd name="T1" fmla="*/ 17 h 256"/>
                <a:gd name="T2" fmla="*/ 158 w 158"/>
                <a:gd name="T3" fmla="*/ 0 h 256"/>
                <a:gd name="T4" fmla="*/ 152 w 158"/>
                <a:gd name="T5" fmla="*/ 74 h 256"/>
                <a:gd name="T6" fmla="*/ 146 w 158"/>
                <a:gd name="T7" fmla="*/ 74 h 256"/>
                <a:gd name="T8" fmla="*/ 96 w 158"/>
                <a:gd name="T9" fmla="*/ 80 h 256"/>
                <a:gd name="T10" fmla="*/ 93 w 158"/>
                <a:gd name="T11" fmla="*/ 92 h 256"/>
                <a:gd name="T12" fmla="*/ 92 w 158"/>
                <a:gd name="T13" fmla="*/ 97 h 256"/>
                <a:gd name="T14" fmla="*/ 140 w 158"/>
                <a:gd name="T15" fmla="*/ 87 h 256"/>
                <a:gd name="T16" fmla="*/ 136 w 158"/>
                <a:gd name="T17" fmla="*/ 147 h 256"/>
                <a:gd name="T18" fmla="*/ 130 w 158"/>
                <a:gd name="T19" fmla="*/ 148 h 256"/>
                <a:gd name="T20" fmla="*/ 80 w 158"/>
                <a:gd name="T21" fmla="*/ 157 h 256"/>
                <a:gd name="T22" fmla="*/ 79 w 158"/>
                <a:gd name="T23" fmla="*/ 164 h 256"/>
                <a:gd name="T24" fmla="*/ 79 w 158"/>
                <a:gd name="T25" fmla="*/ 165 h 256"/>
                <a:gd name="T26" fmla="*/ 135 w 158"/>
                <a:gd name="T27" fmla="*/ 157 h 256"/>
                <a:gd name="T28" fmla="*/ 130 w 158"/>
                <a:gd name="T29" fmla="*/ 231 h 256"/>
                <a:gd name="T30" fmla="*/ 123 w 158"/>
                <a:gd name="T31" fmla="*/ 232 h 256"/>
                <a:gd name="T32" fmla="*/ 12 w 158"/>
                <a:gd name="T33" fmla="*/ 253 h 256"/>
                <a:gd name="T34" fmla="*/ 0 w 158"/>
                <a:gd name="T35" fmla="*/ 256 h 256"/>
                <a:gd name="T36" fmla="*/ 39 w 158"/>
                <a:gd name="T37" fmla="*/ 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56">
                  <a:moveTo>
                    <a:pt x="39" y="17"/>
                  </a:moveTo>
                  <a:cubicBezTo>
                    <a:pt x="158" y="0"/>
                    <a:pt x="158" y="0"/>
                    <a:pt x="158" y="0"/>
                  </a:cubicBezTo>
                  <a:cubicBezTo>
                    <a:pt x="152" y="74"/>
                    <a:pt x="152" y="74"/>
                    <a:pt x="152" y="74"/>
                  </a:cubicBezTo>
                  <a:cubicBezTo>
                    <a:pt x="146" y="74"/>
                    <a:pt x="146" y="74"/>
                    <a:pt x="146" y="74"/>
                  </a:cubicBezTo>
                  <a:cubicBezTo>
                    <a:pt x="128" y="76"/>
                    <a:pt x="111" y="78"/>
                    <a:pt x="96" y="80"/>
                  </a:cubicBezTo>
                  <a:cubicBezTo>
                    <a:pt x="95" y="84"/>
                    <a:pt x="94" y="88"/>
                    <a:pt x="93" y="92"/>
                  </a:cubicBezTo>
                  <a:cubicBezTo>
                    <a:pt x="92" y="97"/>
                    <a:pt x="92" y="97"/>
                    <a:pt x="92" y="97"/>
                  </a:cubicBezTo>
                  <a:cubicBezTo>
                    <a:pt x="140" y="87"/>
                    <a:pt x="140" y="87"/>
                    <a:pt x="140" y="87"/>
                  </a:cubicBezTo>
                  <a:cubicBezTo>
                    <a:pt x="136" y="147"/>
                    <a:pt x="136" y="147"/>
                    <a:pt x="136" y="147"/>
                  </a:cubicBezTo>
                  <a:cubicBezTo>
                    <a:pt x="130" y="148"/>
                    <a:pt x="130" y="148"/>
                    <a:pt x="130" y="148"/>
                  </a:cubicBezTo>
                  <a:cubicBezTo>
                    <a:pt x="109" y="151"/>
                    <a:pt x="93" y="154"/>
                    <a:pt x="80" y="157"/>
                  </a:cubicBezTo>
                  <a:cubicBezTo>
                    <a:pt x="80" y="160"/>
                    <a:pt x="79" y="162"/>
                    <a:pt x="79" y="164"/>
                  </a:cubicBezTo>
                  <a:cubicBezTo>
                    <a:pt x="79" y="165"/>
                    <a:pt x="79" y="165"/>
                    <a:pt x="79" y="165"/>
                  </a:cubicBezTo>
                  <a:cubicBezTo>
                    <a:pt x="135" y="157"/>
                    <a:pt x="135" y="157"/>
                    <a:pt x="135" y="157"/>
                  </a:cubicBezTo>
                  <a:cubicBezTo>
                    <a:pt x="130" y="231"/>
                    <a:pt x="130" y="231"/>
                    <a:pt x="130" y="231"/>
                  </a:cubicBezTo>
                  <a:cubicBezTo>
                    <a:pt x="123" y="232"/>
                    <a:pt x="123" y="232"/>
                    <a:pt x="123" y="232"/>
                  </a:cubicBezTo>
                  <a:cubicBezTo>
                    <a:pt x="94" y="234"/>
                    <a:pt x="56" y="241"/>
                    <a:pt x="12" y="253"/>
                  </a:cubicBezTo>
                  <a:cubicBezTo>
                    <a:pt x="0" y="256"/>
                    <a:pt x="0" y="256"/>
                    <a:pt x="0" y="256"/>
                  </a:cubicBezTo>
                  <a:lnTo>
                    <a:pt x="39" y="17"/>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 name="Freeform 31">
              <a:extLst>
                <a:ext uri="{FF2B5EF4-FFF2-40B4-BE49-F238E27FC236}">
                  <a16:creationId xmlns:a16="http://schemas.microsoft.com/office/drawing/2014/main" id="{9E05C705-6FC6-4774-AC54-5A32F366B976}"/>
                </a:ext>
              </a:extLst>
            </p:cNvPr>
            <p:cNvSpPr>
              <a:spLocks noEditPoints="1"/>
            </p:cNvSpPr>
            <p:nvPr/>
          </p:nvSpPr>
          <p:spPr bwMode="auto">
            <a:xfrm>
              <a:off x="9474200" y="8016421"/>
              <a:ext cx="411163" cy="647700"/>
            </a:xfrm>
            <a:custGeom>
              <a:avLst/>
              <a:gdLst>
                <a:gd name="T0" fmla="*/ 159 w 176"/>
                <a:gd name="T1" fmla="*/ 19 h 277"/>
                <a:gd name="T2" fmla="*/ 155 w 176"/>
                <a:gd name="T3" fmla="*/ 76 h 277"/>
                <a:gd name="T4" fmla="*/ 99 w 176"/>
                <a:gd name="T5" fmla="*/ 83 h 277"/>
                <a:gd name="T6" fmla="*/ 95 w 176"/>
                <a:gd name="T7" fmla="*/ 101 h 277"/>
                <a:gd name="T8" fmla="*/ 92 w 176"/>
                <a:gd name="T9" fmla="*/ 118 h 277"/>
                <a:gd name="T10" fmla="*/ 141 w 176"/>
                <a:gd name="T11" fmla="*/ 107 h 277"/>
                <a:gd name="T12" fmla="*/ 138 w 176"/>
                <a:gd name="T13" fmla="*/ 150 h 277"/>
                <a:gd name="T14" fmla="*/ 83 w 176"/>
                <a:gd name="T15" fmla="*/ 161 h 277"/>
                <a:gd name="T16" fmla="*/ 81 w 176"/>
                <a:gd name="T17" fmla="*/ 173 h 277"/>
                <a:gd name="T18" fmla="*/ 79 w 176"/>
                <a:gd name="T19" fmla="*/ 185 h 277"/>
                <a:gd name="T20" fmla="*/ 136 w 176"/>
                <a:gd name="T21" fmla="*/ 177 h 277"/>
                <a:gd name="T22" fmla="*/ 132 w 176"/>
                <a:gd name="T23" fmla="*/ 234 h 277"/>
                <a:gd name="T24" fmla="*/ 20 w 176"/>
                <a:gd name="T25" fmla="*/ 255 h 277"/>
                <a:gd name="T26" fmla="*/ 56 w 176"/>
                <a:gd name="T27" fmla="*/ 34 h 277"/>
                <a:gd name="T28" fmla="*/ 159 w 176"/>
                <a:gd name="T29" fmla="*/ 19 h 277"/>
                <a:gd name="T30" fmla="*/ 176 w 176"/>
                <a:gd name="T31" fmla="*/ 0 h 277"/>
                <a:gd name="T32" fmla="*/ 157 w 176"/>
                <a:gd name="T33" fmla="*/ 3 h 277"/>
                <a:gd name="T34" fmla="*/ 54 w 176"/>
                <a:gd name="T35" fmla="*/ 18 h 277"/>
                <a:gd name="T36" fmla="*/ 42 w 176"/>
                <a:gd name="T37" fmla="*/ 20 h 277"/>
                <a:gd name="T38" fmla="*/ 41 w 176"/>
                <a:gd name="T39" fmla="*/ 32 h 277"/>
                <a:gd name="T40" fmla="*/ 4 w 176"/>
                <a:gd name="T41" fmla="*/ 253 h 277"/>
                <a:gd name="T42" fmla="*/ 0 w 176"/>
                <a:gd name="T43" fmla="*/ 277 h 277"/>
                <a:gd name="T44" fmla="*/ 24 w 176"/>
                <a:gd name="T45" fmla="*/ 271 h 277"/>
                <a:gd name="T46" fmla="*/ 133 w 176"/>
                <a:gd name="T47" fmla="*/ 250 h 277"/>
                <a:gd name="T48" fmla="*/ 147 w 176"/>
                <a:gd name="T49" fmla="*/ 249 h 277"/>
                <a:gd name="T50" fmla="*/ 148 w 176"/>
                <a:gd name="T51" fmla="*/ 235 h 277"/>
                <a:gd name="T52" fmla="*/ 152 w 176"/>
                <a:gd name="T53" fmla="*/ 178 h 277"/>
                <a:gd name="T54" fmla="*/ 153 w 176"/>
                <a:gd name="T55" fmla="*/ 163 h 277"/>
                <a:gd name="T56" fmla="*/ 153 w 176"/>
                <a:gd name="T57" fmla="*/ 163 h 277"/>
                <a:gd name="T58" fmla="*/ 154 w 176"/>
                <a:gd name="T59" fmla="*/ 151 h 277"/>
                <a:gd name="T60" fmla="*/ 157 w 176"/>
                <a:gd name="T61" fmla="*/ 108 h 277"/>
                <a:gd name="T62" fmla="*/ 158 w 176"/>
                <a:gd name="T63" fmla="*/ 92 h 277"/>
                <a:gd name="T64" fmla="*/ 170 w 176"/>
                <a:gd name="T65" fmla="*/ 91 h 277"/>
                <a:gd name="T66" fmla="*/ 171 w 176"/>
                <a:gd name="T67" fmla="*/ 78 h 277"/>
                <a:gd name="T68" fmla="*/ 175 w 176"/>
                <a:gd name="T69" fmla="*/ 20 h 277"/>
                <a:gd name="T70" fmla="*/ 176 w 176"/>
                <a:gd name="T7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77">
                  <a:moveTo>
                    <a:pt x="159" y="19"/>
                  </a:moveTo>
                  <a:cubicBezTo>
                    <a:pt x="155" y="76"/>
                    <a:pt x="155" y="76"/>
                    <a:pt x="155" y="76"/>
                  </a:cubicBezTo>
                  <a:cubicBezTo>
                    <a:pt x="135" y="78"/>
                    <a:pt x="116" y="80"/>
                    <a:pt x="99" y="83"/>
                  </a:cubicBezTo>
                  <a:cubicBezTo>
                    <a:pt x="98" y="89"/>
                    <a:pt x="96" y="95"/>
                    <a:pt x="95" y="101"/>
                  </a:cubicBezTo>
                  <a:cubicBezTo>
                    <a:pt x="92" y="118"/>
                    <a:pt x="92" y="118"/>
                    <a:pt x="92" y="118"/>
                  </a:cubicBezTo>
                  <a:cubicBezTo>
                    <a:pt x="141" y="107"/>
                    <a:pt x="141" y="107"/>
                    <a:pt x="141" y="107"/>
                  </a:cubicBezTo>
                  <a:cubicBezTo>
                    <a:pt x="138" y="150"/>
                    <a:pt x="138" y="150"/>
                    <a:pt x="138" y="150"/>
                  </a:cubicBezTo>
                  <a:cubicBezTo>
                    <a:pt x="115" y="154"/>
                    <a:pt x="97" y="158"/>
                    <a:pt x="83" y="161"/>
                  </a:cubicBezTo>
                  <a:cubicBezTo>
                    <a:pt x="82" y="165"/>
                    <a:pt x="82" y="169"/>
                    <a:pt x="81" y="173"/>
                  </a:cubicBezTo>
                  <a:cubicBezTo>
                    <a:pt x="79" y="185"/>
                    <a:pt x="79" y="185"/>
                    <a:pt x="79" y="185"/>
                  </a:cubicBezTo>
                  <a:cubicBezTo>
                    <a:pt x="136" y="177"/>
                    <a:pt x="136" y="177"/>
                    <a:pt x="136" y="177"/>
                  </a:cubicBezTo>
                  <a:cubicBezTo>
                    <a:pt x="132" y="234"/>
                    <a:pt x="132" y="234"/>
                    <a:pt x="132" y="234"/>
                  </a:cubicBezTo>
                  <a:cubicBezTo>
                    <a:pt x="103" y="236"/>
                    <a:pt x="65" y="244"/>
                    <a:pt x="20" y="255"/>
                  </a:cubicBezTo>
                  <a:cubicBezTo>
                    <a:pt x="56" y="34"/>
                    <a:pt x="56" y="34"/>
                    <a:pt x="56" y="34"/>
                  </a:cubicBezTo>
                  <a:cubicBezTo>
                    <a:pt x="159" y="19"/>
                    <a:pt x="159" y="19"/>
                    <a:pt x="159" y="19"/>
                  </a:cubicBezTo>
                  <a:moveTo>
                    <a:pt x="176" y="0"/>
                  </a:moveTo>
                  <a:cubicBezTo>
                    <a:pt x="157" y="3"/>
                    <a:pt x="157" y="3"/>
                    <a:pt x="157" y="3"/>
                  </a:cubicBezTo>
                  <a:cubicBezTo>
                    <a:pt x="54" y="18"/>
                    <a:pt x="54" y="18"/>
                    <a:pt x="54" y="18"/>
                  </a:cubicBezTo>
                  <a:cubicBezTo>
                    <a:pt x="42" y="20"/>
                    <a:pt x="42" y="20"/>
                    <a:pt x="42" y="20"/>
                  </a:cubicBezTo>
                  <a:cubicBezTo>
                    <a:pt x="41" y="32"/>
                    <a:pt x="41" y="32"/>
                    <a:pt x="41" y="32"/>
                  </a:cubicBezTo>
                  <a:cubicBezTo>
                    <a:pt x="4" y="253"/>
                    <a:pt x="4" y="253"/>
                    <a:pt x="4" y="253"/>
                  </a:cubicBezTo>
                  <a:cubicBezTo>
                    <a:pt x="0" y="277"/>
                    <a:pt x="0" y="277"/>
                    <a:pt x="0" y="277"/>
                  </a:cubicBezTo>
                  <a:cubicBezTo>
                    <a:pt x="24" y="271"/>
                    <a:pt x="24" y="271"/>
                    <a:pt x="24" y="271"/>
                  </a:cubicBezTo>
                  <a:cubicBezTo>
                    <a:pt x="68" y="259"/>
                    <a:pt x="105" y="252"/>
                    <a:pt x="133" y="250"/>
                  </a:cubicBezTo>
                  <a:cubicBezTo>
                    <a:pt x="147" y="249"/>
                    <a:pt x="147" y="249"/>
                    <a:pt x="147" y="249"/>
                  </a:cubicBezTo>
                  <a:cubicBezTo>
                    <a:pt x="148" y="235"/>
                    <a:pt x="148" y="235"/>
                    <a:pt x="148" y="235"/>
                  </a:cubicBezTo>
                  <a:cubicBezTo>
                    <a:pt x="152" y="178"/>
                    <a:pt x="152" y="178"/>
                    <a:pt x="152" y="178"/>
                  </a:cubicBezTo>
                  <a:cubicBezTo>
                    <a:pt x="153" y="163"/>
                    <a:pt x="153" y="163"/>
                    <a:pt x="153" y="163"/>
                  </a:cubicBezTo>
                  <a:cubicBezTo>
                    <a:pt x="153" y="163"/>
                    <a:pt x="153" y="163"/>
                    <a:pt x="153" y="163"/>
                  </a:cubicBezTo>
                  <a:cubicBezTo>
                    <a:pt x="154" y="151"/>
                    <a:pt x="154" y="151"/>
                    <a:pt x="154" y="151"/>
                  </a:cubicBezTo>
                  <a:cubicBezTo>
                    <a:pt x="157" y="108"/>
                    <a:pt x="157" y="108"/>
                    <a:pt x="157" y="108"/>
                  </a:cubicBezTo>
                  <a:cubicBezTo>
                    <a:pt x="158" y="92"/>
                    <a:pt x="158" y="92"/>
                    <a:pt x="158" y="92"/>
                  </a:cubicBezTo>
                  <a:cubicBezTo>
                    <a:pt x="170" y="91"/>
                    <a:pt x="170" y="91"/>
                    <a:pt x="170" y="91"/>
                  </a:cubicBezTo>
                  <a:cubicBezTo>
                    <a:pt x="171" y="78"/>
                    <a:pt x="171" y="78"/>
                    <a:pt x="171" y="78"/>
                  </a:cubicBezTo>
                  <a:cubicBezTo>
                    <a:pt x="175" y="20"/>
                    <a:pt x="175" y="20"/>
                    <a:pt x="175" y="20"/>
                  </a:cubicBezTo>
                  <a:cubicBezTo>
                    <a:pt x="176" y="0"/>
                    <a:pt x="176" y="0"/>
                    <a:pt x="17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 name="Freeform 32">
              <a:extLst>
                <a:ext uri="{FF2B5EF4-FFF2-40B4-BE49-F238E27FC236}">
                  <a16:creationId xmlns:a16="http://schemas.microsoft.com/office/drawing/2014/main" id="{6FEC2D06-935D-4A08-8DD7-99F5DAF26B84}"/>
                </a:ext>
              </a:extLst>
            </p:cNvPr>
            <p:cNvSpPr>
              <a:spLocks noEditPoints="1"/>
            </p:cNvSpPr>
            <p:nvPr/>
          </p:nvSpPr>
          <p:spPr bwMode="auto">
            <a:xfrm>
              <a:off x="9780587" y="8052933"/>
              <a:ext cx="374650" cy="592138"/>
            </a:xfrm>
            <a:custGeom>
              <a:avLst/>
              <a:gdLst>
                <a:gd name="T0" fmla="*/ 46 w 161"/>
                <a:gd name="T1" fmla="*/ 253 h 253"/>
                <a:gd name="T2" fmla="*/ 10 w 161"/>
                <a:gd name="T3" fmla="*/ 243 h 253"/>
                <a:gd name="T4" fmla="*/ 4 w 161"/>
                <a:gd name="T5" fmla="*/ 240 h 253"/>
                <a:gd name="T6" fmla="*/ 7 w 161"/>
                <a:gd name="T7" fmla="*/ 233 h 253"/>
                <a:gd name="T8" fmla="*/ 32 w 161"/>
                <a:gd name="T9" fmla="*/ 178 h 253"/>
                <a:gd name="T10" fmla="*/ 34 w 161"/>
                <a:gd name="T11" fmla="*/ 173 h 253"/>
                <a:gd name="T12" fmla="*/ 15 w 161"/>
                <a:gd name="T13" fmla="*/ 168 h 253"/>
                <a:gd name="T14" fmla="*/ 2 w 161"/>
                <a:gd name="T15" fmla="*/ 135 h 253"/>
                <a:gd name="T16" fmla="*/ 48 w 161"/>
                <a:gd name="T17" fmla="*/ 51 h 253"/>
                <a:gd name="T18" fmla="*/ 124 w 161"/>
                <a:gd name="T19" fmla="*/ 0 h 253"/>
                <a:gd name="T20" fmla="*/ 127 w 161"/>
                <a:gd name="T21" fmla="*/ 0 h 253"/>
                <a:gd name="T22" fmla="*/ 161 w 161"/>
                <a:gd name="T23" fmla="*/ 52 h 253"/>
                <a:gd name="T24" fmla="*/ 160 w 161"/>
                <a:gd name="T25" fmla="*/ 77 h 253"/>
                <a:gd name="T26" fmla="*/ 159 w 161"/>
                <a:gd name="T27" fmla="*/ 82 h 253"/>
                <a:gd name="T28" fmla="*/ 155 w 161"/>
                <a:gd name="T29" fmla="*/ 83 h 253"/>
                <a:gd name="T30" fmla="*/ 131 w 161"/>
                <a:gd name="T31" fmla="*/ 92 h 253"/>
                <a:gd name="T32" fmla="*/ 97 w 161"/>
                <a:gd name="T33" fmla="*/ 105 h 253"/>
                <a:gd name="T34" fmla="*/ 97 w 161"/>
                <a:gd name="T35" fmla="*/ 94 h 253"/>
                <a:gd name="T36" fmla="*/ 97 w 161"/>
                <a:gd name="T37" fmla="*/ 87 h 253"/>
                <a:gd name="T38" fmla="*/ 81 w 161"/>
                <a:gd name="T39" fmla="*/ 97 h 253"/>
                <a:gd name="T40" fmla="*/ 76 w 161"/>
                <a:gd name="T41" fmla="*/ 108 h 253"/>
                <a:gd name="T42" fmla="*/ 79 w 161"/>
                <a:gd name="T43" fmla="*/ 109 h 253"/>
                <a:gd name="T44" fmla="*/ 93 w 161"/>
                <a:gd name="T45" fmla="*/ 107 h 253"/>
                <a:gd name="T46" fmla="*/ 118 w 161"/>
                <a:gd name="T47" fmla="*/ 104 h 253"/>
                <a:gd name="T48" fmla="*/ 156 w 161"/>
                <a:gd name="T49" fmla="*/ 128 h 253"/>
                <a:gd name="T50" fmla="*/ 158 w 161"/>
                <a:gd name="T51" fmla="*/ 142 h 253"/>
                <a:gd name="T52" fmla="*/ 142 w 161"/>
                <a:gd name="T53" fmla="*/ 188 h 253"/>
                <a:gd name="T54" fmla="*/ 85 w 161"/>
                <a:gd name="T55" fmla="*/ 241 h 253"/>
                <a:gd name="T56" fmla="*/ 46 w 161"/>
                <a:gd name="T57" fmla="*/ 253 h 253"/>
                <a:gd name="T58" fmla="*/ 43 w 161"/>
                <a:gd name="T59" fmla="*/ 175 h 253"/>
                <a:gd name="T60" fmla="*/ 60 w 161"/>
                <a:gd name="T61" fmla="*/ 180 h 253"/>
                <a:gd name="T62" fmla="*/ 68 w 161"/>
                <a:gd name="T63" fmla="*/ 179 h 253"/>
                <a:gd name="T64" fmla="*/ 84 w 161"/>
                <a:gd name="T65" fmla="*/ 173 h 253"/>
                <a:gd name="T66" fmla="*/ 92 w 161"/>
                <a:gd name="T67" fmla="*/ 167 h 253"/>
                <a:gd name="T68" fmla="*/ 88 w 161"/>
                <a:gd name="T69" fmla="*/ 166 h 253"/>
                <a:gd name="T70" fmla="*/ 64 w 161"/>
                <a:gd name="T71" fmla="*/ 170 h 253"/>
                <a:gd name="T72" fmla="*/ 41 w 161"/>
                <a:gd name="T73" fmla="*/ 173 h 253"/>
                <a:gd name="T74" fmla="*/ 43 w 161"/>
                <a:gd name="T75" fmla="*/ 1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53">
                  <a:moveTo>
                    <a:pt x="46" y="253"/>
                  </a:moveTo>
                  <a:cubicBezTo>
                    <a:pt x="33" y="253"/>
                    <a:pt x="22" y="250"/>
                    <a:pt x="10" y="243"/>
                  </a:cubicBezTo>
                  <a:cubicBezTo>
                    <a:pt x="4" y="240"/>
                    <a:pt x="4" y="240"/>
                    <a:pt x="4" y="240"/>
                  </a:cubicBezTo>
                  <a:cubicBezTo>
                    <a:pt x="7" y="233"/>
                    <a:pt x="7" y="233"/>
                    <a:pt x="7" y="233"/>
                  </a:cubicBezTo>
                  <a:cubicBezTo>
                    <a:pt x="12" y="221"/>
                    <a:pt x="20" y="202"/>
                    <a:pt x="32" y="178"/>
                  </a:cubicBezTo>
                  <a:cubicBezTo>
                    <a:pt x="34" y="173"/>
                    <a:pt x="34" y="173"/>
                    <a:pt x="34" y="173"/>
                  </a:cubicBezTo>
                  <a:cubicBezTo>
                    <a:pt x="26" y="173"/>
                    <a:pt x="20" y="171"/>
                    <a:pt x="15" y="168"/>
                  </a:cubicBezTo>
                  <a:cubicBezTo>
                    <a:pt x="8" y="163"/>
                    <a:pt x="0" y="153"/>
                    <a:pt x="2" y="135"/>
                  </a:cubicBezTo>
                  <a:cubicBezTo>
                    <a:pt x="5" y="110"/>
                    <a:pt x="20" y="83"/>
                    <a:pt x="48" y="51"/>
                  </a:cubicBezTo>
                  <a:cubicBezTo>
                    <a:pt x="77" y="19"/>
                    <a:pt x="102" y="2"/>
                    <a:pt x="124" y="0"/>
                  </a:cubicBezTo>
                  <a:cubicBezTo>
                    <a:pt x="125" y="0"/>
                    <a:pt x="126" y="0"/>
                    <a:pt x="127" y="0"/>
                  </a:cubicBezTo>
                  <a:cubicBezTo>
                    <a:pt x="143" y="0"/>
                    <a:pt x="161" y="9"/>
                    <a:pt x="161" y="52"/>
                  </a:cubicBezTo>
                  <a:cubicBezTo>
                    <a:pt x="161" y="59"/>
                    <a:pt x="161" y="67"/>
                    <a:pt x="160" y="77"/>
                  </a:cubicBezTo>
                  <a:cubicBezTo>
                    <a:pt x="159" y="82"/>
                    <a:pt x="159" y="82"/>
                    <a:pt x="159" y="82"/>
                  </a:cubicBezTo>
                  <a:cubicBezTo>
                    <a:pt x="155" y="83"/>
                    <a:pt x="155" y="83"/>
                    <a:pt x="155" y="83"/>
                  </a:cubicBezTo>
                  <a:cubicBezTo>
                    <a:pt x="148" y="86"/>
                    <a:pt x="140" y="89"/>
                    <a:pt x="131" y="92"/>
                  </a:cubicBezTo>
                  <a:cubicBezTo>
                    <a:pt x="97" y="105"/>
                    <a:pt x="97" y="105"/>
                    <a:pt x="97" y="105"/>
                  </a:cubicBezTo>
                  <a:cubicBezTo>
                    <a:pt x="97" y="94"/>
                    <a:pt x="97" y="94"/>
                    <a:pt x="97" y="94"/>
                  </a:cubicBezTo>
                  <a:cubicBezTo>
                    <a:pt x="97" y="90"/>
                    <a:pt x="97" y="88"/>
                    <a:pt x="97" y="87"/>
                  </a:cubicBezTo>
                  <a:cubicBezTo>
                    <a:pt x="92" y="88"/>
                    <a:pt x="86" y="91"/>
                    <a:pt x="81" y="97"/>
                  </a:cubicBezTo>
                  <a:cubicBezTo>
                    <a:pt x="77" y="101"/>
                    <a:pt x="76" y="105"/>
                    <a:pt x="76" y="108"/>
                  </a:cubicBezTo>
                  <a:cubicBezTo>
                    <a:pt x="76" y="108"/>
                    <a:pt x="78" y="109"/>
                    <a:pt x="79" y="109"/>
                  </a:cubicBezTo>
                  <a:cubicBezTo>
                    <a:pt x="83" y="109"/>
                    <a:pt x="87" y="108"/>
                    <a:pt x="93" y="107"/>
                  </a:cubicBezTo>
                  <a:cubicBezTo>
                    <a:pt x="103" y="105"/>
                    <a:pt x="111" y="104"/>
                    <a:pt x="118" y="104"/>
                  </a:cubicBezTo>
                  <a:cubicBezTo>
                    <a:pt x="145" y="104"/>
                    <a:pt x="154" y="117"/>
                    <a:pt x="156" y="128"/>
                  </a:cubicBezTo>
                  <a:cubicBezTo>
                    <a:pt x="157" y="132"/>
                    <a:pt x="158" y="137"/>
                    <a:pt x="158" y="142"/>
                  </a:cubicBezTo>
                  <a:cubicBezTo>
                    <a:pt x="158" y="156"/>
                    <a:pt x="152" y="172"/>
                    <a:pt x="142" y="188"/>
                  </a:cubicBezTo>
                  <a:cubicBezTo>
                    <a:pt x="128" y="209"/>
                    <a:pt x="109" y="227"/>
                    <a:pt x="85" y="241"/>
                  </a:cubicBezTo>
                  <a:cubicBezTo>
                    <a:pt x="72" y="249"/>
                    <a:pt x="59" y="253"/>
                    <a:pt x="46" y="253"/>
                  </a:cubicBezTo>
                  <a:close/>
                  <a:moveTo>
                    <a:pt x="43" y="175"/>
                  </a:moveTo>
                  <a:cubicBezTo>
                    <a:pt x="49" y="179"/>
                    <a:pt x="54" y="180"/>
                    <a:pt x="60" y="180"/>
                  </a:cubicBezTo>
                  <a:cubicBezTo>
                    <a:pt x="62" y="180"/>
                    <a:pt x="65" y="180"/>
                    <a:pt x="68" y="179"/>
                  </a:cubicBezTo>
                  <a:cubicBezTo>
                    <a:pt x="74" y="178"/>
                    <a:pt x="79" y="175"/>
                    <a:pt x="84" y="173"/>
                  </a:cubicBezTo>
                  <a:cubicBezTo>
                    <a:pt x="90" y="170"/>
                    <a:pt x="91" y="168"/>
                    <a:pt x="92" y="167"/>
                  </a:cubicBezTo>
                  <a:cubicBezTo>
                    <a:pt x="91" y="166"/>
                    <a:pt x="90" y="166"/>
                    <a:pt x="88" y="166"/>
                  </a:cubicBezTo>
                  <a:cubicBezTo>
                    <a:pt x="83" y="166"/>
                    <a:pt x="75" y="167"/>
                    <a:pt x="64" y="170"/>
                  </a:cubicBezTo>
                  <a:cubicBezTo>
                    <a:pt x="54" y="172"/>
                    <a:pt x="47" y="173"/>
                    <a:pt x="41" y="173"/>
                  </a:cubicBezTo>
                  <a:lnTo>
                    <a:pt x="43" y="175"/>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 name="Freeform 33">
              <a:extLst>
                <a:ext uri="{FF2B5EF4-FFF2-40B4-BE49-F238E27FC236}">
                  <a16:creationId xmlns:a16="http://schemas.microsoft.com/office/drawing/2014/main" id="{C9C83DE8-A4F5-4120-8781-A3D4C13DA9DE}"/>
                </a:ext>
              </a:extLst>
            </p:cNvPr>
            <p:cNvSpPr>
              <a:spLocks noEditPoints="1"/>
            </p:cNvSpPr>
            <p:nvPr/>
          </p:nvSpPr>
          <p:spPr bwMode="auto">
            <a:xfrm>
              <a:off x="9761537" y="8033883"/>
              <a:ext cx="412750" cy="630238"/>
            </a:xfrm>
            <a:custGeom>
              <a:avLst/>
              <a:gdLst>
                <a:gd name="T0" fmla="*/ 135 w 177"/>
                <a:gd name="T1" fmla="*/ 16 h 269"/>
                <a:gd name="T2" fmla="*/ 161 w 177"/>
                <a:gd name="T3" fmla="*/ 60 h 269"/>
                <a:gd name="T4" fmla="*/ 160 w 177"/>
                <a:gd name="T5" fmla="*/ 84 h 269"/>
                <a:gd name="T6" fmla="*/ 136 w 177"/>
                <a:gd name="T7" fmla="*/ 93 h 269"/>
                <a:gd name="T8" fmla="*/ 113 w 177"/>
                <a:gd name="T9" fmla="*/ 102 h 269"/>
                <a:gd name="T10" fmla="*/ 105 w 177"/>
                <a:gd name="T11" fmla="*/ 87 h 269"/>
                <a:gd name="T12" fmla="*/ 83 w 177"/>
                <a:gd name="T13" fmla="*/ 100 h 269"/>
                <a:gd name="T14" fmla="*/ 76 w 177"/>
                <a:gd name="T15" fmla="*/ 119 h 269"/>
                <a:gd name="T16" fmla="*/ 87 w 177"/>
                <a:gd name="T17" fmla="*/ 125 h 269"/>
                <a:gd name="T18" fmla="*/ 103 w 177"/>
                <a:gd name="T19" fmla="*/ 123 h 269"/>
                <a:gd name="T20" fmla="*/ 126 w 177"/>
                <a:gd name="T21" fmla="*/ 120 h 269"/>
                <a:gd name="T22" fmla="*/ 157 w 177"/>
                <a:gd name="T23" fmla="*/ 138 h 269"/>
                <a:gd name="T24" fmla="*/ 158 w 177"/>
                <a:gd name="T25" fmla="*/ 150 h 269"/>
                <a:gd name="T26" fmla="*/ 143 w 177"/>
                <a:gd name="T27" fmla="*/ 192 h 269"/>
                <a:gd name="T28" fmla="*/ 89 w 177"/>
                <a:gd name="T29" fmla="*/ 242 h 269"/>
                <a:gd name="T30" fmla="*/ 54 w 177"/>
                <a:gd name="T31" fmla="*/ 253 h 269"/>
                <a:gd name="T32" fmla="*/ 22 w 177"/>
                <a:gd name="T33" fmla="*/ 244 h 269"/>
                <a:gd name="T34" fmla="*/ 47 w 177"/>
                <a:gd name="T35" fmla="*/ 190 h 269"/>
                <a:gd name="T36" fmla="*/ 68 w 177"/>
                <a:gd name="T37" fmla="*/ 196 h 269"/>
                <a:gd name="T38" fmla="*/ 78 w 177"/>
                <a:gd name="T39" fmla="*/ 195 h 269"/>
                <a:gd name="T40" fmla="*/ 96 w 177"/>
                <a:gd name="T41" fmla="*/ 188 h 269"/>
                <a:gd name="T42" fmla="*/ 108 w 177"/>
                <a:gd name="T43" fmla="*/ 174 h 269"/>
                <a:gd name="T44" fmla="*/ 96 w 177"/>
                <a:gd name="T45" fmla="*/ 166 h 269"/>
                <a:gd name="T46" fmla="*/ 71 w 177"/>
                <a:gd name="T47" fmla="*/ 170 h 269"/>
                <a:gd name="T48" fmla="*/ 46 w 177"/>
                <a:gd name="T49" fmla="*/ 173 h 269"/>
                <a:gd name="T50" fmla="*/ 28 w 177"/>
                <a:gd name="T51" fmla="*/ 169 h 269"/>
                <a:gd name="T52" fmla="*/ 18 w 177"/>
                <a:gd name="T53" fmla="*/ 144 h 269"/>
                <a:gd name="T54" fmla="*/ 62 w 177"/>
                <a:gd name="T55" fmla="*/ 65 h 269"/>
                <a:gd name="T56" fmla="*/ 133 w 177"/>
                <a:gd name="T57" fmla="*/ 16 h 269"/>
                <a:gd name="T58" fmla="*/ 135 w 177"/>
                <a:gd name="T59" fmla="*/ 16 h 269"/>
                <a:gd name="T60" fmla="*/ 135 w 177"/>
                <a:gd name="T61" fmla="*/ 0 h 269"/>
                <a:gd name="T62" fmla="*/ 135 w 177"/>
                <a:gd name="T63" fmla="*/ 0 h 269"/>
                <a:gd name="T64" fmla="*/ 132 w 177"/>
                <a:gd name="T65" fmla="*/ 0 h 269"/>
                <a:gd name="T66" fmla="*/ 50 w 177"/>
                <a:gd name="T67" fmla="*/ 54 h 269"/>
                <a:gd name="T68" fmla="*/ 2 w 177"/>
                <a:gd name="T69" fmla="*/ 142 h 269"/>
                <a:gd name="T70" fmla="*/ 19 w 177"/>
                <a:gd name="T71" fmla="*/ 182 h 269"/>
                <a:gd name="T72" fmla="*/ 30 w 177"/>
                <a:gd name="T73" fmla="*/ 187 h 269"/>
                <a:gd name="T74" fmla="*/ 7 w 177"/>
                <a:gd name="T75" fmla="*/ 238 h 269"/>
                <a:gd name="T76" fmla="*/ 2 w 177"/>
                <a:gd name="T77" fmla="*/ 251 h 269"/>
                <a:gd name="T78" fmla="*/ 14 w 177"/>
                <a:gd name="T79" fmla="*/ 258 h 269"/>
                <a:gd name="T80" fmla="*/ 54 w 177"/>
                <a:gd name="T81" fmla="*/ 269 h 269"/>
                <a:gd name="T82" fmla="*/ 97 w 177"/>
                <a:gd name="T83" fmla="*/ 256 h 269"/>
                <a:gd name="T84" fmla="*/ 156 w 177"/>
                <a:gd name="T85" fmla="*/ 201 h 269"/>
                <a:gd name="T86" fmla="*/ 174 w 177"/>
                <a:gd name="T87" fmla="*/ 150 h 269"/>
                <a:gd name="T88" fmla="*/ 172 w 177"/>
                <a:gd name="T89" fmla="*/ 134 h 269"/>
                <a:gd name="T90" fmla="*/ 172 w 177"/>
                <a:gd name="T91" fmla="*/ 134 h 269"/>
                <a:gd name="T92" fmla="*/ 172 w 177"/>
                <a:gd name="T93" fmla="*/ 134 h 269"/>
                <a:gd name="T94" fmla="*/ 145 w 177"/>
                <a:gd name="T95" fmla="*/ 107 h 269"/>
                <a:gd name="T96" fmla="*/ 166 w 177"/>
                <a:gd name="T97" fmla="*/ 99 h 269"/>
                <a:gd name="T98" fmla="*/ 175 w 177"/>
                <a:gd name="T99" fmla="*/ 95 h 269"/>
                <a:gd name="T100" fmla="*/ 176 w 177"/>
                <a:gd name="T101" fmla="*/ 86 h 269"/>
                <a:gd name="T102" fmla="*/ 177 w 177"/>
                <a:gd name="T103" fmla="*/ 60 h 269"/>
                <a:gd name="T104" fmla="*/ 135 w 177"/>
                <a:gd name="T10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9">
                  <a:moveTo>
                    <a:pt x="135" y="16"/>
                  </a:moveTo>
                  <a:cubicBezTo>
                    <a:pt x="153" y="16"/>
                    <a:pt x="161" y="31"/>
                    <a:pt x="161" y="60"/>
                  </a:cubicBezTo>
                  <a:cubicBezTo>
                    <a:pt x="161" y="67"/>
                    <a:pt x="161" y="75"/>
                    <a:pt x="160" y="84"/>
                  </a:cubicBezTo>
                  <a:cubicBezTo>
                    <a:pt x="153" y="86"/>
                    <a:pt x="145" y="89"/>
                    <a:pt x="136" y="93"/>
                  </a:cubicBezTo>
                  <a:cubicBezTo>
                    <a:pt x="113" y="102"/>
                    <a:pt x="113" y="102"/>
                    <a:pt x="113" y="102"/>
                  </a:cubicBezTo>
                  <a:cubicBezTo>
                    <a:pt x="113" y="92"/>
                    <a:pt x="111" y="87"/>
                    <a:pt x="105" y="87"/>
                  </a:cubicBezTo>
                  <a:cubicBezTo>
                    <a:pt x="98" y="87"/>
                    <a:pt x="90" y="92"/>
                    <a:pt x="83" y="100"/>
                  </a:cubicBezTo>
                  <a:cubicBezTo>
                    <a:pt x="77" y="107"/>
                    <a:pt x="75" y="113"/>
                    <a:pt x="76" y="119"/>
                  </a:cubicBezTo>
                  <a:cubicBezTo>
                    <a:pt x="76" y="123"/>
                    <a:pt x="80" y="125"/>
                    <a:pt x="87" y="125"/>
                  </a:cubicBezTo>
                  <a:cubicBezTo>
                    <a:pt x="91" y="125"/>
                    <a:pt x="96" y="124"/>
                    <a:pt x="103" y="123"/>
                  </a:cubicBezTo>
                  <a:cubicBezTo>
                    <a:pt x="112" y="121"/>
                    <a:pt x="120" y="120"/>
                    <a:pt x="126" y="120"/>
                  </a:cubicBezTo>
                  <a:cubicBezTo>
                    <a:pt x="144" y="120"/>
                    <a:pt x="154" y="126"/>
                    <a:pt x="157" y="138"/>
                  </a:cubicBezTo>
                  <a:cubicBezTo>
                    <a:pt x="157" y="142"/>
                    <a:pt x="158" y="145"/>
                    <a:pt x="158" y="150"/>
                  </a:cubicBezTo>
                  <a:cubicBezTo>
                    <a:pt x="158" y="163"/>
                    <a:pt x="153" y="177"/>
                    <a:pt x="143" y="192"/>
                  </a:cubicBezTo>
                  <a:cubicBezTo>
                    <a:pt x="130" y="212"/>
                    <a:pt x="112" y="229"/>
                    <a:pt x="89" y="242"/>
                  </a:cubicBezTo>
                  <a:cubicBezTo>
                    <a:pt x="77" y="250"/>
                    <a:pt x="65" y="253"/>
                    <a:pt x="54" y="253"/>
                  </a:cubicBezTo>
                  <a:cubicBezTo>
                    <a:pt x="43" y="253"/>
                    <a:pt x="32" y="250"/>
                    <a:pt x="22" y="244"/>
                  </a:cubicBezTo>
                  <a:cubicBezTo>
                    <a:pt x="27" y="232"/>
                    <a:pt x="35" y="214"/>
                    <a:pt x="47" y="190"/>
                  </a:cubicBezTo>
                  <a:cubicBezTo>
                    <a:pt x="53" y="194"/>
                    <a:pt x="60" y="196"/>
                    <a:pt x="68" y="196"/>
                  </a:cubicBezTo>
                  <a:cubicBezTo>
                    <a:pt x="71" y="196"/>
                    <a:pt x="74" y="196"/>
                    <a:pt x="78" y="195"/>
                  </a:cubicBezTo>
                  <a:cubicBezTo>
                    <a:pt x="84" y="193"/>
                    <a:pt x="90" y="191"/>
                    <a:pt x="96" y="188"/>
                  </a:cubicBezTo>
                  <a:cubicBezTo>
                    <a:pt x="104" y="183"/>
                    <a:pt x="108" y="179"/>
                    <a:pt x="108" y="174"/>
                  </a:cubicBezTo>
                  <a:cubicBezTo>
                    <a:pt x="108" y="169"/>
                    <a:pt x="104" y="166"/>
                    <a:pt x="96" y="166"/>
                  </a:cubicBezTo>
                  <a:cubicBezTo>
                    <a:pt x="90" y="166"/>
                    <a:pt x="82" y="167"/>
                    <a:pt x="71" y="170"/>
                  </a:cubicBezTo>
                  <a:cubicBezTo>
                    <a:pt x="60" y="172"/>
                    <a:pt x="51" y="173"/>
                    <a:pt x="46" y="173"/>
                  </a:cubicBezTo>
                  <a:cubicBezTo>
                    <a:pt x="38" y="173"/>
                    <a:pt x="32" y="172"/>
                    <a:pt x="28" y="169"/>
                  </a:cubicBezTo>
                  <a:cubicBezTo>
                    <a:pt x="20" y="164"/>
                    <a:pt x="17" y="155"/>
                    <a:pt x="18" y="144"/>
                  </a:cubicBezTo>
                  <a:cubicBezTo>
                    <a:pt x="21" y="121"/>
                    <a:pt x="35" y="95"/>
                    <a:pt x="62" y="65"/>
                  </a:cubicBezTo>
                  <a:cubicBezTo>
                    <a:pt x="89" y="34"/>
                    <a:pt x="113" y="18"/>
                    <a:pt x="133" y="16"/>
                  </a:cubicBezTo>
                  <a:cubicBezTo>
                    <a:pt x="134" y="16"/>
                    <a:pt x="134" y="16"/>
                    <a:pt x="135" y="16"/>
                  </a:cubicBezTo>
                  <a:moveTo>
                    <a:pt x="135" y="0"/>
                  </a:moveTo>
                  <a:cubicBezTo>
                    <a:pt x="135" y="0"/>
                    <a:pt x="135" y="0"/>
                    <a:pt x="135" y="0"/>
                  </a:cubicBezTo>
                  <a:cubicBezTo>
                    <a:pt x="134" y="0"/>
                    <a:pt x="133" y="0"/>
                    <a:pt x="132" y="0"/>
                  </a:cubicBezTo>
                  <a:cubicBezTo>
                    <a:pt x="107" y="2"/>
                    <a:pt x="81" y="20"/>
                    <a:pt x="50" y="54"/>
                  </a:cubicBezTo>
                  <a:cubicBezTo>
                    <a:pt x="21" y="87"/>
                    <a:pt x="5" y="116"/>
                    <a:pt x="2" y="142"/>
                  </a:cubicBezTo>
                  <a:cubicBezTo>
                    <a:pt x="0" y="159"/>
                    <a:pt x="6" y="173"/>
                    <a:pt x="19" y="182"/>
                  </a:cubicBezTo>
                  <a:cubicBezTo>
                    <a:pt x="22" y="184"/>
                    <a:pt x="26" y="186"/>
                    <a:pt x="30" y="187"/>
                  </a:cubicBezTo>
                  <a:cubicBezTo>
                    <a:pt x="20" y="209"/>
                    <a:pt x="12" y="226"/>
                    <a:pt x="7" y="238"/>
                  </a:cubicBezTo>
                  <a:cubicBezTo>
                    <a:pt x="2" y="251"/>
                    <a:pt x="2" y="251"/>
                    <a:pt x="2" y="251"/>
                  </a:cubicBezTo>
                  <a:cubicBezTo>
                    <a:pt x="14" y="258"/>
                    <a:pt x="14" y="258"/>
                    <a:pt x="14" y="258"/>
                  </a:cubicBezTo>
                  <a:cubicBezTo>
                    <a:pt x="27" y="265"/>
                    <a:pt x="40" y="269"/>
                    <a:pt x="54" y="269"/>
                  </a:cubicBezTo>
                  <a:cubicBezTo>
                    <a:pt x="68" y="269"/>
                    <a:pt x="83" y="265"/>
                    <a:pt x="97" y="256"/>
                  </a:cubicBezTo>
                  <a:cubicBezTo>
                    <a:pt x="123" y="241"/>
                    <a:pt x="142" y="223"/>
                    <a:pt x="156" y="201"/>
                  </a:cubicBezTo>
                  <a:cubicBezTo>
                    <a:pt x="168" y="183"/>
                    <a:pt x="174" y="166"/>
                    <a:pt x="174" y="150"/>
                  </a:cubicBezTo>
                  <a:cubicBezTo>
                    <a:pt x="174" y="144"/>
                    <a:pt x="173" y="139"/>
                    <a:pt x="172" y="134"/>
                  </a:cubicBezTo>
                  <a:cubicBezTo>
                    <a:pt x="172" y="134"/>
                    <a:pt x="172" y="134"/>
                    <a:pt x="172" y="134"/>
                  </a:cubicBezTo>
                  <a:cubicBezTo>
                    <a:pt x="172" y="134"/>
                    <a:pt x="172" y="134"/>
                    <a:pt x="172" y="134"/>
                  </a:cubicBezTo>
                  <a:cubicBezTo>
                    <a:pt x="170" y="125"/>
                    <a:pt x="164" y="112"/>
                    <a:pt x="145" y="107"/>
                  </a:cubicBezTo>
                  <a:cubicBezTo>
                    <a:pt x="153" y="104"/>
                    <a:pt x="160" y="101"/>
                    <a:pt x="166" y="99"/>
                  </a:cubicBezTo>
                  <a:cubicBezTo>
                    <a:pt x="175" y="95"/>
                    <a:pt x="175" y="95"/>
                    <a:pt x="175" y="95"/>
                  </a:cubicBezTo>
                  <a:cubicBezTo>
                    <a:pt x="176" y="86"/>
                    <a:pt x="176" y="86"/>
                    <a:pt x="176" y="86"/>
                  </a:cubicBezTo>
                  <a:cubicBezTo>
                    <a:pt x="177" y="76"/>
                    <a:pt x="177" y="67"/>
                    <a:pt x="177" y="60"/>
                  </a:cubicBezTo>
                  <a:cubicBezTo>
                    <a:pt x="177" y="8"/>
                    <a:pt x="151" y="0"/>
                    <a:pt x="13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 name="Freeform 34">
              <a:extLst>
                <a:ext uri="{FF2B5EF4-FFF2-40B4-BE49-F238E27FC236}">
                  <a16:creationId xmlns:a16="http://schemas.microsoft.com/office/drawing/2014/main" id="{CF4C7C99-6A74-427D-919F-135DC98EFB09}"/>
                </a:ext>
              </a:extLst>
            </p:cNvPr>
            <p:cNvSpPr>
              <a:spLocks noEditPoints="1"/>
            </p:cNvSpPr>
            <p:nvPr/>
          </p:nvSpPr>
          <p:spPr bwMode="auto">
            <a:xfrm>
              <a:off x="10094912" y="8024358"/>
              <a:ext cx="373063" cy="620713"/>
            </a:xfrm>
            <a:custGeom>
              <a:avLst/>
              <a:gdLst>
                <a:gd name="T0" fmla="*/ 30 w 160"/>
                <a:gd name="T1" fmla="*/ 265 h 265"/>
                <a:gd name="T2" fmla="*/ 14 w 160"/>
                <a:gd name="T3" fmla="*/ 261 h 265"/>
                <a:gd name="T4" fmla="*/ 0 w 160"/>
                <a:gd name="T5" fmla="*/ 238 h 265"/>
                <a:gd name="T6" fmla="*/ 17 w 160"/>
                <a:gd name="T7" fmla="*/ 206 h 265"/>
                <a:gd name="T8" fmla="*/ 47 w 160"/>
                <a:gd name="T9" fmla="*/ 193 h 265"/>
                <a:gd name="T10" fmla="*/ 53 w 160"/>
                <a:gd name="T11" fmla="*/ 192 h 265"/>
                <a:gd name="T12" fmla="*/ 71 w 160"/>
                <a:gd name="T13" fmla="*/ 197 h 265"/>
                <a:gd name="T14" fmla="*/ 85 w 160"/>
                <a:gd name="T15" fmla="*/ 219 h 265"/>
                <a:gd name="T16" fmla="*/ 67 w 160"/>
                <a:gd name="T17" fmla="*/ 251 h 265"/>
                <a:gd name="T18" fmla="*/ 37 w 160"/>
                <a:gd name="T19" fmla="*/ 264 h 265"/>
                <a:gd name="T20" fmla="*/ 30 w 160"/>
                <a:gd name="T21" fmla="*/ 265 h 265"/>
                <a:gd name="T22" fmla="*/ 27 w 160"/>
                <a:gd name="T23" fmla="*/ 174 h 265"/>
                <a:gd name="T24" fmla="*/ 77 w 160"/>
                <a:gd name="T25" fmla="*/ 0 h 265"/>
                <a:gd name="T26" fmla="*/ 160 w 160"/>
                <a:gd name="T27" fmla="*/ 14 h 265"/>
                <a:gd name="T28" fmla="*/ 154 w 160"/>
                <a:gd name="T29" fmla="*/ 24 h 265"/>
                <a:gd name="T30" fmla="*/ 117 w 160"/>
                <a:gd name="T31" fmla="*/ 95 h 265"/>
                <a:gd name="T32" fmla="*/ 88 w 160"/>
                <a:gd name="T33" fmla="*/ 171 h 265"/>
                <a:gd name="T34" fmla="*/ 87 w 160"/>
                <a:gd name="T35" fmla="*/ 177 h 265"/>
                <a:gd name="T36" fmla="*/ 27 w 160"/>
                <a:gd name="T37" fmla="*/ 1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65">
                  <a:moveTo>
                    <a:pt x="30" y="265"/>
                  </a:moveTo>
                  <a:cubicBezTo>
                    <a:pt x="24" y="265"/>
                    <a:pt x="19" y="263"/>
                    <a:pt x="14" y="261"/>
                  </a:cubicBezTo>
                  <a:cubicBezTo>
                    <a:pt x="4" y="256"/>
                    <a:pt x="0" y="248"/>
                    <a:pt x="0" y="238"/>
                  </a:cubicBezTo>
                  <a:cubicBezTo>
                    <a:pt x="0" y="226"/>
                    <a:pt x="5" y="216"/>
                    <a:pt x="17" y="206"/>
                  </a:cubicBezTo>
                  <a:cubicBezTo>
                    <a:pt x="26" y="199"/>
                    <a:pt x="36" y="194"/>
                    <a:pt x="47" y="193"/>
                  </a:cubicBezTo>
                  <a:cubicBezTo>
                    <a:pt x="49" y="192"/>
                    <a:pt x="51" y="192"/>
                    <a:pt x="53" y="192"/>
                  </a:cubicBezTo>
                  <a:cubicBezTo>
                    <a:pt x="60" y="192"/>
                    <a:pt x="66" y="194"/>
                    <a:pt x="71" y="197"/>
                  </a:cubicBezTo>
                  <a:cubicBezTo>
                    <a:pt x="80" y="201"/>
                    <a:pt x="85" y="209"/>
                    <a:pt x="85" y="219"/>
                  </a:cubicBezTo>
                  <a:cubicBezTo>
                    <a:pt x="85" y="231"/>
                    <a:pt x="79" y="242"/>
                    <a:pt x="67" y="251"/>
                  </a:cubicBezTo>
                  <a:cubicBezTo>
                    <a:pt x="58" y="258"/>
                    <a:pt x="48" y="263"/>
                    <a:pt x="37" y="264"/>
                  </a:cubicBezTo>
                  <a:cubicBezTo>
                    <a:pt x="35" y="264"/>
                    <a:pt x="33" y="265"/>
                    <a:pt x="30" y="265"/>
                  </a:cubicBezTo>
                  <a:close/>
                  <a:moveTo>
                    <a:pt x="27" y="174"/>
                  </a:moveTo>
                  <a:cubicBezTo>
                    <a:pt x="77" y="0"/>
                    <a:pt x="77" y="0"/>
                    <a:pt x="77" y="0"/>
                  </a:cubicBezTo>
                  <a:cubicBezTo>
                    <a:pt x="160" y="14"/>
                    <a:pt x="160" y="14"/>
                    <a:pt x="160" y="14"/>
                  </a:cubicBezTo>
                  <a:cubicBezTo>
                    <a:pt x="154" y="24"/>
                    <a:pt x="154" y="24"/>
                    <a:pt x="154" y="24"/>
                  </a:cubicBezTo>
                  <a:cubicBezTo>
                    <a:pt x="137" y="54"/>
                    <a:pt x="125" y="78"/>
                    <a:pt x="117" y="95"/>
                  </a:cubicBezTo>
                  <a:cubicBezTo>
                    <a:pt x="106" y="118"/>
                    <a:pt x="97" y="144"/>
                    <a:pt x="88" y="171"/>
                  </a:cubicBezTo>
                  <a:cubicBezTo>
                    <a:pt x="87" y="177"/>
                    <a:pt x="87" y="177"/>
                    <a:pt x="87" y="177"/>
                  </a:cubicBezTo>
                  <a:lnTo>
                    <a:pt x="27" y="174"/>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 name="Freeform 35">
              <a:extLst>
                <a:ext uri="{FF2B5EF4-FFF2-40B4-BE49-F238E27FC236}">
                  <a16:creationId xmlns:a16="http://schemas.microsoft.com/office/drawing/2014/main" id="{22EAE8C5-3BBE-472C-8327-CEF4211608E0}"/>
                </a:ext>
              </a:extLst>
            </p:cNvPr>
            <p:cNvSpPr>
              <a:spLocks noEditPoints="1"/>
            </p:cNvSpPr>
            <p:nvPr/>
          </p:nvSpPr>
          <p:spPr bwMode="auto">
            <a:xfrm>
              <a:off x="10075862" y="8003721"/>
              <a:ext cx="420688" cy="660400"/>
            </a:xfrm>
            <a:custGeom>
              <a:avLst/>
              <a:gdLst>
                <a:gd name="T0" fmla="*/ 91 w 180"/>
                <a:gd name="T1" fmla="*/ 18 h 282"/>
                <a:gd name="T2" fmla="*/ 155 w 180"/>
                <a:gd name="T3" fmla="*/ 29 h 282"/>
                <a:gd name="T4" fmla="*/ 118 w 180"/>
                <a:gd name="T5" fmla="*/ 101 h 282"/>
                <a:gd name="T6" fmla="*/ 89 w 180"/>
                <a:gd name="T7" fmla="*/ 177 h 282"/>
                <a:gd name="T8" fmla="*/ 46 w 180"/>
                <a:gd name="T9" fmla="*/ 175 h 282"/>
                <a:gd name="T10" fmla="*/ 91 w 180"/>
                <a:gd name="T11" fmla="*/ 18 h 282"/>
                <a:gd name="T12" fmla="*/ 61 w 180"/>
                <a:gd name="T13" fmla="*/ 209 h 282"/>
                <a:gd name="T14" fmla="*/ 75 w 180"/>
                <a:gd name="T15" fmla="*/ 213 h 282"/>
                <a:gd name="T16" fmla="*/ 85 w 180"/>
                <a:gd name="T17" fmla="*/ 228 h 282"/>
                <a:gd name="T18" fmla="*/ 70 w 180"/>
                <a:gd name="T19" fmla="*/ 254 h 282"/>
                <a:gd name="T20" fmla="*/ 44 w 180"/>
                <a:gd name="T21" fmla="*/ 265 h 282"/>
                <a:gd name="T22" fmla="*/ 38 w 180"/>
                <a:gd name="T23" fmla="*/ 266 h 282"/>
                <a:gd name="T24" fmla="*/ 25 w 180"/>
                <a:gd name="T25" fmla="*/ 263 h 282"/>
                <a:gd name="T26" fmla="*/ 16 w 180"/>
                <a:gd name="T27" fmla="*/ 247 h 282"/>
                <a:gd name="T28" fmla="*/ 30 w 180"/>
                <a:gd name="T29" fmla="*/ 221 h 282"/>
                <a:gd name="T30" fmla="*/ 56 w 180"/>
                <a:gd name="T31" fmla="*/ 210 h 282"/>
                <a:gd name="T32" fmla="*/ 61 w 180"/>
                <a:gd name="T33" fmla="*/ 209 h 282"/>
                <a:gd name="T34" fmla="*/ 79 w 180"/>
                <a:gd name="T35" fmla="*/ 0 h 282"/>
                <a:gd name="T36" fmla="*/ 75 w 180"/>
                <a:gd name="T37" fmla="*/ 14 h 282"/>
                <a:gd name="T38" fmla="*/ 30 w 180"/>
                <a:gd name="T39" fmla="*/ 171 h 282"/>
                <a:gd name="T40" fmla="*/ 25 w 180"/>
                <a:gd name="T41" fmla="*/ 191 h 282"/>
                <a:gd name="T42" fmla="*/ 45 w 180"/>
                <a:gd name="T43" fmla="*/ 191 h 282"/>
                <a:gd name="T44" fmla="*/ 88 w 180"/>
                <a:gd name="T45" fmla="*/ 193 h 282"/>
                <a:gd name="T46" fmla="*/ 100 w 180"/>
                <a:gd name="T47" fmla="*/ 194 h 282"/>
                <a:gd name="T48" fmla="*/ 104 w 180"/>
                <a:gd name="T49" fmla="*/ 182 h 282"/>
                <a:gd name="T50" fmla="*/ 132 w 180"/>
                <a:gd name="T51" fmla="*/ 107 h 282"/>
                <a:gd name="T52" fmla="*/ 169 w 180"/>
                <a:gd name="T53" fmla="*/ 37 h 282"/>
                <a:gd name="T54" fmla="*/ 180 w 180"/>
                <a:gd name="T55" fmla="*/ 17 h 282"/>
                <a:gd name="T56" fmla="*/ 158 w 180"/>
                <a:gd name="T57" fmla="*/ 13 h 282"/>
                <a:gd name="T58" fmla="*/ 94 w 180"/>
                <a:gd name="T59" fmla="*/ 2 h 282"/>
                <a:gd name="T60" fmla="*/ 79 w 180"/>
                <a:gd name="T61" fmla="*/ 0 h 282"/>
                <a:gd name="T62" fmla="*/ 61 w 180"/>
                <a:gd name="T63" fmla="*/ 193 h 282"/>
                <a:gd name="T64" fmla="*/ 54 w 180"/>
                <a:gd name="T65" fmla="*/ 194 h 282"/>
                <a:gd name="T66" fmla="*/ 20 w 180"/>
                <a:gd name="T67" fmla="*/ 209 h 282"/>
                <a:gd name="T68" fmla="*/ 0 w 180"/>
                <a:gd name="T69" fmla="*/ 247 h 282"/>
                <a:gd name="T70" fmla="*/ 18 w 180"/>
                <a:gd name="T71" fmla="*/ 277 h 282"/>
                <a:gd name="T72" fmla="*/ 38 w 180"/>
                <a:gd name="T73" fmla="*/ 282 h 282"/>
                <a:gd name="T74" fmla="*/ 47 w 180"/>
                <a:gd name="T75" fmla="*/ 281 h 282"/>
                <a:gd name="T76" fmla="*/ 80 w 180"/>
                <a:gd name="T77" fmla="*/ 267 h 282"/>
                <a:gd name="T78" fmla="*/ 101 w 180"/>
                <a:gd name="T79" fmla="*/ 228 h 282"/>
                <a:gd name="T80" fmla="*/ 83 w 180"/>
                <a:gd name="T81" fmla="*/ 199 h 282"/>
                <a:gd name="T82" fmla="*/ 61 w 180"/>
                <a:gd name="T83" fmla="*/ 19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282">
                  <a:moveTo>
                    <a:pt x="91" y="18"/>
                  </a:moveTo>
                  <a:cubicBezTo>
                    <a:pt x="155" y="29"/>
                    <a:pt x="155" y="29"/>
                    <a:pt x="155" y="29"/>
                  </a:cubicBezTo>
                  <a:cubicBezTo>
                    <a:pt x="138" y="59"/>
                    <a:pt x="126" y="83"/>
                    <a:pt x="118" y="101"/>
                  </a:cubicBezTo>
                  <a:cubicBezTo>
                    <a:pt x="107" y="124"/>
                    <a:pt x="97" y="150"/>
                    <a:pt x="89" y="177"/>
                  </a:cubicBezTo>
                  <a:cubicBezTo>
                    <a:pt x="46" y="175"/>
                    <a:pt x="46" y="175"/>
                    <a:pt x="46" y="175"/>
                  </a:cubicBezTo>
                  <a:cubicBezTo>
                    <a:pt x="91" y="18"/>
                    <a:pt x="91" y="18"/>
                    <a:pt x="91" y="18"/>
                  </a:cubicBezTo>
                  <a:moveTo>
                    <a:pt x="61" y="209"/>
                  </a:moveTo>
                  <a:cubicBezTo>
                    <a:pt x="66" y="209"/>
                    <a:pt x="71" y="210"/>
                    <a:pt x="75" y="213"/>
                  </a:cubicBezTo>
                  <a:cubicBezTo>
                    <a:pt x="82" y="216"/>
                    <a:pt x="85" y="221"/>
                    <a:pt x="85" y="228"/>
                  </a:cubicBezTo>
                  <a:cubicBezTo>
                    <a:pt x="85" y="238"/>
                    <a:pt x="80" y="246"/>
                    <a:pt x="70" y="254"/>
                  </a:cubicBezTo>
                  <a:cubicBezTo>
                    <a:pt x="62" y="260"/>
                    <a:pt x="54" y="264"/>
                    <a:pt x="44" y="265"/>
                  </a:cubicBezTo>
                  <a:cubicBezTo>
                    <a:pt x="42" y="265"/>
                    <a:pt x="40" y="266"/>
                    <a:pt x="38" y="266"/>
                  </a:cubicBezTo>
                  <a:cubicBezTo>
                    <a:pt x="33" y="266"/>
                    <a:pt x="29" y="265"/>
                    <a:pt x="25" y="263"/>
                  </a:cubicBezTo>
                  <a:cubicBezTo>
                    <a:pt x="19" y="259"/>
                    <a:pt x="16" y="254"/>
                    <a:pt x="16" y="247"/>
                  </a:cubicBezTo>
                  <a:cubicBezTo>
                    <a:pt x="16" y="238"/>
                    <a:pt x="20" y="229"/>
                    <a:pt x="30" y="221"/>
                  </a:cubicBezTo>
                  <a:cubicBezTo>
                    <a:pt x="38" y="215"/>
                    <a:pt x="47" y="211"/>
                    <a:pt x="56" y="210"/>
                  </a:cubicBezTo>
                  <a:cubicBezTo>
                    <a:pt x="58" y="209"/>
                    <a:pt x="60" y="209"/>
                    <a:pt x="61" y="209"/>
                  </a:cubicBezTo>
                  <a:moveTo>
                    <a:pt x="79" y="0"/>
                  </a:moveTo>
                  <a:cubicBezTo>
                    <a:pt x="75" y="14"/>
                    <a:pt x="75" y="14"/>
                    <a:pt x="75" y="14"/>
                  </a:cubicBezTo>
                  <a:cubicBezTo>
                    <a:pt x="30" y="171"/>
                    <a:pt x="30" y="171"/>
                    <a:pt x="30" y="171"/>
                  </a:cubicBezTo>
                  <a:cubicBezTo>
                    <a:pt x="25" y="191"/>
                    <a:pt x="25" y="191"/>
                    <a:pt x="25" y="191"/>
                  </a:cubicBezTo>
                  <a:cubicBezTo>
                    <a:pt x="45" y="191"/>
                    <a:pt x="45" y="191"/>
                    <a:pt x="45" y="191"/>
                  </a:cubicBezTo>
                  <a:cubicBezTo>
                    <a:pt x="88" y="193"/>
                    <a:pt x="88" y="193"/>
                    <a:pt x="88" y="193"/>
                  </a:cubicBezTo>
                  <a:cubicBezTo>
                    <a:pt x="100" y="194"/>
                    <a:pt x="100" y="194"/>
                    <a:pt x="100" y="194"/>
                  </a:cubicBezTo>
                  <a:cubicBezTo>
                    <a:pt x="104" y="182"/>
                    <a:pt x="104" y="182"/>
                    <a:pt x="104" y="182"/>
                  </a:cubicBezTo>
                  <a:cubicBezTo>
                    <a:pt x="112" y="155"/>
                    <a:pt x="122" y="130"/>
                    <a:pt x="132" y="107"/>
                  </a:cubicBezTo>
                  <a:cubicBezTo>
                    <a:pt x="140" y="91"/>
                    <a:pt x="152" y="67"/>
                    <a:pt x="169" y="37"/>
                  </a:cubicBezTo>
                  <a:cubicBezTo>
                    <a:pt x="180" y="17"/>
                    <a:pt x="180" y="17"/>
                    <a:pt x="180" y="17"/>
                  </a:cubicBezTo>
                  <a:cubicBezTo>
                    <a:pt x="158" y="13"/>
                    <a:pt x="158" y="13"/>
                    <a:pt x="158" y="13"/>
                  </a:cubicBezTo>
                  <a:cubicBezTo>
                    <a:pt x="94" y="2"/>
                    <a:pt x="94" y="2"/>
                    <a:pt x="94" y="2"/>
                  </a:cubicBezTo>
                  <a:cubicBezTo>
                    <a:pt x="79" y="0"/>
                    <a:pt x="79" y="0"/>
                    <a:pt x="79" y="0"/>
                  </a:cubicBezTo>
                  <a:close/>
                  <a:moveTo>
                    <a:pt x="61" y="193"/>
                  </a:moveTo>
                  <a:cubicBezTo>
                    <a:pt x="59" y="193"/>
                    <a:pt x="56" y="194"/>
                    <a:pt x="54" y="194"/>
                  </a:cubicBezTo>
                  <a:cubicBezTo>
                    <a:pt x="42" y="195"/>
                    <a:pt x="30" y="200"/>
                    <a:pt x="20" y="209"/>
                  </a:cubicBezTo>
                  <a:cubicBezTo>
                    <a:pt x="6" y="220"/>
                    <a:pt x="0" y="233"/>
                    <a:pt x="0" y="247"/>
                  </a:cubicBezTo>
                  <a:cubicBezTo>
                    <a:pt x="0" y="260"/>
                    <a:pt x="6" y="271"/>
                    <a:pt x="18" y="277"/>
                  </a:cubicBezTo>
                  <a:cubicBezTo>
                    <a:pt x="24" y="280"/>
                    <a:pt x="31" y="282"/>
                    <a:pt x="38" y="282"/>
                  </a:cubicBezTo>
                  <a:cubicBezTo>
                    <a:pt x="41" y="282"/>
                    <a:pt x="44" y="281"/>
                    <a:pt x="47" y="281"/>
                  </a:cubicBezTo>
                  <a:cubicBezTo>
                    <a:pt x="59" y="279"/>
                    <a:pt x="70" y="275"/>
                    <a:pt x="80" y="267"/>
                  </a:cubicBezTo>
                  <a:cubicBezTo>
                    <a:pt x="97" y="253"/>
                    <a:pt x="101" y="238"/>
                    <a:pt x="101" y="228"/>
                  </a:cubicBezTo>
                  <a:cubicBezTo>
                    <a:pt x="101" y="215"/>
                    <a:pt x="94" y="205"/>
                    <a:pt x="83" y="199"/>
                  </a:cubicBezTo>
                  <a:cubicBezTo>
                    <a:pt x="76" y="195"/>
                    <a:pt x="69" y="193"/>
                    <a:pt x="61"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 name="Freeform 36">
              <a:extLst>
                <a:ext uri="{FF2B5EF4-FFF2-40B4-BE49-F238E27FC236}">
                  <a16:creationId xmlns:a16="http://schemas.microsoft.com/office/drawing/2014/main" id="{2ED67A2E-2965-4398-8FBA-57DCF8A20F39}"/>
                </a:ext>
              </a:extLst>
            </p:cNvPr>
            <p:cNvSpPr>
              <a:spLocks/>
            </p:cNvSpPr>
            <p:nvPr/>
          </p:nvSpPr>
          <p:spPr bwMode="auto">
            <a:xfrm>
              <a:off x="9185275" y="7959271"/>
              <a:ext cx="544513" cy="763588"/>
            </a:xfrm>
            <a:custGeom>
              <a:avLst/>
              <a:gdLst>
                <a:gd name="T0" fmla="*/ 0 w 233"/>
                <a:gd name="T1" fmla="*/ 320 h 326"/>
                <a:gd name="T2" fmla="*/ 48 w 233"/>
                <a:gd name="T3" fmla="*/ 218 h 326"/>
                <a:gd name="T4" fmla="*/ 12 w 233"/>
                <a:gd name="T5" fmla="*/ 46 h 326"/>
                <a:gd name="T6" fmla="*/ 112 w 233"/>
                <a:gd name="T7" fmla="*/ 0 h 326"/>
                <a:gd name="T8" fmla="*/ 111 w 233"/>
                <a:gd name="T9" fmla="*/ 13 h 326"/>
                <a:gd name="T10" fmla="*/ 109 w 233"/>
                <a:gd name="T11" fmla="*/ 61 h 326"/>
                <a:gd name="T12" fmla="*/ 110 w 233"/>
                <a:gd name="T13" fmla="*/ 89 h 326"/>
                <a:gd name="T14" fmla="*/ 148 w 233"/>
                <a:gd name="T15" fmla="*/ 8 h 326"/>
                <a:gd name="T16" fmla="*/ 233 w 233"/>
                <a:gd name="T17" fmla="*/ 23 h 326"/>
                <a:gd name="T18" fmla="*/ 227 w 233"/>
                <a:gd name="T19" fmla="*/ 33 h 326"/>
                <a:gd name="T20" fmla="*/ 84 w 233"/>
                <a:gd name="T21" fmla="*/ 320 h 326"/>
                <a:gd name="T22" fmla="*/ 82 w 233"/>
                <a:gd name="T23" fmla="*/ 326 h 326"/>
                <a:gd name="T24" fmla="*/ 0 w 233"/>
                <a:gd name="T25" fmla="*/ 3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 h="326">
                  <a:moveTo>
                    <a:pt x="0" y="320"/>
                  </a:moveTo>
                  <a:cubicBezTo>
                    <a:pt x="48" y="218"/>
                    <a:pt x="48" y="218"/>
                    <a:pt x="48" y="218"/>
                  </a:cubicBezTo>
                  <a:cubicBezTo>
                    <a:pt x="12" y="46"/>
                    <a:pt x="12" y="46"/>
                    <a:pt x="12" y="46"/>
                  </a:cubicBezTo>
                  <a:cubicBezTo>
                    <a:pt x="112" y="0"/>
                    <a:pt x="112" y="0"/>
                    <a:pt x="112" y="0"/>
                  </a:cubicBezTo>
                  <a:cubicBezTo>
                    <a:pt x="111" y="13"/>
                    <a:pt x="111" y="13"/>
                    <a:pt x="111" y="13"/>
                  </a:cubicBezTo>
                  <a:cubicBezTo>
                    <a:pt x="110" y="26"/>
                    <a:pt x="110" y="42"/>
                    <a:pt x="109" y="61"/>
                  </a:cubicBezTo>
                  <a:cubicBezTo>
                    <a:pt x="109" y="70"/>
                    <a:pt x="109" y="80"/>
                    <a:pt x="110" y="89"/>
                  </a:cubicBezTo>
                  <a:cubicBezTo>
                    <a:pt x="148" y="8"/>
                    <a:pt x="148" y="8"/>
                    <a:pt x="148" y="8"/>
                  </a:cubicBezTo>
                  <a:cubicBezTo>
                    <a:pt x="233" y="23"/>
                    <a:pt x="233" y="23"/>
                    <a:pt x="233" y="23"/>
                  </a:cubicBezTo>
                  <a:cubicBezTo>
                    <a:pt x="227" y="33"/>
                    <a:pt x="227" y="33"/>
                    <a:pt x="227" y="33"/>
                  </a:cubicBezTo>
                  <a:cubicBezTo>
                    <a:pt x="167" y="138"/>
                    <a:pt x="119" y="235"/>
                    <a:pt x="84" y="320"/>
                  </a:cubicBezTo>
                  <a:cubicBezTo>
                    <a:pt x="82" y="326"/>
                    <a:pt x="82" y="326"/>
                    <a:pt x="82" y="326"/>
                  </a:cubicBezTo>
                  <a:lnTo>
                    <a:pt x="0" y="320"/>
                  </a:lnTo>
                  <a:close/>
                </a:path>
              </a:pathLst>
            </a:custGeom>
            <a:solidFill>
              <a:srgbClr val="39B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37">
              <a:extLst>
                <a:ext uri="{FF2B5EF4-FFF2-40B4-BE49-F238E27FC236}">
                  <a16:creationId xmlns:a16="http://schemas.microsoft.com/office/drawing/2014/main" id="{4AC17558-9242-4106-B221-9E622E92AB73}"/>
                </a:ext>
              </a:extLst>
            </p:cNvPr>
            <p:cNvSpPr>
              <a:spLocks noEditPoints="1"/>
            </p:cNvSpPr>
            <p:nvPr/>
          </p:nvSpPr>
          <p:spPr bwMode="auto">
            <a:xfrm>
              <a:off x="9155112" y="7929108"/>
              <a:ext cx="604838" cy="811213"/>
            </a:xfrm>
            <a:custGeom>
              <a:avLst/>
              <a:gdLst>
                <a:gd name="T0" fmla="*/ 116 w 259"/>
                <a:gd name="T1" fmla="*/ 26 h 347"/>
                <a:gd name="T2" fmla="*/ 114 w 259"/>
                <a:gd name="T3" fmla="*/ 74 h 347"/>
                <a:gd name="T4" fmla="*/ 117 w 259"/>
                <a:gd name="T5" fmla="*/ 132 h 347"/>
                <a:gd name="T6" fmla="*/ 166 w 259"/>
                <a:gd name="T7" fmla="*/ 30 h 347"/>
                <a:gd name="T8" fmla="*/ 233 w 259"/>
                <a:gd name="T9" fmla="*/ 42 h 347"/>
                <a:gd name="T10" fmla="*/ 90 w 259"/>
                <a:gd name="T11" fmla="*/ 330 h 347"/>
                <a:gd name="T12" fmla="*/ 25 w 259"/>
                <a:gd name="T13" fmla="*/ 326 h 347"/>
                <a:gd name="T14" fmla="*/ 70 w 259"/>
                <a:gd name="T15" fmla="*/ 232 h 347"/>
                <a:gd name="T16" fmla="*/ 34 w 259"/>
                <a:gd name="T17" fmla="*/ 64 h 347"/>
                <a:gd name="T18" fmla="*/ 116 w 259"/>
                <a:gd name="T19" fmla="*/ 26 h 347"/>
                <a:gd name="T20" fmla="*/ 134 w 259"/>
                <a:gd name="T21" fmla="*/ 0 h 347"/>
                <a:gd name="T22" fmla="*/ 109 w 259"/>
                <a:gd name="T23" fmla="*/ 11 h 347"/>
                <a:gd name="T24" fmla="*/ 28 w 259"/>
                <a:gd name="T25" fmla="*/ 49 h 347"/>
                <a:gd name="T26" fmla="*/ 16 w 259"/>
                <a:gd name="T27" fmla="*/ 54 h 347"/>
                <a:gd name="T28" fmla="*/ 19 w 259"/>
                <a:gd name="T29" fmla="*/ 67 h 347"/>
                <a:gd name="T30" fmla="*/ 53 w 259"/>
                <a:gd name="T31" fmla="*/ 230 h 347"/>
                <a:gd name="T32" fmla="*/ 11 w 259"/>
                <a:gd name="T33" fmla="*/ 319 h 347"/>
                <a:gd name="T34" fmla="*/ 0 w 259"/>
                <a:gd name="T35" fmla="*/ 341 h 347"/>
                <a:gd name="T36" fmla="*/ 24 w 259"/>
                <a:gd name="T37" fmla="*/ 342 h 347"/>
                <a:gd name="T38" fmla="*/ 89 w 259"/>
                <a:gd name="T39" fmla="*/ 346 h 347"/>
                <a:gd name="T40" fmla="*/ 100 w 259"/>
                <a:gd name="T41" fmla="*/ 347 h 347"/>
                <a:gd name="T42" fmla="*/ 104 w 259"/>
                <a:gd name="T43" fmla="*/ 336 h 347"/>
                <a:gd name="T44" fmla="*/ 247 w 259"/>
                <a:gd name="T45" fmla="*/ 50 h 347"/>
                <a:gd name="T46" fmla="*/ 259 w 259"/>
                <a:gd name="T47" fmla="*/ 30 h 347"/>
                <a:gd name="T48" fmla="*/ 236 w 259"/>
                <a:gd name="T49" fmla="*/ 26 h 347"/>
                <a:gd name="T50" fmla="*/ 168 w 259"/>
                <a:gd name="T51" fmla="*/ 15 h 347"/>
                <a:gd name="T52" fmla="*/ 156 w 259"/>
                <a:gd name="T53" fmla="*/ 13 h 347"/>
                <a:gd name="T54" fmla="*/ 151 w 259"/>
                <a:gd name="T55" fmla="*/ 24 h 347"/>
                <a:gd name="T56" fmla="*/ 131 w 259"/>
                <a:gd name="T57" fmla="*/ 67 h 347"/>
                <a:gd name="T58" fmla="*/ 132 w 259"/>
                <a:gd name="T59" fmla="*/ 27 h 347"/>
                <a:gd name="T60" fmla="*/ 134 w 259"/>
                <a:gd name="T6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 h="347">
                  <a:moveTo>
                    <a:pt x="116" y="26"/>
                  </a:moveTo>
                  <a:cubicBezTo>
                    <a:pt x="115" y="39"/>
                    <a:pt x="115" y="55"/>
                    <a:pt x="114" y="74"/>
                  </a:cubicBezTo>
                  <a:cubicBezTo>
                    <a:pt x="114" y="93"/>
                    <a:pt x="115" y="113"/>
                    <a:pt x="117" y="132"/>
                  </a:cubicBezTo>
                  <a:cubicBezTo>
                    <a:pt x="166" y="30"/>
                    <a:pt x="166" y="30"/>
                    <a:pt x="166" y="30"/>
                  </a:cubicBezTo>
                  <a:cubicBezTo>
                    <a:pt x="233" y="42"/>
                    <a:pt x="233" y="42"/>
                    <a:pt x="233" y="42"/>
                  </a:cubicBezTo>
                  <a:cubicBezTo>
                    <a:pt x="173" y="148"/>
                    <a:pt x="125" y="244"/>
                    <a:pt x="90" y="330"/>
                  </a:cubicBezTo>
                  <a:cubicBezTo>
                    <a:pt x="25" y="326"/>
                    <a:pt x="25" y="326"/>
                    <a:pt x="25" y="326"/>
                  </a:cubicBezTo>
                  <a:cubicBezTo>
                    <a:pt x="70" y="232"/>
                    <a:pt x="70" y="232"/>
                    <a:pt x="70" y="232"/>
                  </a:cubicBezTo>
                  <a:cubicBezTo>
                    <a:pt x="34" y="64"/>
                    <a:pt x="34" y="64"/>
                    <a:pt x="34" y="64"/>
                  </a:cubicBezTo>
                  <a:cubicBezTo>
                    <a:pt x="116" y="26"/>
                    <a:pt x="116" y="26"/>
                    <a:pt x="116" y="26"/>
                  </a:cubicBezTo>
                  <a:moveTo>
                    <a:pt x="134" y="0"/>
                  </a:moveTo>
                  <a:cubicBezTo>
                    <a:pt x="109" y="11"/>
                    <a:pt x="109" y="11"/>
                    <a:pt x="109" y="11"/>
                  </a:cubicBezTo>
                  <a:cubicBezTo>
                    <a:pt x="28" y="49"/>
                    <a:pt x="28" y="49"/>
                    <a:pt x="28" y="49"/>
                  </a:cubicBezTo>
                  <a:cubicBezTo>
                    <a:pt x="16" y="54"/>
                    <a:pt x="16" y="54"/>
                    <a:pt x="16" y="54"/>
                  </a:cubicBezTo>
                  <a:cubicBezTo>
                    <a:pt x="19" y="67"/>
                    <a:pt x="19" y="67"/>
                    <a:pt x="19" y="67"/>
                  </a:cubicBezTo>
                  <a:cubicBezTo>
                    <a:pt x="53" y="230"/>
                    <a:pt x="53" y="230"/>
                    <a:pt x="53" y="230"/>
                  </a:cubicBezTo>
                  <a:cubicBezTo>
                    <a:pt x="11" y="319"/>
                    <a:pt x="11" y="319"/>
                    <a:pt x="11" y="319"/>
                  </a:cubicBezTo>
                  <a:cubicBezTo>
                    <a:pt x="0" y="341"/>
                    <a:pt x="0" y="341"/>
                    <a:pt x="0" y="341"/>
                  </a:cubicBezTo>
                  <a:cubicBezTo>
                    <a:pt x="24" y="342"/>
                    <a:pt x="24" y="342"/>
                    <a:pt x="24" y="342"/>
                  </a:cubicBezTo>
                  <a:cubicBezTo>
                    <a:pt x="89" y="346"/>
                    <a:pt x="89" y="346"/>
                    <a:pt x="89" y="346"/>
                  </a:cubicBezTo>
                  <a:cubicBezTo>
                    <a:pt x="100" y="347"/>
                    <a:pt x="100" y="347"/>
                    <a:pt x="100" y="347"/>
                  </a:cubicBezTo>
                  <a:cubicBezTo>
                    <a:pt x="104" y="336"/>
                    <a:pt x="104" y="336"/>
                    <a:pt x="104" y="336"/>
                  </a:cubicBezTo>
                  <a:cubicBezTo>
                    <a:pt x="139" y="251"/>
                    <a:pt x="187" y="155"/>
                    <a:pt x="247" y="50"/>
                  </a:cubicBezTo>
                  <a:cubicBezTo>
                    <a:pt x="259" y="30"/>
                    <a:pt x="259" y="30"/>
                    <a:pt x="259" y="30"/>
                  </a:cubicBezTo>
                  <a:cubicBezTo>
                    <a:pt x="236" y="26"/>
                    <a:pt x="236" y="26"/>
                    <a:pt x="236" y="26"/>
                  </a:cubicBezTo>
                  <a:cubicBezTo>
                    <a:pt x="168" y="15"/>
                    <a:pt x="168" y="15"/>
                    <a:pt x="168" y="15"/>
                  </a:cubicBezTo>
                  <a:cubicBezTo>
                    <a:pt x="156" y="13"/>
                    <a:pt x="156" y="13"/>
                    <a:pt x="156" y="13"/>
                  </a:cubicBezTo>
                  <a:cubicBezTo>
                    <a:pt x="151" y="24"/>
                    <a:pt x="151" y="24"/>
                    <a:pt x="151" y="24"/>
                  </a:cubicBezTo>
                  <a:cubicBezTo>
                    <a:pt x="131" y="67"/>
                    <a:pt x="131" y="67"/>
                    <a:pt x="131" y="67"/>
                  </a:cubicBezTo>
                  <a:cubicBezTo>
                    <a:pt x="131" y="51"/>
                    <a:pt x="131" y="38"/>
                    <a:pt x="132" y="27"/>
                  </a:cubicBezTo>
                  <a:cubicBezTo>
                    <a:pt x="134" y="0"/>
                    <a:pt x="134" y="0"/>
                    <a:pt x="13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23064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2000"/>
                                        <p:tgtEl>
                                          <p:spTgt spid="111"/>
                                        </p:tgtEl>
                                      </p:cBhvr>
                                    </p:animEffect>
                                    <p:anim calcmode="lin" valueType="num">
                                      <p:cBhvr>
                                        <p:cTn id="15" dur="2000" fill="hold"/>
                                        <p:tgtEl>
                                          <p:spTgt spid="111"/>
                                        </p:tgtEl>
                                        <p:attrNameLst>
                                          <p:attrName>ppt_w</p:attrName>
                                        </p:attrNameLst>
                                      </p:cBhvr>
                                      <p:tavLst>
                                        <p:tav tm="0" fmla="#ppt_w*sin(2.5*pi*$)">
                                          <p:val>
                                            <p:fltVal val="0"/>
                                          </p:val>
                                        </p:tav>
                                        <p:tav tm="100000">
                                          <p:val>
                                            <p:fltVal val="1"/>
                                          </p:val>
                                        </p:tav>
                                      </p:tavLst>
                                    </p:anim>
                                    <p:anim calcmode="lin" valueType="num">
                                      <p:cBhvr>
                                        <p:cTn id="16" dur="2000" fill="hold"/>
                                        <p:tgtEl>
                                          <p:spTgt spid="1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out)">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anim calcmode="lin" valueType="num">
                                      <p:cBhvr>
                                        <p:cTn id="27" dur="1000" fill="hold"/>
                                        <p:tgtEl>
                                          <p:spTgt spid="89"/>
                                        </p:tgtEl>
                                        <p:attrNameLst>
                                          <p:attrName>ppt_x</p:attrName>
                                        </p:attrNameLst>
                                      </p:cBhvr>
                                      <p:tavLst>
                                        <p:tav tm="0">
                                          <p:val>
                                            <p:strVal val="#ppt_x"/>
                                          </p:val>
                                        </p:tav>
                                        <p:tav tm="100000">
                                          <p:val>
                                            <p:strVal val="#ppt_x"/>
                                          </p:val>
                                        </p:tav>
                                      </p:tavLst>
                                    </p:anim>
                                    <p:anim calcmode="lin" valueType="num">
                                      <p:cBhvr>
                                        <p:cTn id="2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8"/>
                                        </p:tgtEl>
                                        <p:attrNameLst>
                                          <p:attrName>style.visibility</p:attrName>
                                        </p:attrNameLst>
                                      </p:cBhvr>
                                      <p:to>
                                        <p:strVal val="visible"/>
                                      </p:to>
                                    </p:set>
                                    <p:anim calcmode="lin" valueType="num">
                                      <p:cBhvr>
                                        <p:cTn id="33" dur="500" fill="hold"/>
                                        <p:tgtEl>
                                          <p:spTgt spid="208"/>
                                        </p:tgtEl>
                                        <p:attrNameLst>
                                          <p:attrName>ppt_w</p:attrName>
                                        </p:attrNameLst>
                                      </p:cBhvr>
                                      <p:tavLst>
                                        <p:tav tm="0">
                                          <p:val>
                                            <p:fltVal val="0"/>
                                          </p:val>
                                        </p:tav>
                                        <p:tav tm="100000">
                                          <p:val>
                                            <p:strVal val="#ppt_w"/>
                                          </p:val>
                                        </p:tav>
                                      </p:tavLst>
                                    </p:anim>
                                    <p:anim calcmode="lin" valueType="num">
                                      <p:cBhvr>
                                        <p:cTn id="34" dur="500" fill="hold"/>
                                        <p:tgtEl>
                                          <p:spTgt spid="208"/>
                                        </p:tgtEl>
                                        <p:attrNameLst>
                                          <p:attrName>ppt_h</p:attrName>
                                        </p:attrNameLst>
                                      </p:cBhvr>
                                      <p:tavLst>
                                        <p:tav tm="0">
                                          <p:val>
                                            <p:fltVal val="0"/>
                                          </p:val>
                                        </p:tav>
                                        <p:tav tm="100000">
                                          <p:val>
                                            <p:strVal val="#ppt_h"/>
                                          </p:val>
                                        </p:tav>
                                      </p:tavLst>
                                    </p:anim>
                                    <p:animEffect transition="in" filter="fade">
                                      <p:cBhvr>
                                        <p:cTn id="35"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1C72A98-CF91-4A56-98CD-F9C7C95B6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2" r="122"/>
          <a:stretch>
            <a:fillRect/>
          </a:stretch>
        </p:blipFill>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381237" y="618838"/>
            <a:ext cx="11429526" cy="830997"/>
          </a:xfrm>
          <a:prstGeom prst="rect">
            <a:avLst/>
          </a:prstGeom>
          <a:noFill/>
        </p:spPr>
        <p:txBody>
          <a:bodyPr wrap="square" rtlCol="0">
            <a:spAutoFit/>
          </a:bodyPr>
          <a:lstStyle/>
          <a:p>
            <a:r>
              <a:rPr lang="en-IN" sz="4800" b="1" dirty="0">
                <a:ln w="12700">
                  <a:solidFill>
                    <a:schemeClr val="tx1"/>
                  </a:solidFill>
                </a:ln>
                <a:solidFill>
                  <a:schemeClr val="bg1"/>
                </a:solidFill>
                <a:latin typeface="Comic Book" panose="02000500000000000000" pitchFamily="2" charset="0"/>
              </a:rPr>
              <a:t>Learning Outcomes</a:t>
            </a:r>
          </a:p>
        </p:txBody>
      </p:sp>
      <p:sp>
        <p:nvSpPr>
          <p:cNvPr id="156" name="TextBox 155">
            <a:extLst>
              <a:ext uri="{FF2B5EF4-FFF2-40B4-BE49-F238E27FC236}">
                <a16:creationId xmlns:a16="http://schemas.microsoft.com/office/drawing/2014/main" id="{EDB1CB30-F492-4DA5-9E0E-FA6CB4658F57}"/>
              </a:ext>
            </a:extLst>
          </p:cNvPr>
          <p:cNvSpPr txBox="1"/>
          <p:nvPr/>
        </p:nvSpPr>
        <p:spPr>
          <a:xfrm>
            <a:off x="381237" y="1510428"/>
            <a:ext cx="4808015" cy="400110"/>
          </a:xfrm>
          <a:prstGeom prst="rect">
            <a:avLst/>
          </a:prstGeom>
          <a:noFill/>
        </p:spPr>
        <p:txBody>
          <a:bodyPr wrap="square" rtlCol="0">
            <a:spAutoFit/>
          </a:bodyPr>
          <a:lstStyle/>
          <a:p>
            <a:r>
              <a:rPr lang="en-IN" sz="2000" dirty="0">
                <a:latin typeface="Comic Book" panose="02000500000000000000" pitchFamily="2" charset="0"/>
              </a:rPr>
              <a:t>By the end of this workshop</a:t>
            </a:r>
            <a:r>
              <a:rPr lang="en-IN" dirty="0">
                <a:latin typeface="Comic Book" panose="02000500000000000000" pitchFamily="2" charset="0"/>
              </a:rPr>
              <a:t>:</a:t>
            </a:r>
          </a:p>
        </p:txBody>
      </p:sp>
      <p:grpSp>
        <p:nvGrpSpPr>
          <p:cNvPr id="146" name="Group 145">
            <a:extLst>
              <a:ext uri="{FF2B5EF4-FFF2-40B4-BE49-F238E27FC236}">
                <a16:creationId xmlns:a16="http://schemas.microsoft.com/office/drawing/2014/main" id="{A50D0BE0-9FB5-42DC-AAC5-9C9973AF59EC}"/>
              </a:ext>
            </a:extLst>
          </p:cNvPr>
          <p:cNvGrpSpPr/>
          <p:nvPr/>
        </p:nvGrpSpPr>
        <p:grpSpPr>
          <a:xfrm>
            <a:off x="388802" y="1864373"/>
            <a:ext cx="11429527" cy="4865308"/>
            <a:chOff x="10204451" y="-1858963"/>
            <a:chExt cx="1314450" cy="1116013"/>
          </a:xfrm>
        </p:grpSpPr>
        <p:sp>
          <p:nvSpPr>
            <p:cNvPr id="147" name="Freeform 13">
              <a:extLst>
                <a:ext uri="{FF2B5EF4-FFF2-40B4-BE49-F238E27FC236}">
                  <a16:creationId xmlns:a16="http://schemas.microsoft.com/office/drawing/2014/main" id="{37A47F45-469C-4C43-82EF-E6CE821533B5}"/>
                </a:ext>
              </a:extLst>
            </p:cNvPr>
            <p:cNvSpPr>
              <a:spLocks/>
            </p:cNvSpPr>
            <p:nvPr/>
          </p:nvSpPr>
          <p:spPr bwMode="auto">
            <a:xfrm>
              <a:off x="10234613" y="-1795463"/>
              <a:ext cx="1284288" cy="1052513"/>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8" name="Freeform 14">
              <a:extLst>
                <a:ext uri="{FF2B5EF4-FFF2-40B4-BE49-F238E27FC236}">
                  <a16:creationId xmlns:a16="http://schemas.microsoft.com/office/drawing/2014/main" id="{5BF95AB9-B161-4A99-BA57-E4C3E1DB7546}"/>
                </a:ext>
              </a:extLst>
            </p:cNvPr>
            <p:cNvSpPr>
              <a:spLocks/>
            </p:cNvSpPr>
            <p:nvPr/>
          </p:nvSpPr>
          <p:spPr bwMode="auto">
            <a:xfrm>
              <a:off x="10204451" y="-1858963"/>
              <a:ext cx="1303734" cy="1102114"/>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chemeClr val="bg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44" name="TextBox 143">
            <a:extLst>
              <a:ext uri="{FF2B5EF4-FFF2-40B4-BE49-F238E27FC236}">
                <a16:creationId xmlns:a16="http://schemas.microsoft.com/office/drawing/2014/main" id="{DD26C846-13BA-468F-978D-D497F3D67688}"/>
              </a:ext>
            </a:extLst>
          </p:cNvPr>
          <p:cNvSpPr txBox="1"/>
          <p:nvPr/>
        </p:nvSpPr>
        <p:spPr>
          <a:xfrm>
            <a:off x="940342" y="2036245"/>
            <a:ext cx="10233849" cy="3539430"/>
          </a:xfrm>
          <a:prstGeom prst="rect">
            <a:avLst/>
          </a:prstGeom>
          <a:noFill/>
        </p:spPr>
        <p:txBody>
          <a:bodyPr wrap="square" rtlCol="0">
            <a:spAutoFit/>
          </a:bodyPr>
          <a:lstStyle/>
          <a:p>
            <a:pPr marL="285750" indent="-285750">
              <a:buFont typeface="Arial" panose="020B0604020202020204" pitchFamily="34" charset="0"/>
              <a:buChar char="•"/>
            </a:pPr>
            <a:r>
              <a:rPr lang="en-IN" sz="2800" dirty="0">
                <a:latin typeface="Comic Book" panose="02000500000000000000" pitchFamily="2" charset="0"/>
              </a:rPr>
              <a:t>I will have learnt about some famous superheroes with disabilities</a:t>
            </a:r>
          </a:p>
          <a:p>
            <a:pPr marL="285750" indent="-285750">
              <a:buFont typeface="Arial" panose="020B0604020202020204" pitchFamily="34" charset="0"/>
              <a:buChar char="•"/>
            </a:pPr>
            <a:r>
              <a:rPr lang="en-IN" sz="2800" dirty="0">
                <a:latin typeface="Comic Book" panose="02000500000000000000" pitchFamily="2" charset="0"/>
              </a:rPr>
              <a:t>I will know what representation means and why it is important</a:t>
            </a:r>
          </a:p>
          <a:p>
            <a:pPr marL="285750" indent="-285750">
              <a:buFont typeface="Arial" panose="020B0604020202020204" pitchFamily="34" charset="0"/>
              <a:buChar char="•"/>
            </a:pPr>
            <a:r>
              <a:rPr lang="en-IN" sz="2800" dirty="0">
                <a:latin typeface="Comic Book" panose="02000500000000000000" pitchFamily="2" charset="0"/>
              </a:rPr>
              <a:t>I will have designed my own superhero with a disability</a:t>
            </a:r>
          </a:p>
          <a:p>
            <a:pPr marL="285750" indent="-285750">
              <a:buFont typeface="Arial" panose="020B0604020202020204" pitchFamily="34" charset="0"/>
              <a:buChar char="•"/>
            </a:pPr>
            <a:r>
              <a:rPr lang="en-IN" sz="2800" dirty="0">
                <a:latin typeface="Comic Book" panose="02000500000000000000" pitchFamily="2" charset="0"/>
              </a:rPr>
              <a:t>I will have made a comic strip with my character</a:t>
            </a:r>
          </a:p>
          <a:p>
            <a:pPr marL="285750" indent="-285750">
              <a:buFont typeface="Arial" panose="020B0604020202020204" pitchFamily="34" charset="0"/>
              <a:buChar char="•"/>
            </a:pPr>
            <a:r>
              <a:rPr lang="en-IN" sz="2800" dirty="0">
                <a:latin typeface="Comic Book" panose="02000500000000000000" pitchFamily="2" charset="0"/>
              </a:rPr>
              <a:t>I will have thought about ways that I can be a Disability Superhero</a:t>
            </a:r>
          </a:p>
        </p:txBody>
      </p:sp>
      <p:grpSp>
        <p:nvGrpSpPr>
          <p:cNvPr id="149" name="Group 148">
            <a:extLst>
              <a:ext uri="{FF2B5EF4-FFF2-40B4-BE49-F238E27FC236}">
                <a16:creationId xmlns:a16="http://schemas.microsoft.com/office/drawing/2014/main" id="{43F455CF-6097-46B8-8427-793C295A69D6}"/>
              </a:ext>
            </a:extLst>
          </p:cNvPr>
          <p:cNvGrpSpPr/>
          <p:nvPr/>
        </p:nvGrpSpPr>
        <p:grpSpPr>
          <a:xfrm>
            <a:off x="9759006" y="426733"/>
            <a:ext cx="1541983" cy="1457674"/>
            <a:chOff x="-738188" y="-2038349"/>
            <a:chExt cx="1181100" cy="1092199"/>
          </a:xfrm>
        </p:grpSpPr>
        <p:sp>
          <p:nvSpPr>
            <p:cNvPr id="150" name="Freeform 32">
              <a:extLst>
                <a:ext uri="{FF2B5EF4-FFF2-40B4-BE49-F238E27FC236}">
                  <a16:creationId xmlns:a16="http://schemas.microsoft.com/office/drawing/2014/main" id="{7BAE0A85-9C7A-4004-9BE3-D944592E2213}"/>
                </a:ext>
              </a:extLst>
            </p:cNvPr>
            <p:cNvSpPr>
              <a:spLocks/>
            </p:cNvSpPr>
            <p:nvPr/>
          </p:nvSpPr>
          <p:spPr bwMode="auto">
            <a:xfrm>
              <a:off x="-709613" y="-1890712"/>
              <a:ext cx="1152525" cy="944562"/>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1" name="Freeform 33">
              <a:extLst>
                <a:ext uri="{FF2B5EF4-FFF2-40B4-BE49-F238E27FC236}">
                  <a16:creationId xmlns:a16="http://schemas.microsoft.com/office/drawing/2014/main" id="{75816A8A-C490-4562-BB9A-034DA435FEFE}"/>
                </a:ext>
              </a:extLst>
            </p:cNvPr>
            <p:cNvSpPr>
              <a:spLocks/>
            </p:cNvSpPr>
            <p:nvPr/>
          </p:nvSpPr>
          <p:spPr bwMode="auto">
            <a:xfrm>
              <a:off x="-738188" y="-1946274"/>
              <a:ext cx="1152525" cy="942974"/>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FFFFFF"/>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65">
              <a:extLst>
                <a:ext uri="{FF2B5EF4-FFF2-40B4-BE49-F238E27FC236}">
                  <a16:creationId xmlns:a16="http://schemas.microsoft.com/office/drawing/2014/main" id="{3A73EF1C-42BA-4275-8184-65A958B47840}"/>
                </a:ext>
              </a:extLst>
            </p:cNvPr>
            <p:cNvSpPr>
              <a:spLocks noEditPoints="1"/>
            </p:cNvSpPr>
            <p:nvPr/>
          </p:nvSpPr>
          <p:spPr bwMode="auto">
            <a:xfrm>
              <a:off x="-481013" y="-2038349"/>
              <a:ext cx="336550" cy="596900"/>
            </a:xfrm>
            <a:custGeom>
              <a:avLst/>
              <a:gdLst>
                <a:gd name="T0" fmla="*/ 42 w 144"/>
                <a:gd name="T1" fmla="*/ 197 h 255"/>
                <a:gd name="T2" fmla="*/ 61 w 144"/>
                <a:gd name="T3" fmla="*/ 200 h 255"/>
                <a:gd name="T4" fmla="*/ 71 w 144"/>
                <a:gd name="T5" fmla="*/ 216 h 255"/>
                <a:gd name="T6" fmla="*/ 56 w 144"/>
                <a:gd name="T7" fmla="*/ 243 h 255"/>
                <a:gd name="T8" fmla="*/ 30 w 144"/>
                <a:gd name="T9" fmla="*/ 254 h 255"/>
                <a:gd name="T10" fmla="*/ 10 w 144"/>
                <a:gd name="T11" fmla="*/ 252 h 255"/>
                <a:gd name="T12" fmla="*/ 0 w 144"/>
                <a:gd name="T13" fmla="*/ 236 h 255"/>
                <a:gd name="T14" fmla="*/ 15 w 144"/>
                <a:gd name="T15" fmla="*/ 209 h 255"/>
                <a:gd name="T16" fmla="*/ 42 w 144"/>
                <a:gd name="T17" fmla="*/ 197 h 255"/>
                <a:gd name="T18" fmla="*/ 77 w 144"/>
                <a:gd name="T19" fmla="*/ 0 h 255"/>
                <a:gd name="T20" fmla="*/ 144 w 144"/>
                <a:gd name="T21" fmla="*/ 11 h 255"/>
                <a:gd name="T22" fmla="*/ 105 w 144"/>
                <a:gd name="T23" fmla="*/ 85 h 255"/>
                <a:gd name="T24" fmla="*/ 75 w 144"/>
                <a:gd name="T25" fmla="*/ 164 h 255"/>
                <a:gd name="T26" fmla="*/ 31 w 144"/>
                <a:gd name="T27" fmla="*/ 162 h 255"/>
                <a:gd name="T28" fmla="*/ 77 w 144"/>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255">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4" y="11"/>
                    <a:pt x="144" y="11"/>
                    <a:pt x="144"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66">
              <a:extLst>
                <a:ext uri="{FF2B5EF4-FFF2-40B4-BE49-F238E27FC236}">
                  <a16:creationId xmlns:a16="http://schemas.microsoft.com/office/drawing/2014/main" id="{61CA9C73-D26A-4286-A2DB-A753B63766C9}"/>
                </a:ext>
              </a:extLst>
            </p:cNvPr>
            <p:cNvSpPr>
              <a:spLocks noEditPoints="1"/>
            </p:cNvSpPr>
            <p:nvPr/>
          </p:nvSpPr>
          <p:spPr bwMode="auto">
            <a:xfrm>
              <a:off x="-258763" y="-2038349"/>
              <a:ext cx="333375" cy="596900"/>
            </a:xfrm>
            <a:custGeom>
              <a:avLst/>
              <a:gdLst>
                <a:gd name="T0" fmla="*/ 42 w 143"/>
                <a:gd name="T1" fmla="*/ 197 h 255"/>
                <a:gd name="T2" fmla="*/ 61 w 143"/>
                <a:gd name="T3" fmla="*/ 200 h 255"/>
                <a:gd name="T4" fmla="*/ 71 w 143"/>
                <a:gd name="T5" fmla="*/ 216 h 255"/>
                <a:gd name="T6" fmla="*/ 56 w 143"/>
                <a:gd name="T7" fmla="*/ 243 h 255"/>
                <a:gd name="T8" fmla="*/ 30 w 143"/>
                <a:gd name="T9" fmla="*/ 254 h 255"/>
                <a:gd name="T10" fmla="*/ 10 w 143"/>
                <a:gd name="T11" fmla="*/ 252 h 255"/>
                <a:gd name="T12" fmla="*/ 0 w 143"/>
                <a:gd name="T13" fmla="*/ 236 h 255"/>
                <a:gd name="T14" fmla="*/ 15 w 143"/>
                <a:gd name="T15" fmla="*/ 209 h 255"/>
                <a:gd name="T16" fmla="*/ 42 w 143"/>
                <a:gd name="T17" fmla="*/ 197 h 255"/>
                <a:gd name="T18" fmla="*/ 77 w 143"/>
                <a:gd name="T19" fmla="*/ 0 h 255"/>
                <a:gd name="T20" fmla="*/ 143 w 143"/>
                <a:gd name="T21" fmla="*/ 11 h 255"/>
                <a:gd name="T22" fmla="*/ 105 w 143"/>
                <a:gd name="T23" fmla="*/ 85 h 255"/>
                <a:gd name="T24" fmla="*/ 75 w 143"/>
                <a:gd name="T25" fmla="*/ 164 h 255"/>
                <a:gd name="T26" fmla="*/ 31 w 143"/>
                <a:gd name="T27" fmla="*/ 162 h 255"/>
                <a:gd name="T28" fmla="*/ 77 w 143"/>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255">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67">
              <a:extLst>
                <a:ext uri="{FF2B5EF4-FFF2-40B4-BE49-F238E27FC236}">
                  <a16:creationId xmlns:a16="http://schemas.microsoft.com/office/drawing/2014/main" id="{0C16F6B1-C461-426D-B8A8-5187AC1F0231}"/>
                </a:ext>
              </a:extLst>
            </p:cNvPr>
            <p:cNvSpPr>
              <a:spLocks noEditPoints="1"/>
            </p:cNvSpPr>
            <p:nvPr/>
          </p:nvSpPr>
          <p:spPr bwMode="auto">
            <a:xfrm>
              <a:off x="-38100" y="-2038349"/>
              <a:ext cx="333375" cy="596900"/>
            </a:xfrm>
            <a:custGeom>
              <a:avLst/>
              <a:gdLst>
                <a:gd name="T0" fmla="*/ 42 w 143"/>
                <a:gd name="T1" fmla="*/ 197 h 255"/>
                <a:gd name="T2" fmla="*/ 61 w 143"/>
                <a:gd name="T3" fmla="*/ 200 h 255"/>
                <a:gd name="T4" fmla="*/ 71 w 143"/>
                <a:gd name="T5" fmla="*/ 216 h 255"/>
                <a:gd name="T6" fmla="*/ 56 w 143"/>
                <a:gd name="T7" fmla="*/ 243 h 255"/>
                <a:gd name="T8" fmla="*/ 29 w 143"/>
                <a:gd name="T9" fmla="*/ 254 h 255"/>
                <a:gd name="T10" fmla="*/ 10 w 143"/>
                <a:gd name="T11" fmla="*/ 252 h 255"/>
                <a:gd name="T12" fmla="*/ 0 w 143"/>
                <a:gd name="T13" fmla="*/ 236 h 255"/>
                <a:gd name="T14" fmla="*/ 15 w 143"/>
                <a:gd name="T15" fmla="*/ 209 h 255"/>
                <a:gd name="T16" fmla="*/ 42 w 143"/>
                <a:gd name="T17" fmla="*/ 197 h 255"/>
                <a:gd name="T18" fmla="*/ 77 w 143"/>
                <a:gd name="T19" fmla="*/ 0 h 255"/>
                <a:gd name="T20" fmla="*/ 143 w 143"/>
                <a:gd name="T21" fmla="*/ 11 h 255"/>
                <a:gd name="T22" fmla="*/ 105 w 143"/>
                <a:gd name="T23" fmla="*/ 85 h 255"/>
                <a:gd name="T24" fmla="*/ 75 w 143"/>
                <a:gd name="T25" fmla="*/ 164 h 255"/>
                <a:gd name="T26" fmla="*/ 31 w 143"/>
                <a:gd name="T27" fmla="*/ 162 h 255"/>
                <a:gd name="T28" fmla="*/ 77 w 143"/>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255">
                  <a:moveTo>
                    <a:pt x="42" y="197"/>
                  </a:moveTo>
                  <a:cubicBezTo>
                    <a:pt x="49" y="196"/>
                    <a:pt x="55" y="197"/>
                    <a:pt x="61" y="200"/>
                  </a:cubicBezTo>
                  <a:cubicBezTo>
                    <a:pt x="68" y="204"/>
                    <a:pt x="71" y="209"/>
                    <a:pt x="71" y="216"/>
                  </a:cubicBezTo>
                  <a:cubicBezTo>
                    <a:pt x="71" y="226"/>
                    <a:pt x="66" y="235"/>
                    <a:pt x="56" y="243"/>
                  </a:cubicBezTo>
                  <a:cubicBezTo>
                    <a:pt x="48" y="249"/>
                    <a:pt x="39" y="253"/>
                    <a:pt x="29"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2189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anim calcmode="lin" valueType="num">
                                      <p:cBhvr>
                                        <p:cTn id="13" dur="1000" fill="hold"/>
                                        <p:tgtEl>
                                          <p:spTgt spid="149"/>
                                        </p:tgtEl>
                                        <p:attrNameLst>
                                          <p:attrName>ppt_x</p:attrName>
                                        </p:attrNameLst>
                                      </p:cBhvr>
                                      <p:tavLst>
                                        <p:tav tm="0">
                                          <p:val>
                                            <p:strVal val="#ppt_x"/>
                                          </p:val>
                                        </p:tav>
                                        <p:tav tm="100000">
                                          <p:val>
                                            <p:strVal val="#ppt_x"/>
                                          </p:val>
                                        </p:tav>
                                      </p:tavLst>
                                    </p:anim>
                                    <p:anim calcmode="lin" valueType="num">
                                      <p:cBhvr>
                                        <p:cTn id="14"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1000"/>
                                        <p:tgtEl>
                                          <p:spTgt spid="156"/>
                                        </p:tgtEl>
                                      </p:cBhvr>
                                    </p:animEffect>
                                    <p:anim calcmode="lin" valueType="num">
                                      <p:cBhvr>
                                        <p:cTn id="20" dur="1000" fill="hold"/>
                                        <p:tgtEl>
                                          <p:spTgt spid="156"/>
                                        </p:tgtEl>
                                        <p:attrNameLst>
                                          <p:attrName>ppt_x</p:attrName>
                                        </p:attrNameLst>
                                      </p:cBhvr>
                                      <p:tavLst>
                                        <p:tav tm="0">
                                          <p:val>
                                            <p:strVal val="#ppt_x"/>
                                          </p:val>
                                        </p:tav>
                                        <p:tav tm="100000">
                                          <p:val>
                                            <p:strVal val="#ppt_x"/>
                                          </p:val>
                                        </p:tav>
                                      </p:tavLst>
                                    </p:anim>
                                    <p:anim calcmode="lin" valueType="num">
                                      <p:cBhvr>
                                        <p:cTn id="21"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500"/>
                                        <p:tgtEl>
                                          <p:spTgt spid="146"/>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44">
                                            <p:txEl>
                                              <p:pRg st="0" end="0"/>
                                            </p:txEl>
                                          </p:spTgt>
                                        </p:tgtEl>
                                        <p:attrNameLst>
                                          <p:attrName>style.visibility</p:attrName>
                                        </p:attrNameLst>
                                      </p:cBhvr>
                                      <p:to>
                                        <p:strVal val="visible"/>
                                      </p:to>
                                    </p:set>
                                    <p:anim calcmode="lin" valueType="num">
                                      <p:cBhvr additive="base">
                                        <p:cTn id="30"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4">
                                            <p:txEl>
                                              <p:pRg st="1" end="1"/>
                                            </p:txEl>
                                          </p:spTgt>
                                        </p:tgtEl>
                                        <p:attrNameLst>
                                          <p:attrName>style.visibility</p:attrName>
                                        </p:attrNameLst>
                                      </p:cBhvr>
                                      <p:to>
                                        <p:strVal val="visible"/>
                                      </p:to>
                                    </p:set>
                                    <p:anim calcmode="lin" valueType="num">
                                      <p:cBhvr additive="base">
                                        <p:cTn id="36"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4">
                                            <p:txEl>
                                              <p:pRg st="2" end="2"/>
                                            </p:txEl>
                                          </p:spTgt>
                                        </p:tgtEl>
                                        <p:attrNameLst>
                                          <p:attrName>style.visibility</p:attrName>
                                        </p:attrNameLst>
                                      </p:cBhvr>
                                      <p:to>
                                        <p:strVal val="visible"/>
                                      </p:to>
                                    </p:set>
                                    <p:anim calcmode="lin" valueType="num">
                                      <p:cBhvr additive="base">
                                        <p:cTn id="42"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4">
                                            <p:txEl>
                                              <p:pRg st="3" end="3"/>
                                            </p:txEl>
                                          </p:spTgt>
                                        </p:tgtEl>
                                        <p:attrNameLst>
                                          <p:attrName>style.visibility</p:attrName>
                                        </p:attrNameLst>
                                      </p:cBhvr>
                                      <p:to>
                                        <p:strVal val="visible"/>
                                      </p:to>
                                    </p:set>
                                    <p:anim calcmode="lin" valueType="num">
                                      <p:cBhvr additive="base">
                                        <p:cTn id="48"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4">
                                            <p:txEl>
                                              <p:pRg st="4" end="4"/>
                                            </p:txEl>
                                          </p:spTgt>
                                        </p:tgtEl>
                                        <p:attrNameLst>
                                          <p:attrName>style.visibility</p:attrName>
                                        </p:attrNameLst>
                                      </p:cBhvr>
                                      <p:to>
                                        <p:strVal val="visible"/>
                                      </p:to>
                                    </p:set>
                                    <p:anim calcmode="lin" valueType="num">
                                      <p:cBhvr additive="base">
                                        <p:cTn id="54"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4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9" descr="A close up of a logo&#10;&#10;Description automatically generated">
            <a:extLst>
              <a:ext uri="{FF2B5EF4-FFF2-40B4-BE49-F238E27FC236}">
                <a16:creationId xmlns:a16="http://schemas.microsoft.com/office/drawing/2014/main" id="{196A170D-114C-4F65-A182-EE964B00F8E7}"/>
              </a:ext>
            </a:extLst>
          </p:cNvPr>
          <p:cNvPicPr>
            <a:picLocks noChangeAspect="1"/>
          </p:cNvPicPr>
          <p:nvPr/>
        </p:nvPicPr>
        <p:blipFill rotWithShape="1">
          <a:blip r:embed="rId2">
            <a:extLst>
              <a:ext uri="{28A0092B-C50C-407E-A947-70E740481C1C}">
                <a14:useLocalDpi xmlns:a14="http://schemas.microsoft.com/office/drawing/2010/main" val="0"/>
              </a:ext>
            </a:extLst>
          </a:blip>
          <a:srcRect l="3670" t="5400" r="3763" b="5400"/>
          <a:stretch/>
        </p:blipFill>
        <p:spPr>
          <a:xfrm>
            <a:off x="0" y="-37401"/>
            <a:ext cx="12192000" cy="6932802"/>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476181" y="271070"/>
            <a:ext cx="11239633" cy="830997"/>
          </a:xfrm>
          <a:prstGeom prst="rect">
            <a:avLst/>
          </a:prstGeom>
          <a:noFill/>
        </p:spPr>
        <p:txBody>
          <a:bodyPr wrap="square" rtlCol="0">
            <a:spAutoFit/>
          </a:bodyPr>
          <a:lstStyle/>
          <a:p>
            <a:pPr algn="ctr"/>
            <a:r>
              <a:rPr lang="en-IN" sz="4800" b="1" dirty="0">
                <a:ln w="12700">
                  <a:solidFill>
                    <a:schemeClr val="tx1"/>
                  </a:solidFill>
                </a:ln>
                <a:solidFill>
                  <a:schemeClr val="bg1"/>
                </a:solidFill>
                <a:latin typeface="Comic Book" panose="02000500000000000000" pitchFamily="2" charset="0"/>
              </a:rPr>
              <a:t>Superheroes with Disabilities</a:t>
            </a:r>
          </a:p>
        </p:txBody>
      </p:sp>
      <p:sp>
        <p:nvSpPr>
          <p:cNvPr id="144" name="TextBox 143">
            <a:extLst>
              <a:ext uri="{FF2B5EF4-FFF2-40B4-BE49-F238E27FC236}">
                <a16:creationId xmlns:a16="http://schemas.microsoft.com/office/drawing/2014/main" id="{DD26C846-13BA-468F-978D-D497F3D67688}"/>
              </a:ext>
            </a:extLst>
          </p:cNvPr>
          <p:cNvSpPr txBox="1"/>
          <p:nvPr/>
        </p:nvSpPr>
        <p:spPr>
          <a:xfrm>
            <a:off x="476181" y="1138419"/>
            <a:ext cx="11411020" cy="2364884"/>
          </a:xfrm>
          <a:custGeom>
            <a:avLst/>
            <a:gdLst>
              <a:gd name="connsiteX0" fmla="*/ 0 w 10963413"/>
              <a:gd name="connsiteY0" fmla="*/ 0 h 2308324"/>
              <a:gd name="connsiteX1" fmla="*/ 10963413 w 10963413"/>
              <a:gd name="connsiteY1" fmla="*/ 0 h 2308324"/>
              <a:gd name="connsiteX2" fmla="*/ 10963413 w 10963413"/>
              <a:gd name="connsiteY2" fmla="*/ 2308324 h 2308324"/>
              <a:gd name="connsiteX3" fmla="*/ 0 w 10963413"/>
              <a:gd name="connsiteY3" fmla="*/ 2308324 h 2308324"/>
              <a:gd name="connsiteX4" fmla="*/ 0 w 10963413"/>
              <a:gd name="connsiteY4" fmla="*/ 0 h 2308324"/>
              <a:gd name="connsiteX0" fmla="*/ 0 w 11161375"/>
              <a:gd name="connsiteY0" fmla="*/ 0 h 2317750"/>
              <a:gd name="connsiteX1" fmla="*/ 11161375 w 11161375"/>
              <a:gd name="connsiteY1" fmla="*/ 9426 h 2317750"/>
              <a:gd name="connsiteX2" fmla="*/ 11161375 w 11161375"/>
              <a:gd name="connsiteY2" fmla="*/ 2317750 h 2317750"/>
              <a:gd name="connsiteX3" fmla="*/ 197962 w 11161375"/>
              <a:gd name="connsiteY3" fmla="*/ 2317750 h 2317750"/>
              <a:gd name="connsiteX4" fmla="*/ 0 w 11161375"/>
              <a:gd name="connsiteY4" fmla="*/ 0 h 2317750"/>
              <a:gd name="connsiteX0" fmla="*/ 0 w 11161375"/>
              <a:gd name="connsiteY0" fmla="*/ 0 h 2317750"/>
              <a:gd name="connsiteX1" fmla="*/ 11161375 w 11161375"/>
              <a:gd name="connsiteY1" fmla="*/ 9426 h 2317750"/>
              <a:gd name="connsiteX2" fmla="*/ 10576913 w 11161375"/>
              <a:gd name="connsiteY2" fmla="*/ 2242335 h 2317750"/>
              <a:gd name="connsiteX3" fmla="*/ 197962 w 11161375"/>
              <a:gd name="connsiteY3" fmla="*/ 2317750 h 2317750"/>
              <a:gd name="connsiteX4" fmla="*/ 0 w 11161375"/>
              <a:gd name="connsiteY4" fmla="*/ 0 h 2317750"/>
              <a:gd name="connsiteX0" fmla="*/ 320512 w 10963413"/>
              <a:gd name="connsiteY0" fmla="*/ 0 h 2364884"/>
              <a:gd name="connsiteX1" fmla="*/ 10963413 w 10963413"/>
              <a:gd name="connsiteY1" fmla="*/ 56560 h 2364884"/>
              <a:gd name="connsiteX2" fmla="*/ 10378951 w 10963413"/>
              <a:gd name="connsiteY2" fmla="*/ 2289469 h 2364884"/>
              <a:gd name="connsiteX3" fmla="*/ 0 w 10963413"/>
              <a:gd name="connsiteY3" fmla="*/ 2364884 h 2364884"/>
              <a:gd name="connsiteX4" fmla="*/ 320512 w 10963413"/>
              <a:gd name="connsiteY4" fmla="*/ 0 h 236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3413" h="2364884">
                <a:moveTo>
                  <a:pt x="320512" y="0"/>
                </a:moveTo>
                <a:lnTo>
                  <a:pt x="10963413" y="56560"/>
                </a:lnTo>
                <a:lnTo>
                  <a:pt x="10378951" y="2289469"/>
                </a:lnTo>
                <a:lnTo>
                  <a:pt x="0" y="2364884"/>
                </a:lnTo>
                <a:lnTo>
                  <a:pt x="320512" y="0"/>
                </a:lnTo>
                <a:close/>
              </a:path>
            </a:pathLst>
          </a:custGeom>
          <a:solidFill>
            <a:schemeClr val="bg1"/>
          </a:solidFill>
          <a:ln>
            <a:solidFill>
              <a:schemeClr val="tx1"/>
            </a:solidFill>
          </a:ln>
        </p:spPr>
        <p:txBody>
          <a:bodyPr wrap="square" rtlCol="0">
            <a:spAutoFit/>
          </a:bodyPr>
          <a:lstStyle/>
          <a:p>
            <a:pPr marL="742950" lvl="1" indent="-285750">
              <a:buFont typeface="Arial" panose="020B0604020202020204" pitchFamily="34" charset="0"/>
              <a:buChar char="•"/>
            </a:pPr>
            <a:r>
              <a:rPr lang="en-IN" sz="2400" dirty="0">
                <a:latin typeface="Comic Book" panose="02000500000000000000" pitchFamily="2" charset="0"/>
              </a:rPr>
              <a:t>Lots of famous superheroes have disabilities or long-term health conditions!</a:t>
            </a:r>
          </a:p>
          <a:p>
            <a:pPr marL="742950" lvl="1" indent="-285750">
              <a:buFont typeface="Arial" panose="020B0604020202020204" pitchFamily="34" charset="0"/>
              <a:buChar char="•"/>
            </a:pPr>
            <a:r>
              <a:rPr lang="en-IN" sz="2400" dirty="0">
                <a:latin typeface="Comic Book" panose="02000500000000000000" pitchFamily="2" charset="0"/>
              </a:rPr>
              <a:t>Look through the factfiles that come with this workshop to learn more about some superheroes who have disabilities</a:t>
            </a:r>
          </a:p>
          <a:p>
            <a:pPr marL="742950" lvl="1" indent="-285750">
              <a:buFont typeface="Arial" panose="020B0604020202020204" pitchFamily="34" charset="0"/>
              <a:buChar char="•"/>
            </a:pPr>
            <a:r>
              <a:rPr lang="en-IN" sz="2400" dirty="0">
                <a:latin typeface="Comic Book" panose="02000500000000000000" pitchFamily="2" charset="0"/>
              </a:rPr>
              <a:t>Have a think about how these characters help people to    understand their disabilities</a:t>
            </a:r>
          </a:p>
        </p:txBody>
      </p:sp>
      <p:sp>
        <p:nvSpPr>
          <p:cNvPr id="22" name="Rectangle 21">
            <a:extLst>
              <a:ext uri="{FF2B5EF4-FFF2-40B4-BE49-F238E27FC236}">
                <a16:creationId xmlns:a16="http://schemas.microsoft.com/office/drawing/2014/main" id="{705C6C25-C3CF-4B1E-9BBC-0983F2957E77}"/>
              </a:ext>
            </a:extLst>
          </p:cNvPr>
          <p:cNvSpPr/>
          <p:nvPr/>
        </p:nvSpPr>
        <p:spPr>
          <a:xfrm>
            <a:off x="324095" y="3623095"/>
            <a:ext cx="11563106" cy="2916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9597CE-8CB0-410B-A5B3-207335225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30" y="3558565"/>
            <a:ext cx="2796824" cy="3092784"/>
          </a:xfrm>
          <a:prstGeom prst="rect">
            <a:avLst/>
          </a:prstGeom>
        </p:spPr>
      </p:pic>
      <p:pic>
        <p:nvPicPr>
          <p:cNvPr id="13" name="Picture 12" descr="A person wearing a costume&#10;&#10;Description automatically generated">
            <a:extLst>
              <a:ext uri="{FF2B5EF4-FFF2-40B4-BE49-F238E27FC236}">
                <a16:creationId xmlns:a16="http://schemas.microsoft.com/office/drawing/2014/main" id="{263D315F-7432-42D8-8F3C-785CDD7A5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177" y="3648785"/>
            <a:ext cx="1646064" cy="2944468"/>
          </a:xfrm>
          <a:prstGeom prst="rect">
            <a:avLst/>
          </a:prstGeom>
        </p:spPr>
      </p:pic>
      <p:pic>
        <p:nvPicPr>
          <p:cNvPr id="15" name="Picture 14">
            <a:extLst>
              <a:ext uri="{FF2B5EF4-FFF2-40B4-BE49-F238E27FC236}">
                <a16:creationId xmlns:a16="http://schemas.microsoft.com/office/drawing/2014/main" id="{DD8657B0-C67C-4712-8F57-23EAA127F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671" y="3630890"/>
            <a:ext cx="1943942" cy="2944641"/>
          </a:xfrm>
          <a:prstGeom prst="rect">
            <a:avLst/>
          </a:prstGeom>
        </p:spPr>
      </p:pic>
      <p:pic>
        <p:nvPicPr>
          <p:cNvPr id="17" name="Picture 16">
            <a:extLst>
              <a:ext uri="{FF2B5EF4-FFF2-40B4-BE49-F238E27FC236}">
                <a16:creationId xmlns:a16="http://schemas.microsoft.com/office/drawing/2014/main" id="{EF9E5C8C-8C88-4731-9052-16C88CFA9C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707" y="3652400"/>
            <a:ext cx="1752429" cy="2916187"/>
          </a:xfrm>
          <a:prstGeom prst="rect">
            <a:avLst/>
          </a:prstGeom>
        </p:spPr>
      </p:pic>
      <p:pic>
        <p:nvPicPr>
          <p:cNvPr id="19" name="Picture 18">
            <a:extLst>
              <a:ext uri="{FF2B5EF4-FFF2-40B4-BE49-F238E27FC236}">
                <a16:creationId xmlns:a16="http://schemas.microsoft.com/office/drawing/2014/main" id="{1637E30E-7ABC-4174-947C-28AFDDB652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3540" y="3622360"/>
            <a:ext cx="1576878" cy="2935776"/>
          </a:xfrm>
          <a:prstGeom prst="rect">
            <a:avLst/>
          </a:prstGeom>
        </p:spPr>
      </p:pic>
      <p:pic>
        <p:nvPicPr>
          <p:cNvPr id="21" name="Picture 20" descr="A person wearing a costume&#10;&#10;Description automatically generated">
            <a:extLst>
              <a:ext uri="{FF2B5EF4-FFF2-40B4-BE49-F238E27FC236}">
                <a16:creationId xmlns:a16="http://schemas.microsoft.com/office/drawing/2014/main" id="{873ABA59-2460-4195-947C-A7F171EACC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642" y="3616460"/>
            <a:ext cx="1723320" cy="2958139"/>
          </a:xfrm>
          <a:prstGeom prst="rect">
            <a:avLst/>
          </a:prstGeom>
        </p:spPr>
      </p:pic>
    </p:spTree>
    <p:extLst>
      <p:ext uri="{BB962C8B-B14F-4D97-AF65-F5344CB8AC3E}">
        <p14:creationId xmlns:p14="http://schemas.microsoft.com/office/powerpoint/2010/main" val="10146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
                                            <p:bg/>
                                          </p:spTgt>
                                        </p:tgtEl>
                                        <p:attrNameLst>
                                          <p:attrName>style.visibility</p:attrName>
                                        </p:attrNameLst>
                                      </p:cBhvr>
                                      <p:to>
                                        <p:strVal val="visible"/>
                                      </p:to>
                                    </p:set>
                                    <p:anim calcmode="lin" valueType="num">
                                      <p:cBhvr additive="base">
                                        <p:cTn id="12" dur="500" fill="hold"/>
                                        <p:tgtEl>
                                          <p:spTgt spid="14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4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
                                            <p:txEl>
                                              <p:pRg st="0" end="0"/>
                                            </p:txEl>
                                          </p:spTgt>
                                        </p:tgtEl>
                                        <p:attrNameLst>
                                          <p:attrName>style.visibility</p:attrName>
                                        </p:attrNameLst>
                                      </p:cBhvr>
                                      <p:to>
                                        <p:strVal val="visible"/>
                                      </p:to>
                                    </p:set>
                                    <p:anim calcmode="lin" valueType="num">
                                      <p:cBhvr additive="base">
                                        <p:cTn id="18"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
                                            <p:txEl>
                                              <p:pRg st="1" end="1"/>
                                            </p:txEl>
                                          </p:spTgt>
                                        </p:tgtEl>
                                        <p:attrNameLst>
                                          <p:attrName>style.visibility</p:attrName>
                                        </p:attrNameLst>
                                      </p:cBhvr>
                                      <p:to>
                                        <p:strVal val="visible"/>
                                      </p:to>
                                    </p:set>
                                    <p:anim calcmode="lin" valueType="num">
                                      <p:cBhvr additive="base">
                                        <p:cTn id="24"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
                                            <p:txEl>
                                              <p:pRg st="2" end="2"/>
                                            </p:txEl>
                                          </p:spTgt>
                                        </p:tgtEl>
                                        <p:attrNameLst>
                                          <p:attrName>style.visibility</p:attrName>
                                        </p:attrNameLst>
                                      </p:cBhvr>
                                      <p:to>
                                        <p:strVal val="visible"/>
                                      </p:to>
                                    </p:set>
                                    <p:anim calcmode="lin" valueType="num">
                                      <p:cBhvr additive="base">
                                        <p:cTn id="30"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6"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500"/>
                                        <p:tgtEl>
                                          <p:spTgt spid="21"/>
                                        </p:tgtEl>
                                      </p:cBhvr>
                                    </p:animEffect>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par>
                          <p:cTn id="51" fill="hold">
                            <p:stCondLst>
                              <p:cond delay="2500"/>
                            </p:stCondLst>
                            <p:childTnLst>
                              <p:par>
                                <p:cTn id="52" presetID="14" presetClass="entr" presetSubtype="1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1000"/>
                                        <p:tgtEl>
                                          <p:spTgt spid="13"/>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4000"/>
                            </p:stCondLst>
                            <p:childTnLst>
                              <p:par>
                                <p:cTn id="62" presetID="22" presetClass="entr" presetSubtype="4"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44" grpId="0" uiExpand="1" build="p"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3" descr="A picture containing sky&#10;&#10;Description automatically generated">
            <a:extLst>
              <a:ext uri="{FF2B5EF4-FFF2-40B4-BE49-F238E27FC236}">
                <a16:creationId xmlns:a16="http://schemas.microsoft.com/office/drawing/2014/main" id="{B87867D8-62CA-4653-9EA3-FE2CEF779B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2" r="122"/>
          <a:stretch>
            <a:fillRect/>
          </a:stretch>
        </p:blipFill>
        <p:spPr>
          <a:xfrm>
            <a:off x="0" y="0"/>
            <a:ext cx="12192000" cy="6858000"/>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476183" y="563231"/>
            <a:ext cx="11239633" cy="830997"/>
          </a:xfrm>
          <a:prstGeom prst="rect">
            <a:avLst/>
          </a:prstGeom>
          <a:noFill/>
        </p:spPr>
        <p:txBody>
          <a:bodyPr wrap="square" rtlCol="0">
            <a:spAutoFit/>
          </a:bodyPr>
          <a:lstStyle/>
          <a:p>
            <a:pPr algn="ctr"/>
            <a:r>
              <a:rPr lang="en-IN" sz="4800" b="1" dirty="0">
                <a:ln w="12700">
                  <a:solidFill>
                    <a:schemeClr val="tx1"/>
                  </a:solidFill>
                </a:ln>
                <a:solidFill>
                  <a:schemeClr val="bg1"/>
                </a:solidFill>
                <a:latin typeface="Comic Book" panose="02000500000000000000" pitchFamily="2" charset="0"/>
              </a:rPr>
              <a:t>Representation</a:t>
            </a:r>
          </a:p>
        </p:txBody>
      </p:sp>
      <p:sp>
        <p:nvSpPr>
          <p:cNvPr id="35" name="Rectangle 1">
            <a:extLst>
              <a:ext uri="{FF2B5EF4-FFF2-40B4-BE49-F238E27FC236}">
                <a16:creationId xmlns:a16="http://schemas.microsoft.com/office/drawing/2014/main" id="{2173C1AA-EBDE-4D97-B720-458AA6BBAC4F}"/>
              </a:ext>
            </a:extLst>
          </p:cNvPr>
          <p:cNvSpPr/>
          <p:nvPr/>
        </p:nvSpPr>
        <p:spPr>
          <a:xfrm>
            <a:off x="397376" y="1324147"/>
            <a:ext cx="10750483" cy="5234699"/>
          </a:xfrm>
          <a:custGeom>
            <a:avLst/>
            <a:gdLst>
              <a:gd name="connsiteX0" fmla="*/ 0 w 4508500"/>
              <a:gd name="connsiteY0" fmla="*/ 0 h 3149600"/>
              <a:gd name="connsiteX1" fmla="*/ 4508500 w 4508500"/>
              <a:gd name="connsiteY1" fmla="*/ 0 h 3149600"/>
              <a:gd name="connsiteX2" fmla="*/ 4508500 w 4508500"/>
              <a:gd name="connsiteY2" fmla="*/ 3149600 h 3149600"/>
              <a:gd name="connsiteX3" fmla="*/ 0 w 4508500"/>
              <a:gd name="connsiteY3" fmla="*/ 3149600 h 3149600"/>
              <a:gd name="connsiteX4" fmla="*/ 0 w 4508500"/>
              <a:gd name="connsiteY4" fmla="*/ 0 h 3149600"/>
              <a:gd name="connsiteX0" fmla="*/ 0 w 5067300"/>
              <a:gd name="connsiteY0" fmla="*/ 0 h 3175000"/>
              <a:gd name="connsiteX1" fmla="*/ 5067300 w 5067300"/>
              <a:gd name="connsiteY1" fmla="*/ 25400 h 3175000"/>
              <a:gd name="connsiteX2" fmla="*/ 5067300 w 5067300"/>
              <a:gd name="connsiteY2" fmla="*/ 3175000 h 3175000"/>
              <a:gd name="connsiteX3" fmla="*/ 558800 w 5067300"/>
              <a:gd name="connsiteY3" fmla="*/ 3175000 h 3175000"/>
              <a:gd name="connsiteX4" fmla="*/ 0 w 5067300"/>
              <a:gd name="connsiteY4" fmla="*/ 0 h 3175000"/>
              <a:gd name="connsiteX0" fmla="*/ 0 w 5600700"/>
              <a:gd name="connsiteY0" fmla="*/ 0 h 3187700"/>
              <a:gd name="connsiteX1" fmla="*/ 5067300 w 5600700"/>
              <a:gd name="connsiteY1" fmla="*/ 25400 h 3187700"/>
              <a:gd name="connsiteX2" fmla="*/ 5600700 w 5600700"/>
              <a:gd name="connsiteY2" fmla="*/ 3187700 h 3187700"/>
              <a:gd name="connsiteX3" fmla="*/ 558800 w 5600700"/>
              <a:gd name="connsiteY3" fmla="*/ 3175000 h 3187700"/>
              <a:gd name="connsiteX4" fmla="*/ 0 w 5600700"/>
              <a:gd name="connsiteY4" fmla="*/ 0 h 3187700"/>
              <a:gd name="connsiteX0" fmla="*/ 0 w 5239003"/>
              <a:gd name="connsiteY0" fmla="*/ 0 h 3170571"/>
              <a:gd name="connsiteX1" fmla="*/ 4705603 w 5239003"/>
              <a:gd name="connsiteY1" fmla="*/ 8271 h 3170571"/>
              <a:gd name="connsiteX2" fmla="*/ 5239003 w 5239003"/>
              <a:gd name="connsiteY2" fmla="*/ 3170571 h 3170571"/>
              <a:gd name="connsiteX3" fmla="*/ 197103 w 5239003"/>
              <a:gd name="connsiteY3" fmla="*/ 3157871 h 3170571"/>
              <a:gd name="connsiteX4" fmla="*/ 0 w 5239003"/>
              <a:gd name="connsiteY4" fmla="*/ 0 h 317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003" h="3170571">
                <a:moveTo>
                  <a:pt x="0" y="0"/>
                </a:moveTo>
                <a:lnTo>
                  <a:pt x="4705603" y="8271"/>
                </a:lnTo>
                <a:lnTo>
                  <a:pt x="5239003" y="3170571"/>
                </a:lnTo>
                <a:lnTo>
                  <a:pt x="197103" y="3157871"/>
                </a:lnTo>
                <a:lnTo>
                  <a:pt x="0"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TextBox 143">
            <a:extLst>
              <a:ext uri="{FF2B5EF4-FFF2-40B4-BE49-F238E27FC236}">
                <a16:creationId xmlns:a16="http://schemas.microsoft.com/office/drawing/2014/main" id="{DD26C846-13BA-468F-978D-D497F3D67688}"/>
              </a:ext>
            </a:extLst>
          </p:cNvPr>
          <p:cNvSpPr txBox="1"/>
          <p:nvPr/>
        </p:nvSpPr>
        <p:spPr>
          <a:xfrm>
            <a:off x="752832" y="1310008"/>
            <a:ext cx="9667108" cy="5262979"/>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Comic Book" panose="02000500000000000000" pitchFamily="2" charset="0"/>
              </a:rPr>
              <a:t>Representation is the way a particular group of people are shown in media such as books, television and films </a:t>
            </a:r>
          </a:p>
          <a:p>
            <a:pPr marL="285750" indent="-285750">
              <a:buFont typeface="Arial" panose="020B0604020202020204" pitchFamily="34" charset="0"/>
              <a:buChar char="•"/>
            </a:pPr>
            <a:r>
              <a:rPr lang="en-IN" sz="2400" dirty="0">
                <a:latin typeface="Comic Book" panose="02000500000000000000" pitchFamily="2" charset="0"/>
              </a:rPr>
              <a:t>Characters with disabilities or long-term health conditions are representation for people who have disabilities</a:t>
            </a:r>
          </a:p>
          <a:p>
            <a:pPr marL="285750" indent="-285750">
              <a:buFont typeface="Arial" panose="020B0604020202020204" pitchFamily="34" charset="0"/>
              <a:buChar char="•"/>
            </a:pPr>
            <a:r>
              <a:rPr lang="en-IN" sz="2400" dirty="0">
                <a:latin typeface="Comic Book" panose="02000500000000000000" pitchFamily="2" charset="0"/>
              </a:rPr>
              <a:t>Good representation is important because it can influence how people think about disability. It also educates people who don’t have disabilities on what it is like to have that disability </a:t>
            </a:r>
          </a:p>
          <a:p>
            <a:pPr marL="285750" indent="-285750">
              <a:buFont typeface="Arial" panose="020B0604020202020204" pitchFamily="34" charset="0"/>
              <a:buChar char="•"/>
            </a:pPr>
            <a:r>
              <a:rPr lang="en-IN" sz="2400" dirty="0">
                <a:latin typeface="Comic Book" panose="02000500000000000000" pitchFamily="2" charset="0"/>
              </a:rPr>
              <a:t>It is also important because it lets people with health conditions see someone like them in their favourite tv show, book or movie </a:t>
            </a:r>
          </a:p>
          <a:p>
            <a:pPr marL="285750" indent="-285750">
              <a:buFont typeface="Arial" panose="020B0604020202020204" pitchFamily="34" charset="0"/>
              <a:buChar char="•"/>
            </a:pPr>
            <a:r>
              <a:rPr lang="en-IN" sz="2400" dirty="0">
                <a:latin typeface="Comic Book" panose="02000500000000000000" pitchFamily="2" charset="0"/>
              </a:rPr>
              <a:t>Good representation matters because it shows people that disability is not a bad thing and should not hold people back!</a:t>
            </a:r>
          </a:p>
        </p:txBody>
      </p:sp>
      <p:grpSp>
        <p:nvGrpSpPr>
          <p:cNvPr id="16" name="Group 15">
            <a:extLst>
              <a:ext uri="{FF2B5EF4-FFF2-40B4-BE49-F238E27FC236}">
                <a16:creationId xmlns:a16="http://schemas.microsoft.com/office/drawing/2014/main" id="{CD06E19F-25BF-4BBB-94D1-3BF0703B8D80}"/>
              </a:ext>
            </a:extLst>
          </p:cNvPr>
          <p:cNvGrpSpPr/>
          <p:nvPr/>
        </p:nvGrpSpPr>
        <p:grpSpPr>
          <a:xfrm>
            <a:off x="10099498" y="298762"/>
            <a:ext cx="1851949" cy="2091007"/>
            <a:chOff x="9155112" y="7802106"/>
            <a:chExt cx="1341438" cy="1490665"/>
          </a:xfrm>
        </p:grpSpPr>
        <p:sp>
          <p:nvSpPr>
            <p:cNvPr id="18" name="Freeform 9">
              <a:extLst>
                <a:ext uri="{FF2B5EF4-FFF2-40B4-BE49-F238E27FC236}">
                  <a16:creationId xmlns:a16="http://schemas.microsoft.com/office/drawing/2014/main" id="{31A10F8F-77BE-4F3E-80B4-79063129A0BE}"/>
                </a:ext>
              </a:extLst>
            </p:cNvPr>
            <p:cNvSpPr>
              <a:spLocks/>
            </p:cNvSpPr>
            <p:nvPr/>
          </p:nvSpPr>
          <p:spPr bwMode="auto">
            <a:xfrm>
              <a:off x="9228137" y="7868783"/>
              <a:ext cx="1035050" cy="1423988"/>
            </a:xfrm>
            <a:custGeom>
              <a:avLst/>
              <a:gdLst>
                <a:gd name="T0" fmla="*/ 444 w 444"/>
                <a:gd name="T1" fmla="*/ 222 h 609"/>
                <a:gd name="T2" fmla="*/ 222 w 444"/>
                <a:gd name="T3" fmla="*/ 0 h 609"/>
                <a:gd name="T4" fmla="*/ 0 w 444"/>
                <a:gd name="T5" fmla="*/ 222 h 609"/>
                <a:gd name="T6" fmla="*/ 220 w 444"/>
                <a:gd name="T7" fmla="*/ 444 h 609"/>
                <a:gd name="T8" fmla="*/ 303 w 444"/>
                <a:gd name="T9" fmla="*/ 427 h 609"/>
                <a:gd name="T10" fmla="*/ 303 w 444"/>
                <a:gd name="T11" fmla="*/ 427 h 609"/>
                <a:gd name="T12" fmla="*/ 305 w 444"/>
                <a:gd name="T13" fmla="*/ 550 h 609"/>
                <a:gd name="T14" fmla="*/ 361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5"/>
                    <a:pt x="97" y="444"/>
                    <a:pt x="220" y="444"/>
                  </a:cubicBezTo>
                  <a:cubicBezTo>
                    <a:pt x="250" y="444"/>
                    <a:pt x="279" y="438"/>
                    <a:pt x="303" y="427"/>
                  </a:cubicBezTo>
                  <a:cubicBezTo>
                    <a:pt x="303" y="427"/>
                    <a:pt x="303" y="427"/>
                    <a:pt x="303" y="427"/>
                  </a:cubicBezTo>
                  <a:cubicBezTo>
                    <a:pt x="303" y="427"/>
                    <a:pt x="343" y="491"/>
                    <a:pt x="305" y="550"/>
                  </a:cubicBezTo>
                  <a:cubicBezTo>
                    <a:pt x="268" y="609"/>
                    <a:pt x="396" y="462"/>
                    <a:pt x="361" y="395"/>
                  </a:cubicBezTo>
                  <a:cubicBezTo>
                    <a:pt x="361" y="395"/>
                    <a:pt x="361" y="395"/>
                    <a:pt x="361" y="395"/>
                  </a:cubicBezTo>
                  <a:cubicBezTo>
                    <a:pt x="412" y="354"/>
                    <a:pt x="444" y="292"/>
                    <a:pt x="444"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0">
              <a:extLst>
                <a:ext uri="{FF2B5EF4-FFF2-40B4-BE49-F238E27FC236}">
                  <a16:creationId xmlns:a16="http://schemas.microsoft.com/office/drawing/2014/main" id="{F9F34C73-7393-43C9-BA74-EBECDD0B5457}"/>
                </a:ext>
              </a:extLst>
            </p:cNvPr>
            <p:cNvSpPr>
              <a:spLocks/>
            </p:cNvSpPr>
            <p:nvPr/>
          </p:nvSpPr>
          <p:spPr bwMode="auto">
            <a:xfrm>
              <a:off x="9194799" y="7802106"/>
              <a:ext cx="1035050" cy="1425575"/>
            </a:xfrm>
            <a:custGeom>
              <a:avLst/>
              <a:gdLst>
                <a:gd name="T0" fmla="*/ 444 w 444"/>
                <a:gd name="T1" fmla="*/ 222 h 609"/>
                <a:gd name="T2" fmla="*/ 222 w 444"/>
                <a:gd name="T3" fmla="*/ 0 h 609"/>
                <a:gd name="T4" fmla="*/ 0 w 444"/>
                <a:gd name="T5" fmla="*/ 222 h 609"/>
                <a:gd name="T6" fmla="*/ 218 w 444"/>
                <a:gd name="T7" fmla="*/ 444 h 609"/>
                <a:gd name="T8" fmla="*/ 299 w 444"/>
                <a:gd name="T9" fmla="*/ 427 h 609"/>
                <a:gd name="T10" fmla="*/ 299 w 444"/>
                <a:gd name="T11" fmla="*/ 427 h 609"/>
                <a:gd name="T12" fmla="*/ 303 w 444"/>
                <a:gd name="T13" fmla="*/ 550 h 609"/>
                <a:gd name="T14" fmla="*/ 360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4"/>
                    <a:pt x="95" y="444"/>
                    <a:pt x="218" y="444"/>
                  </a:cubicBezTo>
                  <a:cubicBezTo>
                    <a:pt x="248" y="444"/>
                    <a:pt x="275" y="438"/>
                    <a:pt x="299" y="427"/>
                  </a:cubicBezTo>
                  <a:cubicBezTo>
                    <a:pt x="299" y="427"/>
                    <a:pt x="299" y="427"/>
                    <a:pt x="299" y="427"/>
                  </a:cubicBezTo>
                  <a:cubicBezTo>
                    <a:pt x="299" y="427"/>
                    <a:pt x="341" y="491"/>
                    <a:pt x="303" y="550"/>
                  </a:cubicBezTo>
                  <a:cubicBezTo>
                    <a:pt x="266" y="609"/>
                    <a:pt x="395" y="462"/>
                    <a:pt x="360" y="395"/>
                  </a:cubicBezTo>
                  <a:cubicBezTo>
                    <a:pt x="360" y="395"/>
                    <a:pt x="361" y="395"/>
                    <a:pt x="361" y="395"/>
                  </a:cubicBezTo>
                  <a:cubicBezTo>
                    <a:pt x="411" y="354"/>
                    <a:pt x="444" y="292"/>
                    <a:pt x="444" y="222"/>
                  </a:cubicBezTo>
                  <a:close/>
                </a:path>
              </a:pathLst>
            </a:custGeom>
            <a:solidFill>
              <a:srgbClr val="FFFF1D"/>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30">
              <a:extLst>
                <a:ext uri="{FF2B5EF4-FFF2-40B4-BE49-F238E27FC236}">
                  <a16:creationId xmlns:a16="http://schemas.microsoft.com/office/drawing/2014/main" id="{698B59AF-3229-44FF-A60A-BBA259B21396}"/>
                </a:ext>
              </a:extLst>
            </p:cNvPr>
            <p:cNvSpPr>
              <a:spLocks/>
            </p:cNvSpPr>
            <p:nvPr/>
          </p:nvSpPr>
          <p:spPr bwMode="auto">
            <a:xfrm>
              <a:off x="9498012" y="8038646"/>
              <a:ext cx="368300" cy="598488"/>
            </a:xfrm>
            <a:custGeom>
              <a:avLst/>
              <a:gdLst>
                <a:gd name="T0" fmla="*/ 39 w 158"/>
                <a:gd name="T1" fmla="*/ 17 h 256"/>
                <a:gd name="T2" fmla="*/ 158 w 158"/>
                <a:gd name="T3" fmla="*/ 0 h 256"/>
                <a:gd name="T4" fmla="*/ 152 w 158"/>
                <a:gd name="T5" fmla="*/ 74 h 256"/>
                <a:gd name="T6" fmla="*/ 146 w 158"/>
                <a:gd name="T7" fmla="*/ 74 h 256"/>
                <a:gd name="T8" fmla="*/ 96 w 158"/>
                <a:gd name="T9" fmla="*/ 80 h 256"/>
                <a:gd name="T10" fmla="*/ 93 w 158"/>
                <a:gd name="T11" fmla="*/ 92 h 256"/>
                <a:gd name="T12" fmla="*/ 92 w 158"/>
                <a:gd name="T13" fmla="*/ 97 h 256"/>
                <a:gd name="T14" fmla="*/ 140 w 158"/>
                <a:gd name="T15" fmla="*/ 87 h 256"/>
                <a:gd name="T16" fmla="*/ 136 w 158"/>
                <a:gd name="T17" fmla="*/ 147 h 256"/>
                <a:gd name="T18" fmla="*/ 130 w 158"/>
                <a:gd name="T19" fmla="*/ 148 h 256"/>
                <a:gd name="T20" fmla="*/ 80 w 158"/>
                <a:gd name="T21" fmla="*/ 157 h 256"/>
                <a:gd name="T22" fmla="*/ 79 w 158"/>
                <a:gd name="T23" fmla="*/ 164 h 256"/>
                <a:gd name="T24" fmla="*/ 79 w 158"/>
                <a:gd name="T25" fmla="*/ 165 h 256"/>
                <a:gd name="T26" fmla="*/ 135 w 158"/>
                <a:gd name="T27" fmla="*/ 157 h 256"/>
                <a:gd name="T28" fmla="*/ 130 w 158"/>
                <a:gd name="T29" fmla="*/ 231 h 256"/>
                <a:gd name="T30" fmla="*/ 123 w 158"/>
                <a:gd name="T31" fmla="*/ 232 h 256"/>
                <a:gd name="T32" fmla="*/ 12 w 158"/>
                <a:gd name="T33" fmla="*/ 253 h 256"/>
                <a:gd name="T34" fmla="*/ 0 w 158"/>
                <a:gd name="T35" fmla="*/ 256 h 256"/>
                <a:gd name="T36" fmla="*/ 39 w 158"/>
                <a:gd name="T37" fmla="*/ 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56">
                  <a:moveTo>
                    <a:pt x="39" y="17"/>
                  </a:moveTo>
                  <a:cubicBezTo>
                    <a:pt x="158" y="0"/>
                    <a:pt x="158" y="0"/>
                    <a:pt x="158" y="0"/>
                  </a:cubicBezTo>
                  <a:cubicBezTo>
                    <a:pt x="152" y="74"/>
                    <a:pt x="152" y="74"/>
                    <a:pt x="152" y="74"/>
                  </a:cubicBezTo>
                  <a:cubicBezTo>
                    <a:pt x="146" y="74"/>
                    <a:pt x="146" y="74"/>
                    <a:pt x="146" y="74"/>
                  </a:cubicBezTo>
                  <a:cubicBezTo>
                    <a:pt x="128" y="76"/>
                    <a:pt x="111" y="78"/>
                    <a:pt x="96" y="80"/>
                  </a:cubicBezTo>
                  <a:cubicBezTo>
                    <a:pt x="95" y="84"/>
                    <a:pt x="94" y="88"/>
                    <a:pt x="93" y="92"/>
                  </a:cubicBezTo>
                  <a:cubicBezTo>
                    <a:pt x="92" y="97"/>
                    <a:pt x="92" y="97"/>
                    <a:pt x="92" y="97"/>
                  </a:cubicBezTo>
                  <a:cubicBezTo>
                    <a:pt x="140" y="87"/>
                    <a:pt x="140" y="87"/>
                    <a:pt x="140" y="87"/>
                  </a:cubicBezTo>
                  <a:cubicBezTo>
                    <a:pt x="136" y="147"/>
                    <a:pt x="136" y="147"/>
                    <a:pt x="136" y="147"/>
                  </a:cubicBezTo>
                  <a:cubicBezTo>
                    <a:pt x="130" y="148"/>
                    <a:pt x="130" y="148"/>
                    <a:pt x="130" y="148"/>
                  </a:cubicBezTo>
                  <a:cubicBezTo>
                    <a:pt x="109" y="151"/>
                    <a:pt x="93" y="154"/>
                    <a:pt x="80" y="157"/>
                  </a:cubicBezTo>
                  <a:cubicBezTo>
                    <a:pt x="80" y="160"/>
                    <a:pt x="79" y="162"/>
                    <a:pt x="79" y="164"/>
                  </a:cubicBezTo>
                  <a:cubicBezTo>
                    <a:pt x="79" y="165"/>
                    <a:pt x="79" y="165"/>
                    <a:pt x="79" y="165"/>
                  </a:cubicBezTo>
                  <a:cubicBezTo>
                    <a:pt x="135" y="157"/>
                    <a:pt x="135" y="157"/>
                    <a:pt x="135" y="157"/>
                  </a:cubicBezTo>
                  <a:cubicBezTo>
                    <a:pt x="130" y="231"/>
                    <a:pt x="130" y="231"/>
                    <a:pt x="130" y="231"/>
                  </a:cubicBezTo>
                  <a:cubicBezTo>
                    <a:pt x="123" y="232"/>
                    <a:pt x="123" y="232"/>
                    <a:pt x="123" y="232"/>
                  </a:cubicBezTo>
                  <a:cubicBezTo>
                    <a:pt x="94" y="234"/>
                    <a:pt x="56" y="241"/>
                    <a:pt x="12" y="253"/>
                  </a:cubicBezTo>
                  <a:cubicBezTo>
                    <a:pt x="0" y="256"/>
                    <a:pt x="0" y="256"/>
                    <a:pt x="0" y="256"/>
                  </a:cubicBezTo>
                  <a:lnTo>
                    <a:pt x="39"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1">
              <a:extLst>
                <a:ext uri="{FF2B5EF4-FFF2-40B4-BE49-F238E27FC236}">
                  <a16:creationId xmlns:a16="http://schemas.microsoft.com/office/drawing/2014/main" id="{E50FC18C-AE8E-47D9-95A6-58C0B418CAFD}"/>
                </a:ext>
              </a:extLst>
            </p:cNvPr>
            <p:cNvSpPr>
              <a:spLocks noEditPoints="1"/>
            </p:cNvSpPr>
            <p:nvPr/>
          </p:nvSpPr>
          <p:spPr bwMode="auto">
            <a:xfrm>
              <a:off x="9474200" y="8016421"/>
              <a:ext cx="411163" cy="647700"/>
            </a:xfrm>
            <a:custGeom>
              <a:avLst/>
              <a:gdLst>
                <a:gd name="T0" fmla="*/ 159 w 176"/>
                <a:gd name="T1" fmla="*/ 19 h 277"/>
                <a:gd name="T2" fmla="*/ 155 w 176"/>
                <a:gd name="T3" fmla="*/ 76 h 277"/>
                <a:gd name="T4" fmla="*/ 99 w 176"/>
                <a:gd name="T5" fmla="*/ 83 h 277"/>
                <a:gd name="T6" fmla="*/ 95 w 176"/>
                <a:gd name="T7" fmla="*/ 101 h 277"/>
                <a:gd name="T8" fmla="*/ 92 w 176"/>
                <a:gd name="T9" fmla="*/ 118 h 277"/>
                <a:gd name="T10" fmla="*/ 141 w 176"/>
                <a:gd name="T11" fmla="*/ 107 h 277"/>
                <a:gd name="T12" fmla="*/ 138 w 176"/>
                <a:gd name="T13" fmla="*/ 150 h 277"/>
                <a:gd name="T14" fmla="*/ 83 w 176"/>
                <a:gd name="T15" fmla="*/ 161 h 277"/>
                <a:gd name="T16" fmla="*/ 81 w 176"/>
                <a:gd name="T17" fmla="*/ 173 h 277"/>
                <a:gd name="T18" fmla="*/ 79 w 176"/>
                <a:gd name="T19" fmla="*/ 185 h 277"/>
                <a:gd name="T20" fmla="*/ 136 w 176"/>
                <a:gd name="T21" fmla="*/ 177 h 277"/>
                <a:gd name="T22" fmla="*/ 132 w 176"/>
                <a:gd name="T23" fmla="*/ 234 h 277"/>
                <a:gd name="T24" fmla="*/ 20 w 176"/>
                <a:gd name="T25" fmla="*/ 255 h 277"/>
                <a:gd name="T26" fmla="*/ 56 w 176"/>
                <a:gd name="T27" fmla="*/ 34 h 277"/>
                <a:gd name="T28" fmla="*/ 159 w 176"/>
                <a:gd name="T29" fmla="*/ 19 h 277"/>
                <a:gd name="T30" fmla="*/ 176 w 176"/>
                <a:gd name="T31" fmla="*/ 0 h 277"/>
                <a:gd name="T32" fmla="*/ 157 w 176"/>
                <a:gd name="T33" fmla="*/ 3 h 277"/>
                <a:gd name="T34" fmla="*/ 54 w 176"/>
                <a:gd name="T35" fmla="*/ 18 h 277"/>
                <a:gd name="T36" fmla="*/ 42 w 176"/>
                <a:gd name="T37" fmla="*/ 20 h 277"/>
                <a:gd name="T38" fmla="*/ 41 w 176"/>
                <a:gd name="T39" fmla="*/ 32 h 277"/>
                <a:gd name="T40" fmla="*/ 4 w 176"/>
                <a:gd name="T41" fmla="*/ 253 h 277"/>
                <a:gd name="T42" fmla="*/ 0 w 176"/>
                <a:gd name="T43" fmla="*/ 277 h 277"/>
                <a:gd name="T44" fmla="*/ 24 w 176"/>
                <a:gd name="T45" fmla="*/ 271 h 277"/>
                <a:gd name="T46" fmla="*/ 133 w 176"/>
                <a:gd name="T47" fmla="*/ 250 h 277"/>
                <a:gd name="T48" fmla="*/ 147 w 176"/>
                <a:gd name="T49" fmla="*/ 249 h 277"/>
                <a:gd name="T50" fmla="*/ 148 w 176"/>
                <a:gd name="T51" fmla="*/ 235 h 277"/>
                <a:gd name="T52" fmla="*/ 152 w 176"/>
                <a:gd name="T53" fmla="*/ 178 h 277"/>
                <a:gd name="T54" fmla="*/ 153 w 176"/>
                <a:gd name="T55" fmla="*/ 163 h 277"/>
                <a:gd name="T56" fmla="*/ 153 w 176"/>
                <a:gd name="T57" fmla="*/ 163 h 277"/>
                <a:gd name="T58" fmla="*/ 154 w 176"/>
                <a:gd name="T59" fmla="*/ 151 h 277"/>
                <a:gd name="T60" fmla="*/ 157 w 176"/>
                <a:gd name="T61" fmla="*/ 108 h 277"/>
                <a:gd name="T62" fmla="*/ 158 w 176"/>
                <a:gd name="T63" fmla="*/ 92 h 277"/>
                <a:gd name="T64" fmla="*/ 170 w 176"/>
                <a:gd name="T65" fmla="*/ 91 h 277"/>
                <a:gd name="T66" fmla="*/ 171 w 176"/>
                <a:gd name="T67" fmla="*/ 78 h 277"/>
                <a:gd name="T68" fmla="*/ 175 w 176"/>
                <a:gd name="T69" fmla="*/ 20 h 277"/>
                <a:gd name="T70" fmla="*/ 176 w 176"/>
                <a:gd name="T7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77">
                  <a:moveTo>
                    <a:pt x="159" y="19"/>
                  </a:moveTo>
                  <a:cubicBezTo>
                    <a:pt x="155" y="76"/>
                    <a:pt x="155" y="76"/>
                    <a:pt x="155" y="76"/>
                  </a:cubicBezTo>
                  <a:cubicBezTo>
                    <a:pt x="135" y="78"/>
                    <a:pt x="116" y="80"/>
                    <a:pt x="99" y="83"/>
                  </a:cubicBezTo>
                  <a:cubicBezTo>
                    <a:pt x="98" y="89"/>
                    <a:pt x="96" y="95"/>
                    <a:pt x="95" y="101"/>
                  </a:cubicBezTo>
                  <a:cubicBezTo>
                    <a:pt x="92" y="118"/>
                    <a:pt x="92" y="118"/>
                    <a:pt x="92" y="118"/>
                  </a:cubicBezTo>
                  <a:cubicBezTo>
                    <a:pt x="141" y="107"/>
                    <a:pt x="141" y="107"/>
                    <a:pt x="141" y="107"/>
                  </a:cubicBezTo>
                  <a:cubicBezTo>
                    <a:pt x="138" y="150"/>
                    <a:pt x="138" y="150"/>
                    <a:pt x="138" y="150"/>
                  </a:cubicBezTo>
                  <a:cubicBezTo>
                    <a:pt x="115" y="154"/>
                    <a:pt x="97" y="158"/>
                    <a:pt x="83" y="161"/>
                  </a:cubicBezTo>
                  <a:cubicBezTo>
                    <a:pt x="82" y="165"/>
                    <a:pt x="82" y="169"/>
                    <a:pt x="81" y="173"/>
                  </a:cubicBezTo>
                  <a:cubicBezTo>
                    <a:pt x="79" y="185"/>
                    <a:pt x="79" y="185"/>
                    <a:pt x="79" y="185"/>
                  </a:cubicBezTo>
                  <a:cubicBezTo>
                    <a:pt x="136" y="177"/>
                    <a:pt x="136" y="177"/>
                    <a:pt x="136" y="177"/>
                  </a:cubicBezTo>
                  <a:cubicBezTo>
                    <a:pt x="132" y="234"/>
                    <a:pt x="132" y="234"/>
                    <a:pt x="132" y="234"/>
                  </a:cubicBezTo>
                  <a:cubicBezTo>
                    <a:pt x="103" y="236"/>
                    <a:pt x="65" y="244"/>
                    <a:pt x="20" y="255"/>
                  </a:cubicBezTo>
                  <a:cubicBezTo>
                    <a:pt x="56" y="34"/>
                    <a:pt x="56" y="34"/>
                    <a:pt x="56" y="34"/>
                  </a:cubicBezTo>
                  <a:cubicBezTo>
                    <a:pt x="159" y="19"/>
                    <a:pt x="159" y="19"/>
                    <a:pt x="159" y="19"/>
                  </a:cubicBezTo>
                  <a:moveTo>
                    <a:pt x="176" y="0"/>
                  </a:moveTo>
                  <a:cubicBezTo>
                    <a:pt x="157" y="3"/>
                    <a:pt x="157" y="3"/>
                    <a:pt x="157" y="3"/>
                  </a:cubicBezTo>
                  <a:cubicBezTo>
                    <a:pt x="54" y="18"/>
                    <a:pt x="54" y="18"/>
                    <a:pt x="54" y="18"/>
                  </a:cubicBezTo>
                  <a:cubicBezTo>
                    <a:pt x="42" y="20"/>
                    <a:pt x="42" y="20"/>
                    <a:pt x="42" y="20"/>
                  </a:cubicBezTo>
                  <a:cubicBezTo>
                    <a:pt x="41" y="32"/>
                    <a:pt x="41" y="32"/>
                    <a:pt x="41" y="32"/>
                  </a:cubicBezTo>
                  <a:cubicBezTo>
                    <a:pt x="4" y="253"/>
                    <a:pt x="4" y="253"/>
                    <a:pt x="4" y="253"/>
                  </a:cubicBezTo>
                  <a:cubicBezTo>
                    <a:pt x="0" y="277"/>
                    <a:pt x="0" y="277"/>
                    <a:pt x="0" y="277"/>
                  </a:cubicBezTo>
                  <a:cubicBezTo>
                    <a:pt x="24" y="271"/>
                    <a:pt x="24" y="271"/>
                    <a:pt x="24" y="271"/>
                  </a:cubicBezTo>
                  <a:cubicBezTo>
                    <a:pt x="68" y="259"/>
                    <a:pt x="105" y="252"/>
                    <a:pt x="133" y="250"/>
                  </a:cubicBezTo>
                  <a:cubicBezTo>
                    <a:pt x="147" y="249"/>
                    <a:pt x="147" y="249"/>
                    <a:pt x="147" y="249"/>
                  </a:cubicBezTo>
                  <a:cubicBezTo>
                    <a:pt x="148" y="235"/>
                    <a:pt x="148" y="235"/>
                    <a:pt x="148" y="235"/>
                  </a:cubicBezTo>
                  <a:cubicBezTo>
                    <a:pt x="152" y="178"/>
                    <a:pt x="152" y="178"/>
                    <a:pt x="152" y="178"/>
                  </a:cubicBezTo>
                  <a:cubicBezTo>
                    <a:pt x="153" y="163"/>
                    <a:pt x="153" y="163"/>
                    <a:pt x="153" y="163"/>
                  </a:cubicBezTo>
                  <a:cubicBezTo>
                    <a:pt x="153" y="163"/>
                    <a:pt x="153" y="163"/>
                    <a:pt x="153" y="163"/>
                  </a:cubicBezTo>
                  <a:cubicBezTo>
                    <a:pt x="154" y="151"/>
                    <a:pt x="154" y="151"/>
                    <a:pt x="154" y="151"/>
                  </a:cubicBezTo>
                  <a:cubicBezTo>
                    <a:pt x="157" y="108"/>
                    <a:pt x="157" y="108"/>
                    <a:pt x="157" y="108"/>
                  </a:cubicBezTo>
                  <a:cubicBezTo>
                    <a:pt x="158" y="92"/>
                    <a:pt x="158" y="92"/>
                    <a:pt x="158" y="92"/>
                  </a:cubicBezTo>
                  <a:cubicBezTo>
                    <a:pt x="170" y="91"/>
                    <a:pt x="170" y="91"/>
                    <a:pt x="170" y="91"/>
                  </a:cubicBezTo>
                  <a:cubicBezTo>
                    <a:pt x="171" y="78"/>
                    <a:pt x="171" y="78"/>
                    <a:pt x="171" y="78"/>
                  </a:cubicBezTo>
                  <a:cubicBezTo>
                    <a:pt x="175" y="20"/>
                    <a:pt x="175" y="20"/>
                    <a:pt x="175" y="20"/>
                  </a:cubicBezTo>
                  <a:cubicBezTo>
                    <a:pt x="176" y="0"/>
                    <a:pt x="176" y="0"/>
                    <a:pt x="17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2">
              <a:extLst>
                <a:ext uri="{FF2B5EF4-FFF2-40B4-BE49-F238E27FC236}">
                  <a16:creationId xmlns:a16="http://schemas.microsoft.com/office/drawing/2014/main" id="{9EDC501F-9E78-46DD-B69A-DE9C052FB7E8}"/>
                </a:ext>
              </a:extLst>
            </p:cNvPr>
            <p:cNvSpPr>
              <a:spLocks noEditPoints="1"/>
            </p:cNvSpPr>
            <p:nvPr/>
          </p:nvSpPr>
          <p:spPr bwMode="auto">
            <a:xfrm>
              <a:off x="9780587" y="8052933"/>
              <a:ext cx="374650" cy="592138"/>
            </a:xfrm>
            <a:custGeom>
              <a:avLst/>
              <a:gdLst>
                <a:gd name="T0" fmla="*/ 46 w 161"/>
                <a:gd name="T1" fmla="*/ 253 h 253"/>
                <a:gd name="T2" fmla="*/ 10 w 161"/>
                <a:gd name="T3" fmla="*/ 243 h 253"/>
                <a:gd name="T4" fmla="*/ 4 w 161"/>
                <a:gd name="T5" fmla="*/ 240 h 253"/>
                <a:gd name="T6" fmla="*/ 7 w 161"/>
                <a:gd name="T7" fmla="*/ 233 h 253"/>
                <a:gd name="T8" fmla="*/ 32 w 161"/>
                <a:gd name="T9" fmla="*/ 178 h 253"/>
                <a:gd name="T10" fmla="*/ 34 w 161"/>
                <a:gd name="T11" fmla="*/ 173 h 253"/>
                <a:gd name="T12" fmla="*/ 15 w 161"/>
                <a:gd name="T13" fmla="*/ 168 h 253"/>
                <a:gd name="T14" fmla="*/ 2 w 161"/>
                <a:gd name="T15" fmla="*/ 135 h 253"/>
                <a:gd name="T16" fmla="*/ 48 w 161"/>
                <a:gd name="T17" fmla="*/ 51 h 253"/>
                <a:gd name="T18" fmla="*/ 124 w 161"/>
                <a:gd name="T19" fmla="*/ 0 h 253"/>
                <a:gd name="T20" fmla="*/ 127 w 161"/>
                <a:gd name="T21" fmla="*/ 0 h 253"/>
                <a:gd name="T22" fmla="*/ 161 w 161"/>
                <a:gd name="T23" fmla="*/ 52 h 253"/>
                <a:gd name="T24" fmla="*/ 160 w 161"/>
                <a:gd name="T25" fmla="*/ 77 h 253"/>
                <a:gd name="T26" fmla="*/ 159 w 161"/>
                <a:gd name="T27" fmla="*/ 82 h 253"/>
                <a:gd name="T28" fmla="*/ 155 w 161"/>
                <a:gd name="T29" fmla="*/ 83 h 253"/>
                <a:gd name="T30" fmla="*/ 131 w 161"/>
                <a:gd name="T31" fmla="*/ 92 h 253"/>
                <a:gd name="T32" fmla="*/ 97 w 161"/>
                <a:gd name="T33" fmla="*/ 105 h 253"/>
                <a:gd name="T34" fmla="*/ 97 w 161"/>
                <a:gd name="T35" fmla="*/ 94 h 253"/>
                <a:gd name="T36" fmla="*/ 97 w 161"/>
                <a:gd name="T37" fmla="*/ 87 h 253"/>
                <a:gd name="T38" fmla="*/ 81 w 161"/>
                <a:gd name="T39" fmla="*/ 97 h 253"/>
                <a:gd name="T40" fmla="*/ 76 w 161"/>
                <a:gd name="T41" fmla="*/ 108 h 253"/>
                <a:gd name="T42" fmla="*/ 79 w 161"/>
                <a:gd name="T43" fmla="*/ 109 h 253"/>
                <a:gd name="T44" fmla="*/ 93 w 161"/>
                <a:gd name="T45" fmla="*/ 107 h 253"/>
                <a:gd name="T46" fmla="*/ 118 w 161"/>
                <a:gd name="T47" fmla="*/ 104 h 253"/>
                <a:gd name="T48" fmla="*/ 156 w 161"/>
                <a:gd name="T49" fmla="*/ 128 h 253"/>
                <a:gd name="T50" fmla="*/ 158 w 161"/>
                <a:gd name="T51" fmla="*/ 142 h 253"/>
                <a:gd name="T52" fmla="*/ 142 w 161"/>
                <a:gd name="T53" fmla="*/ 188 h 253"/>
                <a:gd name="T54" fmla="*/ 85 w 161"/>
                <a:gd name="T55" fmla="*/ 241 h 253"/>
                <a:gd name="T56" fmla="*/ 46 w 161"/>
                <a:gd name="T57" fmla="*/ 253 h 253"/>
                <a:gd name="T58" fmla="*/ 43 w 161"/>
                <a:gd name="T59" fmla="*/ 175 h 253"/>
                <a:gd name="T60" fmla="*/ 60 w 161"/>
                <a:gd name="T61" fmla="*/ 180 h 253"/>
                <a:gd name="T62" fmla="*/ 68 w 161"/>
                <a:gd name="T63" fmla="*/ 179 h 253"/>
                <a:gd name="T64" fmla="*/ 84 w 161"/>
                <a:gd name="T65" fmla="*/ 173 h 253"/>
                <a:gd name="T66" fmla="*/ 92 w 161"/>
                <a:gd name="T67" fmla="*/ 167 h 253"/>
                <a:gd name="T68" fmla="*/ 88 w 161"/>
                <a:gd name="T69" fmla="*/ 166 h 253"/>
                <a:gd name="T70" fmla="*/ 64 w 161"/>
                <a:gd name="T71" fmla="*/ 170 h 253"/>
                <a:gd name="T72" fmla="*/ 41 w 161"/>
                <a:gd name="T73" fmla="*/ 173 h 253"/>
                <a:gd name="T74" fmla="*/ 43 w 161"/>
                <a:gd name="T75" fmla="*/ 17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53">
                  <a:moveTo>
                    <a:pt x="46" y="253"/>
                  </a:moveTo>
                  <a:cubicBezTo>
                    <a:pt x="33" y="253"/>
                    <a:pt x="22" y="250"/>
                    <a:pt x="10" y="243"/>
                  </a:cubicBezTo>
                  <a:cubicBezTo>
                    <a:pt x="4" y="240"/>
                    <a:pt x="4" y="240"/>
                    <a:pt x="4" y="240"/>
                  </a:cubicBezTo>
                  <a:cubicBezTo>
                    <a:pt x="7" y="233"/>
                    <a:pt x="7" y="233"/>
                    <a:pt x="7" y="233"/>
                  </a:cubicBezTo>
                  <a:cubicBezTo>
                    <a:pt x="12" y="221"/>
                    <a:pt x="20" y="202"/>
                    <a:pt x="32" y="178"/>
                  </a:cubicBezTo>
                  <a:cubicBezTo>
                    <a:pt x="34" y="173"/>
                    <a:pt x="34" y="173"/>
                    <a:pt x="34" y="173"/>
                  </a:cubicBezTo>
                  <a:cubicBezTo>
                    <a:pt x="26" y="173"/>
                    <a:pt x="20" y="171"/>
                    <a:pt x="15" y="168"/>
                  </a:cubicBezTo>
                  <a:cubicBezTo>
                    <a:pt x="8" y="163"/>
                    <a:pt x="0" y="153"/>
                    <a:pt x="2" y="135"/>
                  </a:cubicBezTo>
                  <a:cubicBezTo>
                    <a:pt x="5" y="110"/>
                    <a:pt x="20" y="83"/>
                    <a:pt x="48" y="51"/>
                  </a:cubicBezTo>
                  <a:cubicBezTo>
                    <a:pt x="77" y="19"/>
                    <a:pt x="102" y="2"/>
                    <a:pt x="124" y="0"/>
                  </a:cubicBezTo>
                  <a:cubicBezTo>
                    <a:pt x="125" y="0"/>
                    <a:pt x="126" y="0"/>
                    <a:pt x="127" y="0"/>
                  </a:cubicBezTo>
                  <a:cubicBezTo>
                    <a:pt x="143" y="0"/>
                    <a:pt x="161" y="9"/>
                    <a:pt x="161" y="52"/>
                  </a:cubicBezTo>
                  <a:cubicBezTo>
                    <a:pt x="161" y="59"/>
                    <a:pt x="161" y="67"/>
                    <a:pt x="160" y="77"/>
                  </a:cubicBezTo>
                  <a:cubicBezTo>
                    <a:pt x="159" y="82"/>
                    <a:pt x="159" y="82"/>
                    <a:pt x="159" y="82"/>
                  </a:cubicBezTo>
                  <a:cubicBezTo>
                    <a:pt x="155" y="83"/>
                    <a:pt x="155" y="83"/>
                    <a:pt x="155" y="83"/>
                  </a:cubicBezTo>
                  <a:cubicBezTo>
                    <a:pt x="148" y="86"/>
                    <a:pt x="140" y="89"/>
                    <a:pt x="131" y="92"/>
                  </a:cubicBezTo>
                  <a:cubicBezTo>
                    <a:pt x="97" y="105"/>
                    <a:pt x="97" y="105"/>
                    <a:pt x="97" y="105"/>
                  </a:cubicBezTo>
                  <a:cubicBezTo>
                    <a:pt x="97" y="94"/>
                    <a:pt x="97" y="94"/>
                    <a:pt x="97" y="94"/>
                  </a:cubicBezTo>
                  <a:cubicBezTo>
                    <a:pt x="97" y="90"/>
                    <a:pt x="97" y="88"/>
                    <a:pt x="97" y="87"/>
                  </a:cubicBezTo>
                  <a:cubicBezTo>
                    <a:pt x="92" y="88"/>
                    <a:pt x="86" y="91"/>
                    <a:pt x="81" y="97"/>
                  </a:cubicBezTo>
                  <a:cubicBezTo>
                    <a:pt x="77" y="101"/>
                    <a:pt x="76" y="105"/>
                    <a:pt x="76" y="108"/>
                  </a:cubicBezTo>
                  <a:cubicBezTo>
                    <a:pt x="76" y="108"/>
                    <a:pt x="78" y="109"/>
                    <a:pt x="79" y="109"/>
                  </a:cubicBezTo>
                  <a:cubicBezTo>
                    <a:pt x="83" y="109"/>
                    <a:pt x="87" y="108"/>
                    <a:pt x="93" y="107"/>
                  </a:cubicBezTo>
                  <a:cubicBezTo>
                    <a:pt x="103" y="105"/>
                    <a:pt x="111" y="104"/>
                    <a:pt x="118" y="104"/>
                  </a:cubicBezTo>
                  <a:cubicBezTo>
                    <a:pt x="145" y="104"/>
                    <a:pt x="154" y="117"/>
                    <a:pt x="156" y="128"/>
                  </a:cubicBezTo>
                  <a:cubicBezTo>
                    <a:pt x="157" y="132"/>
                    <a:pt x="158" y="137"/>
                    <a:pt x="158" y="142"/>
                  </a:cubicBezTo>
                  <a:cubicBezTo>
                    <a:pt x="158" y="156"/>
                    <a:pt x="152" y="172"/>
                    <a:pt x="142" y="188"/>
                  </a:cubicBezTo>
                  <a:cubicBezTo>
                    <a:pt x="128" y="209"/>
                    <a:pt x="109" y="227"/>
                    <a:pt x="85" y="241"/>
                  </a:cubicBezTo>
                  <a:cubicBezTo>
                    <a:pt x="72" y="249"/>
                    <a:pt x="59" y="253"/>
                    <a:pt x="46" y="253"/>
                  </a:cubicBezTo>
                  <a:close/>
                  <a:moveTo>
                    <a:pt x="43" y="175"/>
                  </a:moveTo>
                  <a:cubicBezTo>
                    <a:pt x="49" y="179"/>
                    <a:pt x="54" y="180"/>
                    <a:pt x="60" y="180"/>
                  </a:cubicBezTo>
                  <a:cubicBezTo>
                    <a:pt x="62" y="180"/>
                    <a:pt x="65" y="180"/>
                    <a:pt x="68" y="179"/>
                  </a:cubicBezTo>
                  <a:cubicBezTo>
                    <a:pt x="74" y="178"/>
                    <a:pt x="79" y="175"/>
                    <a:pt x="84" y="173"/>
                  </a:cubicBezTo>
                  <a:cubicBezTo>
                    <a:pt x="90" y="170"/>
                    <a:pt x="91" y="168"/>
                    <a:pt x="92" y="167"/>
                  </a:cubicBezTo>
                  <a:cubicBezTo>
                    <a:pt x="91" y="166"/>
                    <a:pt x="90" y="166"/>
                    <a:pt x="88" y="166"/>
                  </a:cubicBezTo>
                  <a:cubicBezTo>
                    <a:pt x="83" y="166"/>
                    <a:pt x="75" y="167"/>
                    <a:pt x="64" y="170"/>
                  </a:cubicBezTo>
                  <a:cubicBezTo>
                    <a:pt x="54" y="172"/>
                    <a:pt x="47" y="173"/>
                    <a:pt x="41" y="173"/>
                  </a:cubicBezTo>
                  <a:lnTo>
                    <a:pt x="43"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3">
              <a:extLst>
                <a:ext uri="{FF2B5EF4-FFF2-40B4-BE49-F238E27FC236}">
                  <a16:creationId xmlns:a16="http://schemas.microsoft.com/office/drawing/2014/main" id="{63A945B6-BC17-47D3-AEA4-B08CDE6AE2E2}"/>
                </a:ext>
              </a:extLst>
            </p:cNvPr>
            <p:cNvSpPr>
              <a:spLocks noEditPoints="1"/>
            </p:cNvSpPr>
            <p:nvPr/>
          </p:nvSpPr>
          <p:spPr bwMode="auto">
            <a:xfrm>
              <a:off x="9761537" y="8033883"/>
              <a:ext cx="412750" cy="630238"/>
            </a:xfrm>
            <a:custGeom>
              <a:avLst/>
              <a:gdLst>
                <a:gd name="T0" fmla="*/ 135 w 177"/>
                <a:gd name="T1" fmla="*/ 16 h 269"/>
                <a:gd name="T2" fmla="*/ 161 w 177"/>
                <a:gd name="T3" fmla="*/ 60 h 269"/>
                <a:gd name="T4" fmla="*/ 160 w 177"/>
                <a:gd name="T5" fmla="*/ 84 h 269"/>
                <a:gd name="T6" fmla="*/ 136 w 177"/>
                <a:gd name="T7" fmla="*/ 93 h 269"/>
                <a:gd name="T8" fmla="*/ 113 w 177"/>
                <a:gd name="T9" fmla="*/ 102 h 269"/>
                <a:gd name="T10" fmla="*/ 105 w 177"/>
                <a:gd name="T11" fmla="*/ 87 h 269"/>
                <a:gd name="T12" fmla="*/ 83 w 177"/>
                <a:gd name="T13" fmla="*/ 100 h 269"/>
                <a:gd name="T14" fmla="*/ 76 w 177"/>
                <a:gd name="T15" fmla="*/ 119 h 269"/>
                <a:gd name="T16" fmla="*/ 87 w 177"/>
                <a:gd name="T17" fmla="*/ 125 h 269"/>
                <a:gd name="T18" fmla="*/ 103 w 177"/>
                <a:gd name="T19" fmla="*/ 123 h 269"/>
                <a:gd name="T20" fmla="*/ 126 w 177"/>
                <a:gd name="T21" fmla="*/ 120 h 269"/>
                <a:gd name="T22" fmla="*/ 157 w 177"/>
                <a:gd name="T23" fmla="*/ 138 h 269"/>
                <a:gd name="T24" fmla="*/ 158 w 177"/>
                <a:gd name="T25" fmla="*/ 150 h 269"/>
                <a:gd name="T26" fmla="*/ 143 w 177"/>
                <a:gd name="T27" fmla="*/ 192 h 269"/>
                <a:gd name="T28" fmla="*/ 89 w 177"/>
                <a:gd name="T29" fmla="*/ 242 h 269"/>
                <a:gd name="T30" fmla="*/ 54 w 177"/>
                <a:gd name="T31" fmla="*/ 253 h 269"/>
                <a:gd name="T32" fmla="*/ 22 w 177"/>
                <a:gd name="T33" fmla="*/ 244 h 269"/>
                <a:gd name="T34" fmla="*/ 47 w 177"/>
                <a:gd name="T35" fmla="*/ 190 h 269"/>
                <a:gd name="T36" fmla="*/ 68 w 177"/>
                <a:gd name="T37" fmla="*/ 196 h 269"/>
                <a:gd name="T38" fmla="*/ 78 w 177"/>
                <a:gd name="T39" fmla="*/ 195 h 269"/>
                <a:gd name="T40" fmla="*/ 96 w 177"/>
                <a:gd name="T41" fmla="*/ 188 h 269"/>
                <a:gd name="T42" fmla="*/ 108 w 177"/>
                <a:gd name="T43" fmla="*/ 174 h 269"/>
                <a:gd name="T44" fmla="*/ 96 w 177"/>
                <a:gd name="T45" fmla="*/ 166 h 269"/>
                <a:gd name="T46" fmla="*/ 71 w 177"/>
                <a:gd name="T47" fmla="*/ 170 h 269"/>
                <a:gd name="T48" fmla="*/ 46 w 177"/>
                <a:gd name="T49" fmla="*/ 173 h 269"/>
                <a:gd name="T50" fmla="*/ 28 w 177"/>
                <a:gd name="T51" fmla="*/ 169 h 269"/>
                <a:gd name="T52" fmla="*/ 18 w 177"/>
                <a:gd name="T53" fmla="*/ 144 h 269"/>
                <a:gd name="T54" fmla="*/ 62 w 177"/>
                <a:gd name="T55" fmla="*/ 65 h 269"/>
                <a:gd name="T56" fmla="*/ 133 w 177"/>
                <a:gd name="T57" fmla="*/ 16 h 269"/>
                <a:gd name="T58" fmla="*/ 135 w 177"/>
                <a:gd name="T59" fmla="*/ 16 h 269"/>
                <a:gd name="T60" fmla="*/ 135 w 177"/>
                <a:gd name="T61" fmla="*/ 0 h 269"/>
                <a:gd name="T62" fmla="*/ 135 w 177"/>
                <a:gd name="T63" fmla="*/ 0 h 269"/>
                <a:gd name="T64" fmla="*/ 132 w 177"/>
                <a:gd name="T65" fmla="*/ 0 h 269"/>
                <a:gd name="T66" fmla="*/ 50 w 177"/>
                <a:gd name="T67" fmla="*/ 54 h 269"/>
                <a:gd name="T68" fmla="*/ 2 w 177"/>
                <a:gd name="T69" fmla="*/ 142 h 269"/>
                <a:gd name="T70" fmla="*/ 19 w 177"/>
                <a:gd name="T71" fmla="*/ 182 h 269"/>
                <a:gd name="T72" fmla="*/ 30 w 177"/>
                <a:gd name="T73" fmla="*/ 187 h 269"/>
                <a:gd name="T74" fmla="*/ 7 w 177"/>
                <a:gd name="T75" fmla="*/ 238 h 269"/>
                <a:gd name="T76" fmla="*/ 2 w 177"/>
                <a:gd name="T77" fmla="*/ 251 h 269"/>
                <a:gd name="T78" fmla="*/ 14 w 177"/>
                <a:gd name="T79" fmla="*/ 258 h 269"/>
                <a:gd name="T80" fmla="*/ 54 w 177"/>
                <a:gd name="T81" fmla="*/ 269 h 269"/>
                <a:gd name="T82" fmla="*/ 97 w 177"/>
                <a:gd name="T83" fmla="*/ 256 h 269"/>
                <a:gd name="T84" fmla="*/ 156 w 177"/>
                <a:gd name="T85" fmla="*/ 201 h 269"/>
                <a:gd name="T86" fmla="*/ 174 w 177"/>
                <a:gd name="T87" fmla="*/ 150 h 269"/>
                <a:gd name="T88" fmla="*/ 172 w 177"/>
                <a:gd name="T89" fmla="*/ 134 h 269"/>
                <a:gd name="T90" fmla="*/ 172 w 177"/>
                <a:gd name="T91" fmla="*/ 134 h 269"/>
                <a:gd name="T92" fmla="*/ 172 w 177"/>
                <a:gd name="T93" fmla="*/ 134 h 269"/>
                <a:gd name="T94" fmla="*/ 145 w 177"/>
                <a:gd name="T95" fmla="*/ 107 h 269"/>
                <a:gd name="T96" fmla="*/ 166 w 177"/>
                <a:gd name="T97" fmla="*/ 99 h 269"/>
                <a:gd name="T98" fmla="*/ 175 w 177"/>
                <a:gd name="T99" fmla="*/ 95 h 269"/>
                <a:gd name="T100" fmla="*/ 176 w 177"/>
                <a:gd name="T101" fmla="*/ 86 h 269"/>
                <a:gd name="T102" fmla="*/ 177 w 177"/>
                <a:gd name="T103" fmla="*/ 60 h 269"/>
                <a:gd name="T104" fmla="*/ 135 w 177"/>
                <a:gd name="T10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9">
                  <a:moveTo>
                    <a:pt x="135" y="16"/>
                  </a:moveTo>
                  <a:cubicBezTo>
                    <a:pt x="153" y="16"/>
                    <a:pt x="161" y="31"/>
                    <a:pt x="161" y="60"/>
                  </a:cubicBezTo>
                  <a:cubicBezTo>
                    <a:pt x="161" y="67"/>
                    <a:pt x="161" y="75"/>
                    <a:pt x="160" y="84"/>
                  </a:cubicBezTo>
                  <a:cubicBezTo>
                    <a:pt x="153" y="86"/>
                    <a:pt x="145" y="89"/>
                    <a:pt x="136" y="93"/>
                  </a:cubicBezTo>
                  <a:cubicBezTo>
                    <a:pt x="113" y="102"/>
                    <a:pt x="113" y="102"/>
                    <a:pt x="113" y="102"/>
                  </a:cubicBezTo>
                  <a:cubicBezTo>
                    <a:pt x="113" y="92"/>
                    <a:pt x="111" y="87"/>
                    <a:pt x="105" y="87"/>
                  </a:cubicBezTo>
                  <a:cubicBezTo>
                    <a:pt x="98" y="87"/>
                    <a:pt x="90" y="92"/>
                    <a:pt x="83" y="100"/>
                  </a:cubicBezTo>
                  <a:cubicBezTo>
                    <a:pt x="77" y="107"/>
                    <a:pt x="75" y="113"/>
                    <a:pt x="76" y="119"/>
                  </a:cubicBezTo>
                  <a:cubicBezTo>
                    <a:pt x="76" y="123"/>
                    <a:pt x="80" y="125"/>
                    <a:pt x="87" y="125"/>
                  </a:cubicBezTo>
                  <a:cubicBezTo>
                    <a:pt x="91" y="125"/>
                    <a:pt x="96" y="124"/>
                    <a:pt x="103" y="123"/>
                  </a:cubicBezTo>
                  <a:cubicBezTo>
                    <a:pt x="112" y="121"/>
                    <a:pt x="120" y="120"/>
                    <a:pt x="126" y="120"/>
                  </a:cubicBezTo>
                  <a:cubicBezTo>
                    <a:pt x="144" y="120"/>
                    <a:pt x="154" y="126"/>
                    <a:pt x="157" y="138"/>
                  </a:cubicBezTo>
                  <a:cubicBezTo>
                    <a:pt x="157" y="142"/>
                    <a:pt x="158" y="145"/>
                    <a:pt x="158" y="150"/>
                  </a:cubicBezTo>
                  <a:cubicBezTo>
                    <a:pt x="158" y="163"/>
                    <a:pt x="153" y="177"/>
                    <a:pt x="143" y="192"/>
                  </a:cubicBezTo>
                  <a:cubicBezTo>
                    <a:pt x="130" y="212"/>
                    <a:pt x="112" y="229"/>
                    <a:pt x="89" y="242"/>
                  </a:cubicBezTo>
                  <a:cubicBezTo>
                    <a:pt x="77" y="250"/>
                    <a:pt x="65" y="253"/>
                    <a:pt x="54" y="253"/>
                  </a:cubicBezTo>
                  <a:cubicBezTo>
                    <a:pt x="43" y="253"/>
                    <a:pt x="32" y="250"/>
                    <a:pt x="22" y="244"/>
                  </a:cubicBezTo>
                  <a:cubicBezTo>
                    <a:pt x="27" y="232"/>
                    <a:pt x="35" y="214"/>
                    <a:pt x="47" y="190"/>
                  </a:cubicBezTo>
                  <a:cubicBezTo>
                    <a:pt x="53" y="194"/>
                    <a:pt x="60" y="196"/>
                    <a:pt x="68" y="196"/>
                  </a:cubicBezTo>
                  <a:cubicBezTo>
                    <a:pt x="71" y="196"/>
                    <a:pt x="74" y="196"/>
                    <a:pt x="78" y="195"/>
                  </a:cubicBezTo>
                  <a:cubicBezTo>
                    <a:pt x="84" y="193"/>
                    <a:pt x="90" y="191"/>
                    <a:pt x="96" y="188"/>
                  </a:cubicBezTo>
                  <a:cubicBezTo>
                    <a:pt x="104" y="183"/>
                    <a:pt x="108" y="179"/>
                    <a:pt x="108" y="174"/>
                  </a:cubicBezTo>
                  <a:cubicBezTo>
                    <a:pt x="108" y="169"/>
                    <a:pt x="104" y="166"/>
                    <a:pt x="96" y="166"/>
                  </a:cubicBezTo>
                  <a:cubicBezTo>
                    <a:pt x="90" y="166"/>
                    <a:pt x="82" y="167"/>
                    <a:pt x="71" y="170"/>
                  </a:cubicBezTo>
                  <a:cubicBezTo>
                    <a:pt x="60" y="172"/>
                    <a:pt x="51" y="173"/>
                    <a:pt x="46" y="173"/>
                  </a:cubicBezTo>
                  <a:cubicBezTo>
                    <a:pt x="38" y="173"/>
                    <a:pt x="32" y="172"/>
                    <a:pt x="28" y="169"/>
                  </a:cubicBezTo>
                  <a:cubicBezTo>
                    <a:pt x="20" y="164"/>
                    <a:pt x="17" y="155"/>
                    <a:pt x="18" y="144"/>
                  </a:cubicBezTo>
                  <a:cubicBezTo>
                    <a:pt x="21" y="121"/>
                    <a:pt x="35" y="95"/>
                    <a:pt x="62" y="65"/>
                  </a:cubicBezTo>
                  <a:cubicBezTo>
                    <a:pt x="89" y="34"/>
                    <a:pt x="113" y="18"/>
                    <a:pt x="133" y="16"/>
                  </a:cubicBezTo>
                  <a:cubicBezTo>
                    <a:pt x="134" y="16"/>
                    <a:pt x="134" y="16"/>
                    <a:pt x="135" y="16"/>
                  </a:cubicBezTo>
                  <a:moveTo>
                    <a:pt x="135" y="0"/>
                  </a:moveTo>
                  <a:cubicBezTo>
                    <a:pt x="135" y="0"/>
                    <a:pt x="135" y="0"/>
                    <a:pt x="135" y="0"/>
                  </a:cubicBezTo>
                  <a:cubicBezTo>
                    <a:pt x="134" y="0"/>
                    <a:pt x="133" y="0"/>
                    <a:pt x="132" y="0"/>
                  </a:cubicBezTo>
                  <a:cubicBezTo>
                    <a:pt x="107" y="2"/>
                    <a:pt x="81" y="20"/>
                    <a:pt x="50" y="54"/>
                  </a:cubicBezTo>
                  <a:cubicBezTo>
                    <a:pt x="21" y="87"/>
                    <a:pt x="5" y="116"/>
                    <a:pt x="2" y="142"/>
                  </a:cubicBezTo>
                  <a:cubicBezTo>
                    <a:pt x="0" y="159"/>
                    <a:pt x="6" y="173"/>
                    <a:pt x="19" y="182"/>
                  </a:cubicBezTo>
                  <a:cubicBezTo>
                    <a:pt x="22" y="184"/>
                    <a:pt x="26" y="186"/>
                    <a:pt x="30" y="187"/>
                  </a:cubicBezTo>
                  <a:cubicBezTo>
                    <a:pt x="20" y="209"/>
                    <a:pt x="12" y="226"/>
                    <a:pt x="7" y="238"/>
                  </a:cubicBezTo>
                  <a:cubicBezTo>
                    <a:pt x="2" y="251"/>
                    <a:pt x="2" y="251"/>
                    <a:pt x="2" y="251"/>
                  </a:cubicBezTo>
                  <a:cubicBezTo>
                    <a:pt x="14" y="258"/>
                    <a:pt x="14" y="258"/>
                    <a:pt x="14" y="258"/>
                  </a:cubicBezTo>
                  <a:cubicBezTo>
                    <a:pt x="27" y="265"/>
                    <a:pt x="40" y="269"/>
                    <a:pt x="54" y="269"/>
                  </a:cubicBezTo>
                  <a:cubicBezTo>
                    <a:pt x="68" y="269"/>
                    <a:pt x="83" y="265"/>
                    <a:pt x="97" y="256"/>
                  </a:cubicBezTo>
                  <a:cubicBezTo>
                    <a:pt x="123" y="241"/>
                    <a:pt x="142" y="223"/>
                    <a:pt x="156" y="201"/>
                  </a:cubicBezTo>
                  <a:cubicBezTo>
                    <a:pt x="168" y="183"/>
                    <a:pt x="174" y="166"/>
                    <a:pt x="174" y="150"/>
                  </a:cubicBezTo>
                  <a:cubicBezTo>
                    <a:pt x="174" y="144"/>
                    <a:pt x="173" y="139"/>
                    <a:pt x="172" y="134"/>
                  </a:cubicBezTo>
                  <a:cubicBezTo>
                    <a:pt x="172" y="134"/>
                    <a:pt x="172" y="134"/>
                    <a:pt x="172" y="134"/>
                  </a:cubicBezTo>
                  <a:cubicBezTo>
                    <a:pt x="172" y="134"/>
                    <a:pt x="172" y="134"/>
                    <a:pt x="172" y="134"/>
                  </a:cubicBezTo>
                  <a:cubicBezTo>
                    <a:pt x="170" y="125"/>
                    <a:pt x="164" y="112"/>
                    <a:pt x="145" y="107"/>
                  </a:cubicBezTo>
                  <a:cubicBezTo>
                    <a:pt x="153" y="104"/>
                    <a:pt x="160" y="101"/>
                    <a:pt x="166" y="99"/>
                  </a:cubicBezTo>
                  <a:cubicBezTo>
                    <a:pt x="175" y="95"/>
                    <a:pt x="175" y="95"/>
                    <a:pt x="175" y="95"/>
                  </a:cubicBezTo>
                  <a:cubicBezTo>
                    <a:pt x="176" y="86"/>
                    <a:pt x="176" y="86"/>
                    <a:pt x="176" y="86"/>
                  </a:cubicBezTo>
                  <a:cubicBezTo>
                    <a:pt x="177" y="76"/>
                    <a:pt x="177" y="67"/>
                    <a:pt x="177" y="60"/>
                  </a:cubicBezTo>
                  <a:cubicBezTo>
                    <a:pt x="177" y="8"/>
                    <a:pt x="151" y="0"/>
                    <a:pt x="13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4">
              <a:extLst>
                <a:ext uri="{FF2B5EF4-FFF2-40B4-BE49-F238E27FC236}">
                  <a16:creationId xmlns:a16="http://schemas.microsoft.com/office/drawing/2014/main" id="{5CAE55A0-3677-4275-B425-CF06273DC2D8}"/>
                </a:ext>
              </a:extLst>
            </p:cNvPr>
            <p:cNvSpPr>
              <a:spLocks noEditPoints="1"/>
            </p:cNvSpPr>
            <p:nvPr/>
          </p:nvSpPr>
          <p:spPr bwMode="auto">
            <a:xfrm>
              <a:off x="10094912" y="8024358"/>
              <a:ext cx="373063" cy="620713"/>
            </a:xfrm>
            <a:custGeom>
              <a:avLst/>
              <a:gdLst>
                <a:gd name="T0" fmla="*/ 30 w 160"/>
                <a:gd name="T1" fmla="*/ 265 h 265"/>
                <a:gd name="T2" fmla="*/ 14 w 160"/>
                <a:gd name="T3" fmla="*/ 261 h 265"/>
                <a:gd name="T4" fmla="*/ 0 w 160"/>
                <a:gd name="T5" fmla="*/ 238 h 265"/>
                <a:gd name="T6" fmla="*/ 17 w 160"/>
                <a:gd name="T7" fmla="*/ 206 h 265"/>
                <a:gd name="T8" fmla="*/ 47 w 160"/>
                <a:gd name="T9" fmla="*/ 193 h 265"/>
                <a:gd name="T10" fmla="*/ 53 w 160"/>
                <a:gd name="T11" fmla="*/ 192 h 265"/>
                <a:gd name="T12" fmla="*/ 71 w 160"/>
                <a:gd name="T13" fmla="*/ 197 h 265"/>
                <a:gd name="T14" fmla="*/ 85 w 160"/>
                <a:gd name="T15" fmla="*/ 219 h 265"/>
                <a:gd name="T16" fmla="*/ 67 w 160"/>
                <a:gd name="T17" fmla="*/ 251 h 265"/>
                <a:gd name="T18" fmla="*/ 37 w 160"/>
                <a:gd name="T19" fmla="*/ 264 h 265"/>
                <a:gd name="T20" fmla="*/ 30 w 160"/>
                <a:gd name="T21" fmla="*/ 265 h 265"/>
                <a:gd name="T22" fmla="*/ 27 w 160"/>
                <a:gd name="T23" fmla="*/ 174 h 265"/>
                <a:gd name="T24" fmla="*/ 77 w 160"/>
                <a:gd name="T25" fmla="*/ 0 h 265"/>
                <a:gd name="T26" fmla="*/ 160 w 160"/>
                <a:gd name="T27" fmla="*/ 14 h 265"/>
                <a:gd name="T28" fmla="*/ 154 w 160"/>
                <a:gd name="T29" fmla="*/ 24 h 265"/>
                <a:gd name="T30" fmla="*/ 117 w 160"/>
                <a:gd name="T31" fmla="*/ 95 h 265"/>
                <a:gd name="T32" fmla="*/ 88 w 160"/>
                <a:gd name="T33" fmla="*/ 171 h 265"/>
                <a:gd name="T34" fmla="*/ 87 w 160"/>
                <a:gd name="T35" fmla="*/ 177 h 265"/>
                <a:gd name="T36" fmla="*/ 27 w 160"/>
                <a:gd name="T37" fmla="*/ 1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65">
                  <a:moveTo>
                    <a:pt x="30" y="265"/>
                  </a:moveTo>
                  <a:cubicBezTo>
                    <a:pt x="24" y="265"/>
                    <a:pt x="19" y="263"/>
                    <a:pt x="14" y="261"/>
                  </a:cubicBezTo>
                  <a:cubicBezTo>
                    <a:pt x="4" y="256"/>
                    <a:pt x="0" y="248"/>
                    <a:pt x="0" y="238"/>
                  </a:cubicBezTo>
                  <a:cubicBezTo>
                    <a:pt x="0" y="226"/>
                    <a:pt x="5" y="216"/>
                    <a:pt x="17" y="206"/>
                  </a:cubicBezTo>
                  <a:cubicBezTo>
                    <a:pt x="26" y="199"/>
                    <a:pt x="36" y="194"/>
                    <a:pt x="47" y="193"/>
                  </a:cubicBezTo>
                  <a:cubicBezTo>
                    <a:pt x="49" y="192"/>
                    <a:pt x="51" y="192"/>
                    <a:pt x="53" y="192"/>
                  </a:cubicBezTo>
                  <a:cubicBezTo>
                    <a:pt x="60" y="192"/>
                    <a:pt x="66" y="194"/>
                    <a:pt x="71" y="197"/>
                  </a:cubicBezTo>
                  <a:cubicBezTo>
                    <a:pt x="80" y="201"/>
                    <a:pt x="85" y="209"/>
                    <a:pt x="85" y="219"/>
                  </a:cubicBezTo>
                  <a:cubicBezTo>
                    <a:pt x="85" y="231"/>
                    <a:pt x="79" y="242"/>
                    <a:pt x="67" y="251"/>
                  </a:cubicBezTo>
                  <a:cubicBezTo>
                    <a:pt x="58" y="258"/>
                    <a:pt x="48" y="263"/>
                    <a:pt x="37" y="264"/>
                  </a:cubicBezTo>
                  <a:cubicBezTo>
                    <a:pt x="35" y="264"/>
                    <a:pt x="33" y="265"/>
                    <a:pt x="30" y="265"/>
                  </a:cubicBezTo>
                  <a:close/>
                  <a:moveTo>
                    <a:pt x="27" y="174"/>
                  </a:moveTo>
                  <a:cubicBezTo>
                    <a:pt x="77" y="0"/>
                    <a:pt x="77" y="0"/>
                    <a:pt x="77" y="0"/>
                  </a:cubicBezTo>
                  <a:cubicBezTo>
                    <a:pt x="160" y="14"/>
                    <a:pt x="160" y="14"/>
                    <a:pt x="160" y="14"/>
                  </a:cubicBezTo>
                  <a:cubicBezTo>
                    <a:pt x="154" y="24"/>
                    <a:pt x="154" y="24"/>
                    <a:pt x="154" y="24"/>
                  </a:cubicBezTo>
                  <a:cubicBezTo>
                    <a:pt x="137" y="54"/>
                    <a:pt x="125" y="78"/>
                    <a:pt x="117" y="95"/>
                  </a:cubicBezTo>
                  <a:cubicBezTo>
                    <a:pt x="106" y="118"/>
                    <a:pt x="97" y="144"/>
                    <a:pt x="88" y="171"/>
                  </a:cubicBezTo>
                  <a:cubicBezTo>
                    <a:pt x="87" y="177"/>
                    <a:pt x="87" y="177"/>
                    <a:pt x="87" y="177"/>
                  </a:cubicBezTo>
                  <a:lnTo>
                    <a:pt x="27" y="1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35">
              <a:extLst>
                <a:ext uri="{FF2B5EF4-FFF2-40B4-BE49-F238E27FC236}">
                  <a16:creationId xmlns:a16="http://schemas.microsoft.com/office/drawing/2014/main" id="{7DA5C079-FA3C-4451-9C82-623027640553}"/>
                </a:ext>
              </a:extLst>
            </p:cNvPr>
            <p:cNvSpPr>
              <a:spLocks noEditPoints="1"/>
            </p:cNvSpPr>
            <p:nvPr/>
          </p:nvSpPr>
          <p:spPr bwMode="auto">
            <a:xfrm>
              <a:off x="10075862" y="8003721"/>
              <a:ext cx="420688" cy="660400"/>
            </a:xfrm>
            <a:custGeom>
              <a:avLst/>
              <a:gdLst>
                <a:gd name="T0" fmla="*/ 91 w 180"/>
                <a:gd name="T1" fmla="*/ 18 h 282"/>
                <a:gd name="T2" fmla="*/ 155 w 180"/>
                <a:gd name="T3" fmla="*/ 29 h 282"/>
                <a:gd name="T4" fmla="*/ 118 w 180"/>
                <a:gd name="T5" fmla="*/ 101 h 282"/>
                <a:gd name="T6" fmla="*/ 89 w 180"/>
                <a:gd name="T7" fmla="*/ 177 h 282"/>
                <a:gd name="T8" fmla="*/ 46 w 180"/>
                <a:gd name="T9" fmla="*/ 175 h 282"/>
                <a:gd name="T10" fmla="*/ 91 w 180"/>
                <a:gd name="T11" fmla="*/ 18 h 282"/>
                <a:gd name="T12" fmla="*/ 61 w 180"/>
                <a:gd name="T13" fmla="*/ 209 h 282"/>
                <a:gd name="T14" fmla="*/ 75 w 180"/>
                <a:gd name="T15" fmla="*/ 213 h 282"/>
                <a:gd name="T16" fmla="*/ 85 w 180"/>
                <a:gd name="T17" fmla="*/ 228 h 282"/>
                <a:gd name="T18" fmla="*/ 70 w 180"/>
                <a:gd name="T19" fmla="*/ 254 h 282"/>
                <a:gd name="T20" fmla="*/ 44 w 180"/>
                <a:gd name="T21" fmla="*/ 265 h 282"/>
                <a:gd name="T22" fmla="*/ 38 w 180"/>
                <a:gd name="T23" fmla="*/ 266 h 282"/>
                <a:gd name="T24" fmla="*/ 25 w 180"/>
                <a:gd name="T25" fmla="*/ 263 h 282"/>
                <a:gd name="T26" fmla="*/ 16 w 180"/>
                <a:gd name="T27" fmla="*/ 247 h 282"/>
                <a:gd name="T28" fmla="*/ 30 w 180"/>
                <a:gd name="T29" fmla="*/ 221 h 282"/>
                <a:gd name="T30" fmla="*/ 56 w 180"/>
                <a:gd name="T31" fmla="*/ 210 h 282"/>
                <a:gd name="T32" fmla="*/ 61 w 180"/>
                <a:gd name="T33" fmla="*/ 209 h 282"/>
                <a:gd name="T34" fmla="*/ 79 w 180"/>
                <a:gd name="T35" fmla="*/ 0 h 282"/>
                <a:gd name="T36" fmla="*/ 75 w 180"/>
                <a:gd name="T37" fmla="*/ 14 h 282"/>
                <a:gd name="T38" fmla="*/ 30 w 180"/>
                <a:gd name="T39" fmla="*/ 171 h 282"/>
                <a:gd name="T40" fmla="*/ 25 w 180"/>
                <a:gd name="T41" fmla="*/ 191 h 282"/>
                <a:gd name="T42" fmla="*/ 45 w 180"/>
                <a:gd name="T43" fmla="*/ 191 h 282"/>
                <a:gd name="T44" fmla="*/ 88 w 180"/>
                <a:gd name="T45" fmla="*/ 193 h 282"/>
                <a:gd name="T46" fmla="*/ 100 w 180"/>
                <a:gd name="T47" fmla="*/ 194 h 282"/>
                <a:gd name="T48" fmla="*/ 104 w 180"/>
                <a:gd name="T49" fmla="*/ 182 h 282"/>
                <a:gd name="T50" fmla="*/ 132 w 180"/>
                <a:gd name="T51" fmla="*/ 107 h 282"/>
                <a:gd name="T52" fmla="*/ 169 w 180"/>
                <a:gd name="T53" fmla="*/ 37 h 282"/>
                <a:gd name="T54" fmla="*/ 180 w 180"/>
                <a:gd name="T55" fmla="*/ 17 h 282"/>
                <a:gd name="T56" fmla="*/ 158 w 180"/>
                <a:gd name="T57" fmla="*/ 13 h 282"/>
                <a:gd name="T58" fmla="*/ 94 w 180"/>
                <a:gd name="T59" fmla="*/ 2 h 282"/>
                <a:gd name="T60" fmla="*/ 79 w 180"/>
                <a:gd name="T61" fmla="*/ 0 h 282"/>
                <a:gd name="T62" fmla="*/ 61 w 180"/>
                <a:gd name="T63" fmla="*/ 193 h 282"/>
                <a:gd name="T64" fmla="*/ 54 w 180"/>
                <a:gd name="T65" fmla="*/ 194 h 282"/>
                <a:gd name="T66" fmla="*/ 20 w 180"/>
                <a:gd name="T67" fmla="*/ 209 h 282"/>
                <a:gd name="T68" fmla="*/ 0 w 180"/>
                <a:gd name="T69" fmla="*/ 247 h 282"/>
                <a:gd name="T70" fmla="*/ 18 w 180"/>
                <a:gd name="T71" fmla="*/ 277 h 282"/>
                <a:gd name="T72" fmla="*/ 38 w 180"/>
                <a:gd name="T73" fmla="*/ 282 h 282"/>
                <a:gd name="T74" fmla="*/ 47 w 180"/>
                <a:gd name="T75" fmla="*/ 281 h 282"/>
                <a:gd name="T76" fmla="*/ 80 w 180"/>
                <a:gd name="T77" fmla="*/ 267 h 282"/>
                <a:gd name="T78" fmla="*/ 101 w 180"/>
                <a:gd name="T79" fmla="*/ 228 h 282"/>
                <a:gd name="T80" fmla="*/ 83 w 180"/>
                <a:gd name="T81" fmla="*/ 199 h 282"/>
                <a:gd name="T82" fmla="*/ 61 w 180"/>
                <a:gd name="T83" fmla="*/ 19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282">
                  <a:moveTo>
                    <a:pt x="91" y="18"/>
                  </a:moveTo>
                  <a:cubicBezTo>
                    <a:pt x="155" y="29"/>
                    <a:pt x="155" y="29"/>
                    <a:pt x="155" y="29"/>
                  </a:cubicBezTo>
                  <a:cubicBezTo>
                    <a:pt x="138" y="59"/>
                    <a:pt x="126" y="83"/>
                    <a:pt x="118" y="101"/>
                  </a:cubicBezTo>
                  <a:cubicBezTo>
                    <a:pt x="107" y="124"/>
                    <a:pt x="97" y="150"/>
                    <a:pt x="89" y="177"/>
                  </a:cubicBezTo>
                  <a:cubicBezTo>
                    <a:pt x="46" y="175"/>
                    <a:pt x="46" y="175"/>
                    <a:pt x="46" y="175"/>
                  </a:cubicBezTo>
                  <a:cubicBezTo>
                    <a:pt x="91" y="18"/>
                    <a:pt x="91" y="18"/>
                    <a:pt x="91" y="18"/>
                  </a:cubicBezTo>
                  <a:moveTo>
                    <a:pt x="61" y="209"/>
                  </a:moveTo>
                  <a:cubicBezTo>
                    <a:pt x="66" y="209"/>
                    <a:pt x="71" y="210"/>
                    <a:pt x="75" y="213"/>
                  </a:cubicBezTo>
                  <a:cubicBezTo>
                    <a:pt x="82" y="216"/>
                    <a:pt x="85" y="221"/>
                    <a:pt x="85" y="228"/>
                  </a:cubicBezTo>
                  <a:cubicBezTo>
                    <a:pt x="85" y="238"/>
                    <a:pt x="80" y="246"/>
                    <a:pt x="70" y="254"/>
                  </a:cubicBezTo>
                  <a:cubicBezTo>
                    <a:pt x="62" y="260"/>
                    <a:pt x="54" y="264"/>
                    <a:pt x="44" y="265"/>
                  </a:cubicBezTo>
                  <a:cubicBezTo>
                    <a:pt x="42" y="265"/>
                    <a:pt x="40" y="266"/>
                    <a:pt x="38" y="266"/>
                  </a:cubicBezTo>
                  <a:cubicBezTo>
                    <a:pt x="33" y="266"/>
                    <a:pt x="29" y="265"/>
                    <a:pt x="25" y="263"/>
                  </a:cubicBezTo>
                  <a:cubicBezTo>
                    <a:pt x="19" y="259"/>
                    <a:pt x="16" y="254"/>
                    <a:pt x="16" y="247"/>
                  </a:cubicBezTo>
                  <a:cubicBezTo>
                    <a:pt x="16" y="238"/>
                    <a:pt x="20" y="229"/>
                    <a:pt x="30" y="221"/>
                  </a:cubicBezTo>
                  <a:cubicBezTo>
                    <a:pt x="38" y="215"/>
                    <a:pt x="47" y="211"/>
                    <a:pt x="56" y="210"/>
                  </a:cubicBezTo>
                  <a:cubicBezTo>
                    <a:pt x="58" y="209"/>
                    <a:pt x="60" y="209"/>
                    <a:pt x="61" y="209"/>
                  </a:cubicBezTo>
                  <a:moveTo>
                    <a:pt x="79" y="0"/>
                  </a:moveTo>
                  <a:cubicBezTo>
                    <a:pt x="75" y="14"/>
                    <a:pt x="75" y="14"/>
                    <a:pt x="75" y="14"/>
                  </a:cubicBezTo>
                  <a:cubicBezTo>
                    <a:pt x="30" y="171"/>
                    <a:pt x="30" y="171"/>
                    <a:pt x="30" y="171"/>
                  </a:cubicBezTo>
                  <a:cubicBezTo>
                    <a:pt x="25" y="191"/>
                    <a:pt x="25" y="191"/>
                    <a:pt x="25" y="191"/>
                  </a:cubicBezTo>
                  <a:cubicBezTo>
                    <a:pt x="45" y="191"/>
                    <a:pt x="45" y="191"/>
                    <a:pt x="45" y="191"/>
                  </a:cubicBezTo>
                  <a:cubicBezTo>
                    <a:pt x="88" y="193"/>
                    <a:pt x="88" y="193"/>
                    <a:pt x="88" y="193"/>
                  </a:cubicBezTo>
                  <a:cubicBezTo>
                    <a:pt x="100" y="194"/>
                    <a:pt x="100" y="194"/>
                    <a:pt x="100" y="194"/>
                  </a:cubicBezTo>
                  <a:cubicBezTo>
                    <a:pt x="104" y="182"/>
                    <a:pt x="104" y="182"/>
                    <a:pt x="104" y="182"/>
                  </a:cubicBezTo>
                  <a:cubicBezTo>
                    <a:pt x="112" y="155"/>
                    <a:pt x="122" y="130"/>
                    <a:pt x="132" y="107"/>
                  </a:cubicBezTo>
                  <a:cubicBezTo>
                    <a:pt x="140" y="91"/>
                    <a:pt x="152" y="67"/>
                    <a:pt x="169" y="37"/>
                  </a:cubicBezTo>
                  <a:cubicBezTo>
                    <a:pt x="180" y="17"/>
                    <a:pt x="180" y="17"/>
                    <a:pt x="180" y="17"/>
                  </a:cubicBezTo>
                  <a:cubicBezTo>
                    <a:pt x="158" y="13"/>
                    <a:pt x="158" y="13"/>
                    <a:pt x="158" y="13"/>
                  </a:cubicBezTo>
                  <a:cubicBezTo>
                    <a:pt x="94" y="2"/>
                    <a:pt x="94" y="2"/>
                    <a:pt x="94" y="2"/>
                  </a:cubicBezTo>
                  <a:cubicBezTo>
                    <a:pt x="79" y="0"/>
                    <a:pt x="79" y="0"/>
                    <a:pt x="79" y="0"/>
                  </a:cubicBezTo>
                  <a:close/>
                  <a:moveTo>
                    <a:pt x="61" y="193"/>
                  </a:moveTo>
                  <a:cubicBezTo>
                    <a:pt x="59" y="193"/>
                    <a:pt x="56" y="194"/>
                    <a:pt x="54" y="194"/>
                  </a:cubicBezTo>
                  <a:cubicBezTo>
                    <a:pt x="42" y="195"/>
                    <a:pt x="30" y="200"/>
                    <a:pt x="20" y="209"/>
                  </a:cubicBezTo>
                  <a:cubicBezTo>
                    <a:pt x="6" y="220"/>
                    <a:pt x="0" y="233"/>
                    <a:pt x="0" y="247"/>
                  </a:cubicBezTo>
                  <a:cubicBezTo>
                    <a:pt x="0" y="260"/>
                    <a:pt x="6" y="271"/>
                    <a:pt x="18" y="277"/>
                  </a:cubicBezTo>
                  <a:cubicBezTo>
                    <a:pt x="24" y="280"/>
                    <a:pt x="31" y="282"/>
                    <a:pt x="38" y="282"/>
                  </a:cubicBezTo>
                  <a:cubicBezTo>
                    <a:pt x="41" y="282"/>
                    <a:pt x="44" y="281"/>
                    <a:pt x="47" y="281"/>
                  </a:cubicBezTo>
                  <a:cubicBezTo>
                    <a:pt x="59" y="279"/>
                    <a:pt x="70" y="275"/>
                    <a:pt x="80" y="267"/>
                  </a:cubicBezTo>
                  <a:cubicBezTo>
                    <a:pt x="97" y="253"/>
                    <a:pt x="101" y="238"/>
                    <a:pt x="101" y="228"/>
                  </a:cubicBezTo>
                  <a:cubicBezTo>
                    <a:pt x="101" y="215"/>
                    <a:pt x="94" y="205"/>
                    <a:pt x="83" y="199"/>
                  </a:cubicBezTo>
                  <a:cubicBezTo>
                    <a:pt x="76" y="195"/>
                    <a:pt x="69" y="193"/>
                    <a:pt x="61"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36">
              <a:extLst>
                <a:ext uri="{FF2B5EF4-FFF2-40B4-BE49-F238E27FC236}">
                  <a16:creationId xmlns:a16="http://schemas.microsoft.com/office/drawing/2014/main" id="{BA6C1BC6-615F-4E6A-8140-D5FE81E35B38}"/>
                </a:ext>
              </a:extLst>
            </p:cNvPr>
            <p:cNvSpPr>
              <a:spLocks/>
            </p:cNvSpPr>
            <p:nvPr/>
          </p:nvSpPr>
          <p:spPr bwMode="auto">
            <a:xfrm>
              <a:off x="9185275" y="7959271"/>
              <a:ext cx="544513" cy="763588"/>
            </a:xfrm>
            <a:custGeom>
              <a:avLst/>
              <a:gdLst>
                <a:gd name="T0" fmla="*/ 0 w 233"/>
                <a:gd name="T1" fmla="*/ 320 h 326"/>
                <a:gd name="T2" fmla="*/ 48 w 233"/>
                <a:gd name="T3" fmla="*/ 218 h 326"/>
                <a:gd name="T4" fmla="*/ 12 w 233"/>
                <a:gd name="T5" fmla="*/ 46 h 326"/>
                <a:gd name="T6" fmla="*/ 112 w 233"/>
                <a:gd name="T7" fmla="*/ 0 h 326"/>
                <a:gd name="T8" fmla="*/ 111 w 233"/>
                <a:gd name="T9" fmla="*/ 13 h 326"/>
                <a:gd name="T10" fmla="*/ 109 w 233"/>
                <a:gd name="T11" fmla="*/ 61 h 326"/>
                <a:gd name="T12" fmla="*/ 110 w 233"/>
                <a:gd name="T13" fmla="*/ 89 h 326"/>
                <a:gd name="T14" fmla="*/ 148 w 233"/>
                <a:gd name="T15" fmla="*/ 8 h 326"/>
                <a:gd name="T16" fmla="*/ 233 w 233"/>
                <a:gd name="T17" fmla="*/ 23 h 326"/>
                <a:gd name="T18" fmla="*/ 227 w 233"/>
                <a:gd name="T19" fmla="*/ 33 h 326"/>
                <a:gd name="T20" fmla="*/ 84 w 233"/>
                <a:gd name="T21" fmla="*/ 320 h 326"/>
                <a:gd name="T22" fmla="*/ 82 w 233"/>
                <a:gd name="T23" fmla="*/ 326 h 326"/>
                <a:gd name="T24" fmla="*/ 0 w 233"/>
                <a:gd name="T25" fmla="*/ 32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 h="326">
                  <a:moveTo>
                    <a:pt x="0" y="320"/>
                  </a:moveTo>
                  <a:cubicBezTo>
                    <a:pt x="48" y="218"/>
                    <a:pt x="48" y="218"/>
                    <a:pt x="48" y="218"/>
                  </a:cubicBezTo>
                  <a:cubicBezTo>
                    <a:pt x="12" y="46"/>
                    <a:pt x="12" y="46"/>
                    <a:pt x="12" y="46"/>
                  </a:cubicBezTo>
                  <a:cubicBezTo>
                    <a:pt x="112" y="0"/>
                    <a:pt x="112" y="0"/>
                    <a:pt x="112" y="0"/>
                  </a:cubicBezTo>
                  <a:cubicBezTo>
                    <a:pt x="111" y="13"/>
                    <a:pt x="111" y="13"/>
                    <a:pt x="111" y="13"/>
                  </a:cubicBezTo>
                  <a:cubicBezTo>
                    <a:pt x="110" y="26"/>
                    <a:pt x="110" y="42"/>
                    <a:pt x="109" y="61"/>
                  </a:cubicBezTo>
                  <a:cubicBezTo>
                    <a:pt x="109" y="70"/>
                    <a:pt x="109" y="80"/>
                    <a:pt x="110" y="89"/>
                  </a:cubicBezTo>
                  <a:cubicBezTo>
                    <a:pt x="148" y="8"/>
                    <a:pt x="148" y="8"/>
                    <a:pt x="148" y="8"/>
                  </a:cubicBezTo>
                  <a:cubicBezTo>
                    <a:pt x="233" y="23"/>
                    <a:pt x="233" y="23"/>
                    <a:pt x="233" y="23"/>
                  </a:cubicBezTo>
                  <a:cubicBezTo>
                    <a:pt x="227" y="33"/>
                    <a:pt x="227" y="33"/>
                    <a:pt x="227" y="33"/>
                  </a:cubicBezTo>
                  <a:cubicBezTo>
                    <a:pt x="167" y="138"/>
                    <a:pt x="119" y="235"/>
                    <a:pt x="84" y="320"/>
                  </a:cubicBezTo>
                  <a:cubicBezTo>
                    <a:pt x="82" y="326"/>
                    <a:pt x="82" y="326"/>
                    <a:pt x="82" y="326"/>
                  </a:cubicBezTo>
                  <a:lnTo>
                    <a:pt x="0" y="3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30" name="Freeform 37">
              <a:extLst>
                <a:ext uri="{FF2B5EF4-FFF2-40B4-BE49-F238E27FC236}">
                  <a16:creationId xmlns:a16="http://schemas.microsoft.com/office/drawing/2014/main" id="{19B98560-C588-4EA8-AE1B-73EB43BAF22D}"/>
                </a:ext>
              </a:extLst>
            </p:cNvPr>
            <p:cNvSpPr>
              <a:spLocks noEditPoints="1"/>
            </p:cNvSpPr>
            <p:nvPr/>
          </p:nvSpPr>
          <p:spPr bwMode="auto">
            <a:xfrm>
              <a:off x="9155112" y="7929108"/>
              <a:ext cx="604838" cy="811213"/>
            </a:xfrm>
            <a:custGeom>
              <a:avLst/>
              <a:gdLst>
                <a:gd name="T0" fmla="*/ 116 w 259"/>
                <a:gd name="T1" fmla="*/ 26 h 347"/>
                <a:gd name="T2" fmla="*/ 114 w 259"/>
                <a:gd name="T3" fmla="*/ 74 h 347"/>
                <a:gd name="T4" fmla="*/ 117 w 259"/>
                <a:gd name="T5" fmla="*/ 132 h 347"/>
                <a:gd name="T6" fmla="*/ 166 w 259"/>
                <a:gd name="T7" fmla="*/ 30 h 347"/>
                <a:gd name="T8" fmla="*/ 233 w 259"/>
                <a:gd name="T9" fmla="*/ 42 h 347"/>
                <a:gd name="T10" fmla="*/ 90 w 259"/>
                <a:gd name="T11" fmla="*/ 330 h 347"/>
                <a:gd name="T12" fmla="*/ 25 w 259"/>
                <a:gd name="T13" fmla="*/ 326 h 347"/>
                <a:gd name="T14" fmla="*/ 70 w 259"/>
                <a:gd name="T15" fmla="*/ 232 h 347"/>
                <a:gd name="T16" fmla="*/ 34 w 259"/>
                <a:gd name="T17" fmla="*/ 64 h 347"/>
                <a:gd name="T18" fmla="*/ 116 w 259"/>
                <a:gd name="T19" fmla="*/ 26 h 347"/>
                <a:gd name="T20" fmla="*/ 134 w 259"/>
                <a:gd name="T21" fmla="*/ 0 h 347"/>
                <a:gd name="T22" fmla="*/ 109 w 259"/>
                <a:gd name="T23" fmla="*/ 11 h 347"/>
                <a:gd name="T24" fmla="*/ 28 w 259"/>
                <a:gd name="T25" fmla="*/ 49 h 347"/>
                <a:gd name="T26" fmla="*/ 16 w 259"/>
                <a:gd name="T27" fmla="*/ 54 h 347"/>
                <a:gd name="T28" fmla="*/ 19 w 259"/>
                <a:gd name="T29" fmla="*/ 67 h 347"/>
                <a:gd name="T30" fmla="*/ 53 w 259"/>
                <a:gd name="T31" fmla="*/ 230 h 347"/>
                <a:gd name="T32" fmla="*/ 11 w 259"/>
                <a:gd name="T33" fmla="*/ 319 h 347"/>
                <a:gd name="T34" fmla="*/ 0 w 259"/>
                <a:gd name="T35" fmla="*/ 341 h 347"/>
                <a:gd name="T36" fmla="*/ 24 w 259"/>
                <a:gd name="T37" fmla="*/ 342 h 347"/>
                <a:gd name="T38" fmla="*/ 89 w 259"/>
                <a:gd name="T39" fmla="*/ 346 h 347"/>
                <a:gd name="T40" fmla="*/ 100 w 259"/>
                <a:gd name="T41" fmla="*/ 347 h 347"/>
                <a:gd name="T42" fmla="*/ 104 w 259"/>
                <a:gd name="T43" fmla="*/ 336 h 347"/>
                <a:gd name="T44" fmla="*/ 247 w 259"/>
                <a:gd name="T45" fmla="*/ 50 h 347"/>
                <a:gd name="T46" fmla="*/ 259 w 259"/>
                <a:gd name="T47" fmla="*/ 30 h 347"/>
                <a:gd name="T48" fmla="*/ 236 w 259"/>
                <a:gd name="T49" fmla="*/ 26 h 347"/>
                <a:gd name="T50" fmla="*/ 168 w 259"/>
                <a:gd name="T51" fmla="*/ 15 h 347"/>
                <a:gd name="T52" fmla="*/ 156 w 259"/>
                <a:gd name="T53" fmla="*/ 13 h 347"/>
                <a:gd name="T54" fmla="*/ 151 w 259"/>
                <a:gd name="T55" fmla="*/ 24 h 347"/>
                <a:gd name="T56" fmla="*/ 131 w 259"/>
                <a:gd name="T57" fmla="*/ 67 h 347"/>
                <a:gd name="T58" fmla="*/ 132 w 259"/>
                <a:gd name="T59" fmla="*/ 27 h 347"/>
                <a:gd name="T60" fmla="*/ 134 w 259"/>
                <a:gd name="T6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 h="347">
                  <a:moveTo>
                    <a:pt x="116" y="26"/>
                  </a:moveTo>
                  <a:cubicBezTo>
                    <a:pt x="115" y="39"/>
                    <a:pt x="115" y="55"/>
                    <a:pt x="114" y="74"/>
                  </a:cubicBezTo>
                  <a:cubicBezTo>
                    <a:pt x="114" y="93"/>
                    <a:pt x="115" y="113"/>
                    <a:pt x="117" y="132"/>
                  </a:cubicBezTo>
                  <a:cubicBezTo>
                    <a:pt x="166" y="30"/>
                    <a:pt x="166" y="30"/>
                    <a:pt x="166" y="30"/>
                  </a:cubicBezTo>
                  <a:cubicBezTo>
                    <a:pt x="233" y="42"/>
                    <a:pt x="233" y="42"/>
                    <a:pt x="233" y="42"/>
                  </a:cubicBezTo>
                  <a:cubicBezTo>
                    <a:pt x="173" y="148"/>
                    <a:pt x="125" y="244"/>
                    <a:pt x="90" y="330"/>
                  </a:cubicBezTo>
                  <a:cubicBezTo>
                    <a:pt x="25" y="326"/>
                    <a:pt x="25" y="326"/>
                    <a:pt x="25" y="326"/>
                  </a:cubicBezTo>
                  <a:cubicBezTo>
                    <a:pt x="70" y="232"/>
                    <a:pt x="70" y="232"/>
                    <a:pt x="70" y="232"/>
                  </a:cubicBezTo>
                  <a:cubicBezTo>
                    <a:pt x="34" y="64"/>
                    <a:pt x="34" y="64"/>
                    <a:pt x="34" y="64"/>
                  </a:cubicBezTo>
                  <a:cubicBezTo>
                    <a:pt x="116" y="26"/>
                    <a:pt x="116" y="26"/>
                    <a:pt x="116" y="26"/>
                  </a:cubicBezTo>
                  <a:moveTo>
                    <a:pt x="134" y="0"/>
                  </a:moveTo>
                  <a:cubicBezTo>
                    <a:pt x="109" y="11"/>
                    <a:pt x="109" y="11"/>
                    <a:pt x="109" y="11"/>
                  </a:cubicBezTo>
                  <a:cubicBezTo>
                    <a:pt x="28" y="49"/>
                    <a:pt x="28" y="49"/>
                    <a:pt x="28" y="49"/>
                  </a:cubicBezTo>
                  <a:cubicBezTo>
                    <a:pt x="16" y="54"/>
                    <a:pt x="16" y="54"/>
                    <a:pt x="16" y="54"/>
                  </a:cubicBezTo>
                  <a:cubicBezTo>
                    <a:pt x="19" y="67"/>
                    <a:pt x="19" y="67"/>
                    <a:pt x="19" y="67"/>
                  </a:cubicBezTo>
                  <a:cubicBezTo>
                    <a:pt x="53" y="230"/>
                    <a:pt x="53" y="230"/>
                    <a:pt x="53" y="230"/>
                  </a:cubicBezTo>
                  <a:cubicBezTo>
                    <a:pt x="11" y="319"/>
                    <a:pt x="11" y="319"/>
                    <a:pt x="11" y="319"/>
                  </a:cubicBezTo>
                  <a:cubicBezTo>
                    <a:pt x="0" y="341"/>
                    <a:pt x="0" y="341"/>
                    <a:pt x="0" y="341"/>
                  </a:cubicBezTo>
                  <a:cubicBezTo>
                    <a:pt x="24" y="342"/>
                    <a:pt x="24" y="342"/>
                    <a:pt x="24" y="342"/>
                  </a:cubicBezTo>
                  <a:cubicBezTo>
                    <a:pt x="89" y="346"/>
                    <a:pt x="89" y="346"/>
                    <a:pt x="89" y="346"/>
                  </a:cubicBezTo>
                  <a:cubicBezTo>
                    <a:pt x="100" y="347"/>
                    <a:pt x="100" y="347"/>
                    <a:pt x="100" y="347"/>
                  </a:cubicBezTo>
                  <a:cubicBezTo>
                    <a:pt x="104" y="336"/>
                    <a:pt x="104" y="336"/>
                    <a:pt x="104" y="336"/>
                  </a:cubicBezTo>
                  <a:cubicBezTo>
                    <a:pt x="139" y="251"/>
                    <a:pt x="187" y="155"/>
                    <a:pt x="247" y="50"/>
                  </a:cubicBezTo>
                  <a:cubicBezTo>
                    <a:pt x="259" y="30"/>
                    <a:pt x="259" y="30"/>
                    <a:pt x="259" y="30"/>
                  </a:cubicBezTo>
                  <a:cubicBezTo>
                    <a:pt x="236" y="26"/>
                    <a:pt x="236" y="26"/>
                    <a:pt x="236" y="26"/>
                  </a:cubicBezTo>
                  <a:cubicBezTo>
                    <a:pt x="168" y="15"/>
                    <a:pt x="168" y="15"/>
                    <a:pt x="168" y="15"/>
                  </a:cubicBezTo>
                  <a:cubicBezTo>
                    <a:pt x="156" y="13"/>
                    <a:pt x="156" y="13"/>
                    <a:pt x="156" y="13"/>
                  </a:cubicBezTo>
                  <a:cubicBezTo>
                    <a:pt x="151" y="24"/>
                    <a:pt x="151" y="24"/>
                    <a:pt x="151" y="24"/>
                  </a:cubicBezTo>
                  <a:cubicBezTo>
                    <a:pt x="131" y="67"/>
                    <a:pt x="131" y="67"/>
                    <a:pt x="131" y="67"/>
                  </a:cubicBezTo>
                  <a:cubicBezTo>
                    <a:pt x="131" y="51"/>
                    <a:pt x="131" y="38"/>
                    <a:pt x="132" y="27"/>
                  </a:cubicBezTo>
                  <a:cubicBezTo>
                    <a:pt x="134" y="0"/>
                    <a:pt x="134" y="0"/>
                    <a:pt x="13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9466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44">
                                            <p:txEl>
                                              <p:pRg st="0" end="0"/>
                                            </p:txEl>
                                          </p:spTgt>
                                        </p:tgtEl>
                                        <p:attrNameLst>
                                          <p:attrName>style.visibility</p:attrName>
                                        </p:attrNameLst>
                                      </p:cBhvr>
                                      <p:to>
                                        <p:strVal val="visible"/>
                                      </p:to>
                                    </p:set>
                                    <p:anim calcmode="lin" valueType="num">
                                      <p:cBhvr additive="base">
                                        <p:cTn id="23"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4">
                                            <p:txEl>
                                              <p:pRg st="1" end="1"/>
                                            </p:txEl>
                                          </p:spTgt>
                                        </p:tgtEl>
                                        <p:attrNameLst>
                                          <p:attrName>style.visibility</p:attrName>
                                        </p:attrNameLst>
                                      </p:cBhvr>
                                      <p:to>
                                        <p:strVal val="visible"/>
                                      </p:to>
                                    </p:set>
                                    <p:anim calcmode="lin" valueType="num">
                                      <p:cBhvr additive="base">
                                        <p:cTn id="29"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4">
                                            <p:txEl>
                                              <p:pRg st="2" end="2"/>
                                            </p:txEl>
                                          </p:spTgt>
                                        </p:tgtEl>
                                        <p:attrNameLst>
                                          <p:attrName>style.visibility</p:attrName>
                                        </p:attrNameLst>
                                      </p:cBhvr>
                                      <p:to>
                                        <p:strVal val="visible"/>
                                      </p:to>
                                    </p:set>
                                    <p:anim calcmode="lin" valueType="num">
                                      <p:cBhvr additive="base">
                                        <p:cTn id="35"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4">
                                            <p:txEl>
                                              <p:pRg st="3" end="3"/>
                                            </p:txEl>
                                          </p:spTgt>
                                        </p:tgtEl>
                                        <p:attrNameLst>
                                          <p:attrName>style.visibility</p:attrName>
                                        </p:attrNameLst>
                                      </p:cBhvr>
                                      <p:to>
                                        <p:strVal val="visible"/>
                                      </p:to>
                                    </p:set>
                                    <p:anim calcmode="lin" valueType="num">
                                      <p:cBhvr additive="base">
                                        <p:cTn id="41"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4">
                                            <p:txEl>
                                              <p:pRg st="4" end="4"/>
                                            </p:txEl>
                                          </p:spTgt>
                                        </p:tgtEl>
                                        <p:attrNameLst>
                                          <p:attrName>style.visibility</p:attrName>
                                        </p:attrNameLst>
                                      </p:cBhvr>
                                      <p:to>
                                        <p:strVal val="visible"/>
                                      </p:to>
                                    </p:set>
                                    <p:anim calcmode="lin" valueType="num">
                                      <p:cBhvr additive="base">
                                        <p:cTn id="47"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35" grpId="0" animBg="1"/>
      <p:bldP spid="14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37">
            <a:extLst>
              <a:ext uri="{FF2B5EF4-FFF2-40B4-BE49-F238E27FC236}">
                <a16:creationId xmlns:a16="http://schemas.microsoft.com/office/drawing/2014/main" id="{767F8FDB-8FB2-42FA-9B5C-046552D911DE}"/>
              </a:ext>
            </a:extLst>
          </p:cNvPr>
          <p:cNvPicPr>
            <a:picLocks noChangeAspect="1"/>
          </p:cNvPicPr>
          <p:nvPr/>
        </p:nvPicPr>
        <p:blipFill>
          <a:blip r:embed="rId2">
            <a:extLst>
              <a:ext uri="{28A0092B-C50C-407E-A947-70E740481C1C}">
                <a14:useLocalDpi xmlns:a14="http://schemas.microsoft.com/office/drawing/2010/main" val="0"/>
              </a:ext>
            </a:extLst>
          </a:blip>
          <a:srcRect t="3181" b="3181"/>
          <a:stretch>
            <a:fillRect/>
          </a:stretch>
        </p:blipFill>
        <p:spPr>
          <a:xfrm>
            <a:off x="-418464" y="0"/>
            <a:ext cx="13028928" cy="6858000"/>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2" name="Group 31">
            <a:extLst>
              <a:ext uri="{FF2B5EF4-FFF2-40B4-BE49-F238E27FC236}">
                <a16:creationId xmlns:a16="http://schemas.microsoft.com/office/drawing/2014/main" id="{7AE1A5D3-38AA-44D7-BB49-28590AF9CA7F}"/>
              </a:ext>
            </a:extLst>
          </p:cNvPr>
          <p:cNvGrpSpPr/>
          <p:nvPr/>
        </p:nvGrpSpPr>
        <p:grpSpPr>
          <a:xfrm>
            <a:off x="235630" y="2441892"/>
            <a:ext cx="11956370" cy="4280368"/>
            <a:chOff x="13443475" y="-209550"/>
            <a:chExt cx="3090410" cy="1912941"/>
          </a:xfrm>
        </p:grpSpPr>
        <p:sp>
          <p:nvSpPr>
            <p:cNvPr id="33" name="Freeform 22">
              <a:extLst>
                <a:ext uri="{FF2B5EF4-FFF2-40B4-BE49-F238E27FC236}">
                  <a16:creationId xmlns:a16="http://schemas.microsoft.com/office/drawing/2014/main" id="{8D4F8948-118C-460E-BACE-1405EC727DAA}"/>
                </a:ext>
              </a:extLst>
            </p:cNvPr>
            <p:cNvSpPr>
              <a:spLocks/>
            </p:cNvSpPr>
            <p:nvPr/>
          </p:nvSpPr>
          <p:spPr bwMode="auto">
            <a:xfrm>
              <a:off x="13481122" y="-153984"/>
              <a:ext cx="3052763" cy="1857375"/>
            </a:xfrm>
            <a:custGeom>
              <a:avLst/>
              <a:gdLst>
                <a:gd name="T0" fmla="*/ 799 w 924"/>
                <a:gd name="T1" fmla="*/ 28 h 564"/>
                <a:gd name="T2" fmla="*/ 125 w 924"/>
                <a:gd name="T3" fmla="*/ 24 h 564"/>
                <a:gd name="T4" fmla="*/ 9 w 924"/>
                <a:gd name="T5" fmla="*/ 150 h 564"/>
                <a:gd name="T6" fmla="*/ 42 w 924"/>
                <a:gd name="T7" fmla="*/ 386 h 564"/>
                <a:gd name="T8" fmla="*/ 172 w 924"/>
                <a:gd name="T9" fmla="*/ 479 h 564"/>
                <a:gd name="T10" fmla="*/ 629 w 924"/>
                <a:gd name="T11" fmla="*/ 466 h 564"/>
                <a:gd name="T12" fmla="*/ 654 w 924"/>
                <a:gd name="T13" fmla="*/ 515 h 564"/>
                <a:gd name="T14" fmla="*/ 679 w 924"/>
                <a:gd name="T15" fmla="*/ 564 h 564"/>
                <a:gd name="T16" fmla="*/ 710 w 924"/>
                <a:gd name="T17" fmla="*/ 520 h 564"/>
                <a:gd name="T18" fmla="*/ 743 w 924"/>
                <a:gd name="T19" fmla="*/ 476 h 564"/>
                <a:gd name="T20" fmla="*/ 753 w 924"/>
                <a:gd name="T21" fmla="*/ 477 h 564"/>
                <a:gd name="T22" fmla="*/ 883 w 924"/>
                <a:gd name="T23" fmla="*/ 385 h 564"/>
                <a:gd name="T24" fmla="*/ 915 w 924"/>
                <a:gd name="T25" fmla="*/ 153 h 564"/>
                <a:gd name="T26" fmla="*/ 799 w 924"/>
                <a:gd name="T27" fmla="*/ 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4">
                  <a:moveTo>
                    <a:pt x="799" y="28"/>
                  </a:moveTo>
                  <a:cubicBezTo>
                    <a:pt x="575" y="1"/>
                    <a:pt x="349" y="0"/>
                    <a:pt x="125" y="24"/>
                  </a:cubicBezTo>
                  <a:cubicBezTo>
                    <a:pt x="52" y="32"/>
                    <a:pt x="0" y="90"/>
                    <a:pt x="9" y="150"/>
                  </a:cubicBezTo>
                  <a:cubicBezTo>
                    <a:pt x="20" y="229"/>
                    <a:pt x="31" y="307"/>
                    <a:pt x="42" y="386"/>
                  </a:cubicBezTo>
                  <a:cubicBezTo>
                    <a:pt x="51" y="446"/>
                    <a:pt x="109" y="487"/>
                    <a:pt x="172" y="479"/>
                  </a:cubicBezTo>
                  <a:cubicBezTo>
                    <a:pt x="324" y="462"/>
                    <a:pt x="476" y="457"/>
                    <a:pt x="629" y="466"/>
                  </a:cubicBezTo>
                  <a:cubicBezTo>
                    <a:pt x="637" y="483"/>
                    <a:pt x="646" y="499"/>
                    <a:pt x="654" y="515"/>
                  </a:cubicBezTo>
                  <a:cubicBezTo>
                    <a:pt x="662" y="532"/>
                    <a:pt x="671" y="548"/>
                    <a:pt x="679" y="564"/>
                  </a:cubicBezTo>
                  <a:cubicBezTo>
                    <a:pt x="689" y="549"/>
                    <a:pt x="700" y="535"/>
                    <a:pt x="710" y="520"/>
                  </a:cubicBezTo>
                  <a:cubicBezTo>
                    <a:pt x="721" y="505"/>
                    <a:pt x="732" y="490"/>
                    <a:pt x="743" y="476"/>
                  </a:cubicBezTo>
                  <a:cubicBezTo>
                    <a:pt x="747" y="476"/>
                    <a:pt x="750" y="476"/>
                    <a:pt x="753" y="477"/>
                  </a:cubicBezTo>
                  <a:cubicBezTo>
                    <a:pt x="816" y="483"/>
                    <a:pt x="874" y="444"/>
                    <a:pt x="883" y="385"/>
                  </a:cubicBezTo>
                  <a:cubicBezTo>
                    <a:pt x="893" y="307"/>
                    <a:pt x="904" y="230"/>
                    <a:pt x="915" y="153"/>
                  </a:cubicBezTo>
                  <a:cubicBezTo>
                    <a:pt x="924" y="94"/>
                    <a:pt x="872" y="36"/>
                    <a:pt x="799"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 name="Freeform 23">
              <a:extLst>
                <a:ext uri="{FF2B5EF4-FFF2-40B4-BE49-F238E27FC236}">
                  <a16:creationId xmlns:a16="http://schemas.microsoft.com/office/drawing/2014/main" id="{21E32913-A5B8-478D-BEBD-3F31CF923C90}"/>
                </a:ext>
              </a:extLst>
            </p:cNvPr>
            <p:cNvSpPr>
              <a:spLocks/>
            </p:cNvSpPr>
            <p:nvPr/>
          </p:nvSpPr>
          <p:spPr bwMode="auto">
            <a:xfrm>
              <a:off x="13443475" y="-209550"/>
              <a:ext cx="3051175" cy="1860549"/>
            </a:xfrm>
            <a:custGeom>
              <a:avLst/>
              <a:gdLst>
                <a:gd name="T0" fmla="*/ 799 w 924"/>
                <a:gd name="T1" fmla="*/ 28 h 565"/>
                <a:gd name="T2" fmla="*/ 125 w 924"/>
                <a:gd name="T3" fmla="*/ 24 h 565"/>
                <a:gd name="T4" fmla="*/ 9 w 924"/>
                <a:gd name="T5" fmla="*/ 151 h 565"/>
                <a:gd name="T6" fmla="*/ 42 w 924"/>
                <a:gd name="T7" fmla="*/ 387 h 565"/>
                <a:gd name="T8" fmla="*/ 172 w 924"/>
                <a:gd name="T9" fmla="*/ 480 h 565"/>
                <a:gd name="T10" fmla="*/ 628 w 924"/>
                <a:gd name="T11" fmla="*/ 467 h 565"/>
                <a:gd name="T12" fmla="*/ 654 w 924"/>
                <a:gd name="T13" fmla="*/ 516 h 565"/>
                <a:gd name="T14" fmla="*/ 679 w 924"/>
                <a:gd name="T15" fmla="*/ 565 h 565"/>
                <a:gd name="T16" fmla="*/ 710 w 924"/>
                <a:gd name="T17" fmla="*/ 520 h 565"/>
                <a:gd name="T18" fmla="*/ 743 w 924"/>
                <a:gd name="T19" fmla="*/ 476 h 565"/>
                <a:gd name="T20" fmla="*/ 753 w 924"/>
                <a:gd name="T21" fmla="*/ 477 h 565"/>
                <a:gd name="T22" fmla="*/ 882 w 924"/>
                <a:gd name="T23" fmla="*/ 385 h 565"/>
                <a:gd name="T24" fmla="*/ 915 w 924"/>
                <a:gd name="T25" fmla="*/ 154 h 565"/>
                <a:gd name="T26" fmla="*/ 799 w 924"/>
                <a:gd name="T27" fmla="*/ 2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5">
                  <a:moveTo>
                    <a:pt x="799" y="28"/>
                  </a:moveTo>
                  <a:cubicBezTo>
                    <a:pt x="575" y="2"/>
                    <a:pt x="349" y="0"/>
                    <a:pt x="125" y="24"/>
                  </a:cubicBezTo>
                  <a:cubicBezTo>
                    <a:pt x="52" y="32"/>
                    <a:pt x="0" y="90"/>
                    <a:pt x="9" y="151"/>
                  </a:cubicBezTo>
                  <a:cubicBezTo>
                    <a:pt x="20" y="229"/>
                    <a:pt x="31" y="308"/>
                    <a:pt x="42" y="387"/>
                  </a:cubicBezTo>
                  <a:cubicBezTo>
                    <a:pt x="51" y="447"/>
                    <a:pt x="109" y="487"/>
                    <a:pt x="172" y="480"/>
                  </a:cubicBezTo>
                  <a:cubicBezTo>
                    <a:pt x="323" y="462"/>
                    <a:pt x="476" y="458"/>
                    <a:pt x="628" y="467"/>
                  </a:cubicBezTo>
                  <a:cubicBezTo>
                    <a:pt x="637" y="483"/>
                    <a:pt x="646" y="499"/>
                    <a:pt x="654" y="516"/>
                  </a:cubicBezTo>
                  <a:cubicBezTo>
                    <a:pt x="662" y="532"/>
                    <a:pt x="670" y="549"/>
                    <a:pt x="679" y="565"/>
                  </a:cubicBezTo>
                  <a:cubicBezTo>
                    <a:pt x="689" y="550"/>
                    <a:pt x="700" y="535"/>
                    <a:pt x="710" y="520"/>
                  </a:cubicBezTo>
                  <a:cubicBezTo>
                    <a:pt x="721" y="506"/>
                    <a:pt x="732" y="491"/>
                    <a:pt x="743" y="476"/>
                  </a:cubicBezTo>
                  <a:cubicBezTo>
                    <a:pt x="746" y="477"/>
                    <a:pt x="750" y="477"/>
                    <a:pt x="753" y="477"/>
                  </a:cubicBezTo>
                  <a:cubicBezTo>
                    <a:pt x="816" y="484"/>
                    <a:pt x="874" y="444"/>
                    <a:pt x="882" y="385"/>
                  </a:cubicBezTo>
                  <a:cubicBezTo>
                    <a:pt x="893" y="308"/>
                    <a:pt x="904" y="231"/>
                    <a:pt x="915" y="154"/>
                  </a:cubicBezTo>
                  <a:cubicBezTo>
                    <a:pt x="924" y="95"/>
                    <a:pt x="872" y="37"/>
                    <a:pt x="799" y="28"/>
                  </a:cubicBez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44" name="TextBox 143">
            <a:extLst>
              <a:ext uri="{FF2B5EF4-FFF2-40B4-BE49-F238E27FC236}">
                <a16:creationId xmlns:a16="http://schemas.microsoft.com/office/drawing/2014/main" id="{DD26C846-13BA-468F-978D-D497F3D67688}"/>
              </a:ext>
            </a:extLst>
          </p:cNvPr>
          <p:cNvSpPr txBox="1"/>
          <p:nvPr/>
        </p:nvSpPr>
        <p:spPr>
          <a:xfrm>
            <a:off x="701189" y="2742435"/>
            <a:ext cx="10986817" cy="3477875"/>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Comic Book" panose="02000500000000000000" pitchFamily="2" charset="0"/>
              </a:rPr>
              <a:t>You are going to design a brand-new superhero with a disability!</a:t>
            </a:r>
          </a:p>
          <a:p>
            <a:pPr marL="285750" indent="-285750">
              <a:buFont typeface="Arial" panose="020B0604020202020204" pitchFamily="34" charset="0"/>
              <a:buChar char="•"/>
            </a:pPr>
            <a:r>
              <a:rPr lang="en-IN" sz="2400" dirty="0">
                <a:latin typeface="Comic Book" panose="02000500000000000000" pitchFamily="2" charset="0"/>
              </a:rPr>
              <a:t>Use the blank factfile to create your character – you can use the other factfiles as inspiration to get you started</a:t>
            </a:r>
          </a:p>
          <a:p>
            <a:pPr marL="285750" indent="-285750">
              <a:buFont typeface="Arial" panose="020B0604020202020204" pitchFamily="34" charset="0"/>
              <a:buChar char="•"/>
            </a:pPr>
            <a:r>
              <a:rPr lang="en-IN" sz="2400" dirty="0">
                <a:latin typeface="Comic Book" panose="02000500000000000000" pitchFamily="2" charset="0"/>
              </a:rPr>
              <a:t>Do some research on your character’s condition so that you can tell us about how they will teach other people about it. you can pick one of the conditions the superheroes in the factfiles have, or you can choose a different one – the important part is for you to understand and represent the condition your character will have!</a:t>
            </a:r>
          </a:p>
          <a:p>
            <a:pPr marL="285750" indent="-285750">
              <a:buFont typeface="Arial" panose="020B0604020202020204" pitchFamily="34" charset="0"/>
              <a:buChar char="•"/>
            </a:pPr>
            <a:endParaRPr lang="en-IN" sz="2800" dirty="0">
              <a:latin typeface="Comic Book" panose="02000500000000000000" pitchFamily="2" charset="0"/>
            </a:endParaRPr>
          </a:p>
        </p:txBody>
      </p:sp>
      <p:grpSp>
        <p:nvGrpSpPr>
          <p:cNvPr id="24" name="Group 23">
            <a:extLst>
              <a:ext uri="{FF2B5EF4-FFF2-40B4-BE49-F238E27FC236}">
                <a16:creationId xmlns:a16="http://schemas.microsoft.com/office/drawing/2014/main" id="{51310AF5-C135-441A-B6B2-7FC68E2AF70C}"/>
              </a:ext>
            </a:extLst>
          </p:cNvPr>
          <p:cNvGrpSpPr/>
          <p:nvPr/>
        </p:nvGrpSpPr>
        <p:grpSpPr>
          <a:xfrm>
            <a:off x="4078859" y="315035"/>
            <a:ext cx="4118115" cy="2332943"/>
            <a:chOff x="1458410" y="2019985"/>
            <a:chExt cx="5292477" cy="3512714"/>
          </a:xfrm>
        </p:grpSpPr>
        <p:grpSp>
          <p:nvGrpSpPr>
            <p:cNvPr id="28" name="Group 27">
              <a:extLst>
                <a:ext uri="{FF2B5EF4-FFF2-40B4-BE49-F238E27FC236}">
                  <a16:creationId xmlns:a16="http://schemas.microsoft.com/office/drawing/2014/main" id="{6F20EA62-1F5D-4550-A023-70EE0771B974}"/>
                </a:ext>
              </a:extLst>
            </p:cNvPr>
            <p:cNvGrpSpPr/>
            <p:nvPr/>
          </p:nvGrpSpPr>
          <p:grpSpPr>
            <a:xfrm>
              <a:off x="1458410" y="2019985"/>
              <a:ext cx="5292477" cy="3512714"/>
              <a:chOff x="1411288" y="-2074862"/>
              <a:chExt cx="1731963" cy="1114425"/>
            </a:xfrm>
          </p:grpSpPr>
          <p:sp>
            <p:nvSpPr>
              <p:cNvPr id="29" name="Freeform 5">
                <a:extLst>
                  <a:ext uri="{FF2B5EF4-FFF2-40B4-BE49-F238E27FC236}">
                    <a16:creationId xmlns:a16="http://schemas.microsoft.com/office/drawing/2014/main" id="{F3E3A1C4-5336-428C-8727-E364F166AA9F}"/>
                  </a:ext>
                </a:extLst>
              </p:cNvPr>
              <p:cNvSpPr>
                <a:spLocks/>
              </p:cNvSpPr>
              <p:nvPr/>
            </p:nvSpPr>
            <p:spPr bwMode="auto">
              <a:xfrm>
                <a:off x="1431926" y="-2022475"/>
                <a:ext cx="1711325" cy="1062038"/>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6">
                <a:extLst>
                  <a:ext uri="{FF2B5EF4-FFF2-40B4-BE49-F238E27FC236}">
                    <a16:creationId xmlns:a16="http://schemas.microsoft.com/office/drawing/2014/main" id="{8FCB43C5-4BD5-433A-85CE-2761CF1B5D74}"/>
                  </a:ext>
                </a:extLst>
              </p:cNvPr>
              <p:cNvSpPr>
                <a:spLocks/>
              </p:cNvSpPr>
              <p:nvPr/>
            </p:nvSpPr>
            <p:spPr bwMode="auto">
              <a:xfrm>
                <a:off x="1411288" y="-2074862"/>
                <a:ext cx="1711325" cy="1063625"/>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5" name="TextBox 154">
              <a:extLst>
                <a:ext uri="{FF2B5EF4-FFF2-40B4-BE49-F238E27FC236}">
                  <a16:creationId xmlns:a16="http://schemas.microsoft.com/office/drawing/2014/main" id="{7491CC6F-4FC5-4B21-B672-183CABEB049D}"/>
                </a:ext>
              </a:extLst>
            </p:cNvPr>
            <p:cNvSpPr txBox="1"/>
            <p:nvPr/>
          </p:nvSpPr>
          <p:spPr>
            <a:xfrm>
              <a:off x="2556256" y="2937173"/>
              <a:ext cx="3159848" cy="1518212"/>
            </a:xfrm>
            <a:prstGeom prst="rect">
              <a:avLst/>
            </a:prstGeom>
            <a:noFill/>
          </p:spPr>
          <p:txBody>
            <a:bodyPr wrap="square" rtlCol="0">
              <a:spAutoFit/>
            </a:bodyPr>
            <a:lstStyle/>
            <a:p>
              <a:pPr algn="ctr"/>
              <a:r>
                <a:rPr lang="en-IN" sz="6600" b="1" dirty="0">
                  <a:ln w="12700">
                    <a:solidFill>
                      <a:schemeClr val="tx1"/>
                    </a:solidFill>
                  </a:ln>
                  <a:latin typeface="Comic Book" panose="02000500000000000000" pitchFamily="2" charset="0"/>
                </a:rPr>
                <a:t>TASK</a:t>
              </a:r>
            </a:p>
          </p:txBody>
        </p:sp>
      </p:grpSp>
    </p:spTree>
    <p:extLst>
      <p:ext uri="{BB962C8B-B14F-4D97-AF65-F5344CB8AC3E}">
        <p14:creationId xmlns:p14="http://schemas.microsoft.com/office/powerpoint/2010/main" val="31686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4">
                                            <p:txEl>
                                              <p:pRg st="0" end="0"/>
                                            </p:txEl>
                                          </p:spTgt>
                                        </p:tgtEl>
                                        <p:attrNameLst>
                                          <p:attrName>style.visibility</p:attrName>
                                        </p:attrNameLst>
                                      </p:cBhvr>
                                      <p:to>
                                        <p:strVal val="visible"/>
                                      </p:to>
                                    </p:set>
                                    <p:anim calcmode="lin" valueType="num">
                                      <p:cBhvr additive="base">
                                        <p:cTn id="19"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
                                            <p:txEl>
                                              <p:pRg st="1" end="1"/>
                                            </p:txEl>
                                          </p:spTgt>
                                        </p:tgtEl>
                                        <p:attrNameLst>
                                          <p:attrName>style.visibility</p:attrName>
                                        </p:attrNameLst>
                                      </p:cBhvr>
                                      <p:to>
                                        <p:strVal val="visible"/>
                                      </p:to>
                                    </p:set>
                                    <p:anim calcmode="lin" valueType="num">
                                      <p:cBhvr additive="base">
                                        <p:cTn id="25"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4">
                                            <p:txEl>
                                              <p:pRg st="2" end="2"/>
                                            </p:txEl>
                                          </p:spTgt>
                                        </p:tgtEl>
                                        <p:attrNameLst>
                                          <p:attrName>style.visibility</p:attrName>
                                        </p:attrNameLst>
                                      </p:cBhvr>
                                      <p:to>
                                        <p:strVal val="visible"/>
                                      </p:to>
                                    </p:set>
                                    <p:anim calcmode="lin" valueType="num">
                                      <p:cBhvr additive="base">
                                        <p:cTn id="31"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5">
            <a:extLst>
              <a:ext uri="{FF2B5EF4-FFF2-40B4-BE49-F238E27FC236}">
                <a16:creationId xmlns:a16="http://schemas.microsoft.com/office/drawing/2014/main" id="{A6CFE428-73C0-463F-9DAB-009EB3E292A5}"/>
              </a:ext>
            </a:extLst>
          </p:cNvPr>
          <p:cNvPicPr>
            <a:picLocks noChangeAspect="1"/>
          </p:cNvPicPr>
          <p:nvPr/>
        </p:nvPicPr>
        <p:blipFill rotWithShape="1">
          <a:blip r:embed="rId2">
            <a:extLst>
              <a:ext uri="{28A0092B-C50C-407E-A947-70E740481C1C}">
                <a14:useLocalDpi xmlns:a14="http://schemas.microsoft.com/office/drawing/2010/main" val="0"/>
              </a:ext>
            </a:extLst>
          </a:blip>
          <a:srcRect l="3481" t="5400" r="4313" b="5400"/>
          <a:stretch/>
        </p:blipFill>
        <p:spPr>
          <a:xfrm>
            <a:off x="0" y="-50914"/>
            <a:ext cx="12192000" cy="6959827"/>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476183" y="260720"/>
            <a:ext cx="11239633" cy="830997"/>
          </a:xfrm>
          <a:prstGeom prst="rect">
            <a:avLst/>
          </a:prstGeom>
          <a:noFill/>
        </p:spPr>
        <p:txBody>
          <a:bodyPr wrap="square" rtlCol="0">
            <a:spAutoFit/>
          </a:bodyPr>
          <a:lstStyle/>
          <a:p>
            <a:pPr algn="ctr"/>
            <a:r>
              <a:rPr lang="en-IN" sz="4800" b="1" dirty="0">
                <a:ln w="12700">
                  <a:solidFill>
                    <a:schemeClr val="tx1"/>
                  </a:solidFill>
                </a:ln>
                <a:solidFill>
                  <a:schemeClr val="bg1"/>
                </a:solidFill>
                <a:latin typeface="Comic Book" panose="02000500000000000000" pitchFamily="2" charset="0"/>
              </a:rPr>
              <a:t>Your Superhero</a:t>
            </a:r>
          </a:p>
        </p:txBody>
      </p:sp>
      <p:grpSp>
        <p:nvGrpSpPr>
          <p:cNvPr id="24" name="Group 23">
            <a:extLst>
              <a:ext uri="{FF2B5EF4-FFF2-40B4-BE49-F238E27FC236}">
                <a16:creationId xmlns:a16="http://schemas.microsoft.com/office/drawing/2014/main" id="{6284C4A7-1912-4D4B-95BC-2737D1975A30}"/>
              </a:ext>
            </a:extLst>
          </p:cNvPr>
          <p:cNvGrpSpPr/>
          <p:nvPr/>
        </p:nvGrpSpPr>
        <p:grpSpPr>
          <a:xfrm>
            <a:off x="542943" y="914400"/>
            <a:ext cx="11408503" cy="5943600"/>
            <a:chOff x="13480188" y="-209550"/>
            <a:chExt cx="3053697" cy="1912941"/>
          </a:xfrm>
        </p:grpSpPr>
        <p:sp>
          <p:nvSpPr>
            <p:cNvPr id="26" name="Freeform 22">
              <a:extLst>
                <a:ext uri="{FF2B5EF4-FFF2-40B4-BE49-F238E27FC236}">
                  <a16:creationId xmlns:a16="http://schemas.microsoft.com/office/drawing/2014/main" id="{EA936784-8C24-470C-9A38-E7CDC5D8F9D5}"/>
                </a:ext>
              </a:extLst>
            </p:cNvPr>
            <p:cNvSpPr>
              <a:spLocks/>
            </p:cNvSpPr>
            <p:nvPr/>
          </p:nvSpPr>
          <p:spPr bwMode="auto">
            <a:xfrm>
              <a:off x="13481122" y="-153984"/>
              <a:ext cx="3052763" cy="1857375"/>
            </a:xfrm>
            <a:custGeom>
              <a:avLst/>
              <a:gdLst>
                <a:gd name="T0" fmla="*/ 799 w 924"/>
                <a:gd name="T1" fmla="*/ 28 h 564"/>
                <a:gd name="T2" fmla="*/ 125 w 924"/>
                <a:gd name="T3" fmla="*/ 24 h 564"/>
                <a:gd name="T4" fmla="*/ 9 w 924"/>
                <a:gd name="T5" fmla="*/ 150 h 564"/>
                <a:gd name="T6" fmla="*/ 42 w 924"/>
                <a:gd name="T7" fmla="*/ 386 h 564"/>
                <a:gd name="T8" fmla="*/ 172 w 924"/>
                <a:gd name="T9" fmla="*/ 479 h 564"/>
                <a:gd name="T10" fmla="*/ 629 w 924"/>
                <a:gd name="T11" fmla="*/ 466 h 564"/>
                <a:gd name="T12" fmla="*/ 654 w 924"/>
                <a:gd name="T13" fmla="*/ 515 h 564"/>
                <a:gd name="T14" fmla="*/ 679 w 924"/>
                <a:gd name="T15" fmla="*/ 564 h 564"/>
                <a:gd name="T16" fmla="*/ 710 w 924"/>
                <a:gd name="T17" fmla="*/ 520 h 564"/>
                <a:gd name="T18" fmla="*/ 743 w 924"/>
                <a:gd name="T19" fmla="*/ 476 h 564"/>
                <a:gd name="T20" fmla="*/ 753 w 924"/>
                <a:gd name="T21" fmla="*/ 477 h 564"/>
                <a:gd name="T22" fmla="*/ 883 w 924"/>
                <a:gd name="T23" fmla="*/ 385 h 564"/>
                <a:gd name="T24" fmla="*/ 915 w 924"/>
                <a:gd name="T25" fmla="*/ 153 h 564"/>
                <a:gd name="T26" fmla="*/ 799 w 924"/>
                <a:gd name="T27" fmla="*/ 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4">
                  <a:moveTo>
                    <a:pt x="799" y="28"/>
                  </a:moveTo>
                  <a:cubicBezTo>
                    <a:pt x="575" y="1"/>
                    <a:pt x="349" y="0"/>
                    <a:pt x="125" y="24"/>
                  </a:cubicBezTo>
                  <a:cubicBezTo>
                    <a:pt x="52" y="32"/>
                    <a:pt x="0" y="90"/>
                    <a:pt x="9" y="150"/>
                  </a:cubicBezTo>
                  <a:cubicBezTo>
                    <a:pt x="20" y="229"/>
                    <a:pt x="31" y="307"/>
                    <a:pt x="42" y="386"/>
                  </a:cubicBezTo>
                  <a:cubicBezTo>
                    <a:pt x="51" y="446"/>
                    <a:pt x="109" y="487"/>
                    <a:pt x="172" y="479"/>
                  </a:cubicBezTo>
                  <a:cubicBezTo>
                    <a:pt x="324" y="462"/>
                    <a:pt x="476" y="457"/>
                    <a:pt x="629" y="466"/>
                  </a:cubicBezTo>
                  <a:cubicBezTo>
                    <a:pt x="637" y="483"/>
                    <a:pt x="646" y="499"/>
                    <a:pt x="654" y="515"/>
                  </a:cubicBezTo>
                  <a:cubicBezTo>
                    <a:pt x="662" y="532"/>
                    <a:pt x="671" y="548"/>
                    <a:pt x="679" y="564"/>
                  </a:cubicBezTo>
                  <a:cubicBezTo>
                    <a:pt x="689" y="549"/>
                    <a:pt x="700" y="535"/>
                    <a:pt x="710" y="520"/>
                  </a:cubicBezTo>
                  <a:cubicBezTo>
                    <a:pt x="721" y="505"/>
                    <a:pt x="732" y="490"/>
                    <a:pt x="743" y="476"/>
                  </a:cubicBezTo>
                  <a:cubicBezTo>
                    <a:pt x="747" y="476"/>
                    <a:pt x="750" y="476"/>
                    <a:pt x="753" y="477"/>
                  </a:cubicBezTo>
                  <a:cubicBezTo>
                    <a:pt x="816" y="483"/>
                    <a:pt x="874" y="444"/>
                    <a:pt x="883" y="385"/>
                  </a:cubicBezTo>
                  <a:cubicBezTo>
                    <a:pt x="893" y="307"/>
                    <a:pt x="904" y="230"/>
                    <a:pt x="915" y="153"/>
                  </a:cubicBezTo>
                  <a:cubicBezTo>
                    <a:pt x="924" y="94"/>
                    <a:pt x="872" y="36"/>
                    <a:pt x="799"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 name="Freeform 23">
              <a:extLst>
                <a:ext uri="{FF2B5EF4-FFF2-40B4-BE49-F238E27FC236}">
                  <a16:creationId xmlns:a16="http://schemas.microsoft.com/office/drawing/2014/main" id="{70283CB2-C8CC-4015-8918-3C5B2B03645F}"/>
                </a:ext>
              </a:extLst>
            </p:cNvPr>
            <p:cNvSpPr>
              <a:spLocks/>
            </p:cNvSpPr>
            <p:nvPr/>
          </p:nvSpPr>
          <p:spPr bwMode="auto">
            <a:xfrm>
              <a:off x="13480188" y="-209550"/>
              <a:ext cx="3014462" cy="1860549"/>
            </a:xfrm>
            <a:custGeom>
              <a:avLst/>
              <a:gdLst>
                <a:gd name="T0" fmla="*/ 799 w 924"/>
                <a:gd name="T1" fmla="*/ 28 h 565"/>
                <a:gd name="T2" fmla="*/ 125 w 924"/>
                <a:gd name="T3" fmla="*/ 24 h 565"/>
                <a:gd name="T4" fmla="*/ 9 w 924"/>
                <a:gd name="T5" fmla="*/ 151 h 565"/>
                <a:gd name="T6" fmla="*/ 42 w 924"/>
                <a:gd name="T7" fmla="*/ 387 h 565"/>
                <a:gd name="T8" fmla="*/ 172 w 924"/>
                <a:gd name="T9" fmla="*/ 480 h 565"/>
                <a:gd name="T10" fmla="*/ 628 w 924"/>
                <a:gd name="T11" fmla="*/ 467 h 565"/>
                <a:gd name="T12" fmla="*/ 654 w 924"/>
                <a:gd name="T13" fmla="*/ 516 h 565"/>
                <a:gd name="T14" fmla="*/ 679 w 924"/>
                <a:gd name="T15" fmla="*/ 565 h 565"/>
                <a:gd name="T16" fmla="*/ 710 w 924"/>
                <a:gd name="T17" fmla="*/ 520 h 565"/>
                <a:gd name="T18" fmla="*/ 743 w 924"/>
                <a:gd name="T19" fmla="*/ 476 h 565"/>
                <a:gd name="T20" fmla="*/ 753 w 924"/>
                <a:gd name="T21" fmla="*/ 477 h 565"/>
                <a:gd name="T22" fmla="*/ 882 w 924"/>
                <a:gd name="T23" fmla="*/ 385 h 565"/>
                <a:gd name="T24" fmla="*/ 915 w 924"/>
                <a:gd name="T25" fmla="*/ 154 h 565"/>
                <a:gd name="T26" fmla="*/ 799 w 924"/>
                <a:gd name="T27" fmla="*/ 2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5">
                  <a:moveTo>
                    <a:pt x="799" y="28"/>
                  </a:moveTo>
                  <a:cubicBezTo>
                    <a:pt x="575" y="2"/>
                    <a:pt x="349" y="0"/>
                    <a:pt x="125" y="24"/>
                  </a:cubicBezTo>
                  <a:cubicBezTo>
                    <a:pt x="52" y="32"/>
                    <a:pt x="0" y="90"/>
                    <a:pt x="9" y="151"/>
                  </a:cubicBezTo>
                  <a:cubicBezTo>
                    <a:pt x="20" y="229"/>
                    <a:pt x="31" y="308"/>
                    <a:pt x="42" y="387"/>
                  </a:cubicBezTo>
                  <a:cubicBezTo>
                    <a:pt x="51" y="447"/>
                    <a:pt x="109" y="487"/>
                    <a:pt x="172" y="480"/>
                  </a:cubicBezTo>
                  <a:cubicBezTo>
                    <a:pt x="323" y="462"/>
                    <a:pt x="476" y="458"/>
                    <a:pt x="628" y="467"/>
                  </a:cubicBezTo>
                  <a:cubicBezTo>
                    <a:pt x="637" y="483"/>
                    <a:pt x="646" y="499"/>
                    <a:pt x="654" y="516"/>
                  </a:cubicBezTo>
                  <a:cubicBezTo>
                    <a:pt x="662" y="532"/>
                    <a:pt x="670" y="549"/>
                    <a:pt x="679" y="565"/>
                  </a:cubicBezTo>
                  <a:cubicBezTo>
                    <a:pt x="689" y="550"/>
                    <a:pt x="700" y="535"/>
                    <a:pt x="710" y="520"/>
                  </a:cubicBezTo>
                  <a:cubicBezTo>
                    <a:pt x="721" y="506"/>
                    <a:pt x="732" y="491"/>
                    <a:pt x="743" y="476"/>
                  </a:cubicBezTo>
                  <a:cubicBezTo>
                    <a:pt x="746" y="477"/>
                    <a:pt x="750" y="477"/>
                    <a:pt x="753" y="477"/>
                  </a:cubicBezTo>
                  <a:cubicBezTo>
                    <a:pt x="816" y="484"/>
                    <a:pt x="874" y="444"/>
                    <a:pt x="882" y="385"/>
                  </a:cubicBezTo>
                  <a:cubicBezTo>
                    <a:pt x="893" y="308"/>
                    <a:pt x="904" y="231"/>
                    <a:pt x="915" y="154"/>
                  </a:cubicBezTo>
                  <a:cubicBezTo>
                    <a:pt x="924" y="95"/>
                    <a:pt x="872" y="37"/>
                    <a:pt x="799" y="28"/>
                  </a:cubicBez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44" name="TextBox 143">
            <a:extLst>
              <a:ext uri="{FF2B5EF4-FFF2-40B4-BE49-F238E27FC236}">
                <a16:creationId xmlns:a16="http://schemas.microsoft.com/office/drawing/2014/main" id="{DD26C846-13BA-468F-978D-D497F3D67688}"/>
              </a:ext>
            </a:extLst>
          </p:cNvPr>
          <p:cNvSpPr txBox="1"/>
          <p:nvPr/>
        </p:nvSpPr>
        <p:spPr>
          <a:xfrm>
            <a:off x="1423448" y="1181128"/>
            <a:ext cx="9676766" cy="4524315"/>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Comic Book" panose="02000500000000000000" pitchFamily="2" charset="0"/>
              </a:rPr>
              <a:t>Now that you have created your very own superhero, it’s time to put them in action!</a:t>
            </a:r>
          </a:p>
          <a:p>
            <a:pPr marL="285750" indent="-285750">
              <a:buFont typeface="Arial" panose="020B0604020202020204" pitchFamily="34" charset="0"/>
              <a:buChar char="•"/>
            </a:pPr>
            <a:r>
              <a:rPr lang="en-IN" sz="2400" dirty="0">
                <a:latin typeface="Comic Book" panose="02000500000000000000" pitchFamily="2" charset="0"/>
              </a:rPr>
              <a:t>There are templates for a storyboard and comic strip that come with this workshop – use these to create a short comic all about your superhero!</a:t>
            </a:r>
          </a:p>
          <a:p>
            <a:pPr marL="285750" indent="-285750">
              <a:buFont typeface="Arial" panose="020B0604020202020204" pitchFamily="34" charset="0"/>
              <a:buChar char="•"/>
            </a:pPr>
            <a:r>
              <a:rPr lang="en-IN" sz="2400" dirty="0">
                <a:latin typeface="Comic Book" panose="02000500000000000000" pitchFamily="2" charset="0"/>
              </a:rPr>
              <a:t>Use your storyboard to plan an adventure for your character and create it in the comic strip</a:t>
            </a:r>
          </a:p>
          <a:p>
            <a:pPr marL="285750" indent="-285750">
              <a:buFont typeface="Arial" panose="020B0604020202020204" pitchFamily="34" charset="0"/>
              <a:buChar char="•"/>
            </a:pPr>
            <a:r>
              <a:rPr lang="en-IN" sz="2400" dirty="0">
                <a:latin typeface="Comic Book" panose="02000500000000000000" pitchFamily="2" charset="0"/>
              </a:rPr>
              <a:t>Your comic should teach at least one thing about the condition your character has – for example, if your character is deaf, maybe you can show them using sign language</a:t>
            </a:r>
          </a:p>
          <a:p>
            <a:pPr marL="285750" indent="-285750">
              <a:buFont typeface="Arial" panose="020B0604020202020204" pitchFamily="34" charset="0"/>
              <a:buChar char="•"/>
            </a:pPr>
            <a:r>
              <a:rPr lang="en-IN" sz="2400" dirty="0">
                <a:latin typeface="Comic Book" panose="02000500000000000000" pitchFamily="2" charset="0"/>
              </a:rPr>
              <a:t>Have fun! </a:t>
            </a:r>
            <a:endParaRPr lang="en-IN" sz="2500" dirty="0">
              <a:latin typeface="Comic Book" panose="02000500000000000000" pitchFamily="2" charset="0"/>
            </a:endParaRPr>
          </a:p>
        </p:txBody>
      </p:sp>
      <p:grpSp>
        <p:nvGrpSpPr>
          <p:cNvPr id="9" name="Group 8">
            <a:extLst>
              <a:ext uri="{FF2B5EF4-FFF2-40B4-BE49-F238E27FC236}">
                <a16:creationId xmlns:a16="http://schemas.microsoft.com/office/drawing/2014/main" id="{F7970EDF-495C-4684-8AC5-ADCFAA03CBC7}"/>
              </a:ext>
            </a:extLst>
          </p:cNvPr>
          <p:cNvGrpSpPr/>
          <p:nvPr/>
        </p:nvGrpSpPr>
        <p:grpSpPr>
          <a:xfrm>
            <a:off x="8692368" y="4953183"/>
            <a:ext cx="2885337" cy="1713295"/>
            <a:chOff x="6429261" y="3174026"/>
            <a:chExt cx="1811338" cy="1125538"/>
          </a:xfrm>
        </p:grpSpPr>
        <p:sp>
          <p:nvSpPr>
            <p:cNvPr id="10" name="Freeform 5">
              <a:extLst>
                <a:ext uri="{FF2B5EF4-FFF2-40B4-BE49-F238E27FC236}">
                  <a16:creationId xmlns:a16="http://schemas.microsoft.com/office/drawing/2014/main" id="{9238A7DE-A0B8-4443-8720-CA65FE8928DA}"/>
                </a:ext>
              </a:extLst>
            </p:cNvPr>
            <p:cNvSpPr>
              <a:spLocks/>
            </p:cNvSpPr>
            <p:nvPr/>
          </p:nvSpPr>
          <p:spPr bwMode="auto">
            <a:xfrm>
              <a:off x="6429261" y="3174026"/>
              <a:ext cx="1811338" cy="1125538"/>
            </a:xfrm>
            <a:custGeom>
              <a:avLst/>
              <a:gdLst>
                <a:gd name="T0" fmla="*/ 777 w 777"/>
                <a:gd name="T1" fmla="*/ 240 h 481"/>
                <a:gd name="T2" fmla="*/ 747 w 777"/>
                <a:gd name="T3" fmla="*/ 334 h 481"/>
                <a:gd name="T4" fmla="*/ 663 w 777"/>
                <a:gd name="T5" fmla="*/ 410 h 481"/>
                <a:gd name="T6" fmla="*/ 540 w 777"/>
                <a:gd name="T7" fmla="*/ 462 h 481"/>
                <a:gd name="T8" fmla="*/ 389 w 777"/>
                <a:gd name="T9" fmla="*/ 481 h 481"/>
                <a:gd name="T10" fmla="*/ 237 w 777"/>
                <a:gd name="T11" fmla="*/ 462 h 481"/>
                <a:gd name="T12" fmla="*/ 114 w 777"/>
                <a:gd name="T13" fmla="*/ 410 h 481"/>
                <a:gd name="T14" fmla="*/ 31 w 777"/>
                <a:gd name="T15" fmla="*/ 334 h 481"/>
                <a:gd name="T16" fmla="*/ 0 w 777"/>
                <a:gd name="T17" fmla="*/ 240 h 481"/>
                <a:gd name="T18" fmla="*/ 31 w 777"/>
                <a:gd name="T19" fmla="*/ 147 h 481"/>
                <a:gd name="T20" fmla="*/ 114 w 777"/>
                <a:gd name="T21" fmla="*/ 70 h 481"/>
                <a:gd name="T22" fmla="*/ 237 w 777"/>
                <a:gd name="T23" fmla="*/ 19 h 481"/>
                <a:gd name="T24" fmla="*/ 389 w 777"/>
                <a:gd name="T25" fmla="*/ 0 h 481"/>
                <a:gd name="T26" fmla="*/ 540 w 777"/>
                <a:gd name="T27" fmla="*/ 19 h 481"/>
                <a:gd name="T28" fmla="*/ 663 w 777"/>
                <a:gd name="T29" fmla="*/ 70 h 481"/>
                <a:gd name="T30" fmla="*/ 747 w 777"/>
                <a:gd name="T31" fmla="*/ 147 h 481"/>
                <a:gd name="T32" fmla="*/ 777 w 777"/>
                <a:gd name="T33" fmla="*/ 24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7" h="481">
                  <a:moveTo>
                    <a:pt x="777" y="240"/>
                  </a:moveTo>
                  <a:cubicBezTo>
                    <a:pt x="612" y="259"/>
                    <a:pt x="606" y="278"/>
                    <a:pt x="747" y="334"/>
                  </a:cubicBezTo>
                  <a:cubicBezTo>
                    <a:pt x="583" y="311"/>
                    <a:pt x="567" y="326"/>
                    <a:pt x="663" y="410"/>
                  </a:cubicBezTo>
                  <a:cubicBezTo>
                    <a:pt x="526" y="351"/>
                    <a:pt x="502" y="361"/>
                    <a:pt x="540" y="462"/>
                  </a:cubicBezTo>
                  <a:cubicBezTo>
                    <a:pt x="449" y="375"/>
                    <a:pt x="420" y="379"/>
                    <a:pt x="389" y="481"/>
                  </a:cubicBezTo>
                  <a:cubicBezTo>
                    <a:pt x="358" y="379"/>
                    <a:pt x="328" y="375"/>
                    <a:pt x="237" y="462"/>
                  </a:cubicBezTo>
                  <a:cubicBezTo>
                    <a:pt x="275" y="361"/>
                    <a:pt x="251" y="351"/>
                    <a:pt x="114" y="410"/>
                  </a:cubicBezTo>
                  <a:cubicBezTo>
                    <a:pt x="211" y="326"/>
                    <a:pt x="194" y="311"/>
                    <a:pt x="31" y="334"/>
                  </a:cubicBezTo>
                  <a:cubicBezTo>
                    <a:pt x="172" y="278"/>
                    <a:pt x="165" y="259"/>
                    <a:pt x="0" y="240"/>
                  </a:cubicBezTo>
                  <a:cubicBezTo>
                    <a:pt x="165" y="221"/>
                    <a:pt x="172" y="203"/>
                    <a:pt x="31" y="147"/>
                  </a:cubicBezTo>
                  <a:cubicBezTo>
                    <a:pt x="194" y="170"/>
                    <a:pt x="211" y="155"/>
                    <a:pt x="114" y="70"/>
                  </a:cubicBezTo>
                  <a:cubicBezTo>
                    <a:pt x="251" y="130"/>
                    <a:pt x="275" y="120"/>
                    <a:pt x="237" y="19"/>
                  </a:cubicBezTo>
                  <a:cubicBezTo>
                    <a:pt x="328" y="106"/>
                    <a:pt x="358" y="102"/>
                    <a:pt x="389" y="0"/>
                  </a:cubicBezTo>
                  <a:cubicBezTo>
                    <a:pt x="420" y="102"/>
                    <a:pt x="449" y="106"/>
                    <a:pt x="540" y="19"/>
                  </a:cubicBezTo>
                  <a:cubicBezTo>
                    <a:pt x="502" y="120"/>
                    <a:pt x="526" y="130"/>
                    <a:pt x="663" y="70"/>
                  </a:cubicBezTo>
                  <a:cubicBezTo>
                    <a:pt x="567" y="155"/>
                    <a:pt x="583" y="170"/>
                    <a:pt x="747" y="147"/>
                  </a:cubicBezTo>
                  <a:cubicBezTo>
                    <a:pt x="606" y="203"/>
                    <a:pt x="612" y="221"/>
                    <a:pt x="777" y="240"/>
                  </a:cubicBezTo>
                  <a:close/>
                </a:path>
              </a:pathLst>
            </a:custGeom>
            <a:solidFill>
              <a:srgbClr val="FF1002"/>
            </a:solidFill>
            <a:ln w="79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16">
              <a:extLst>
                <a:ext uri="{FF2B5EF4-FFF2-40B4-BE49-F238E27FC236}">
                  <a16:creationId xmlns:a16="http://schemas.microsoft.com/office/drawing/2014/main" id="{F8F73A4B-1662-4A0F-8BE4-885E322BB815}"/>
                </a:ext>
              </a:extLst>
            </p:cNvPr>
            <p:cNvSpPr>
              <a:spLocks/>
            </p:cNvSpPr>
            <p:nvPr/>
          </p:nvSpPr>
          <p:spPr bwMode="auto">
            <a:xfrm>
              <a:off x="6619761" y="3293088"/>
              <a:ext cx="1430338" cy="887413"/>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solidFill>
              <a:srgbClr val="FA7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7">
              <a:extLst>
                <a:ext uri="{FF2B5EF4-FFF2-40B4-BE49-F238E27FC236}">
                  <a16:creationId xmlns:a16="http://schemas.microsoft.com/office/drawing/2014/main" id="{9A4C61FA-F95D-41CD-8282-3F8B31F7D2DF}"/>
                </a:ext>
              </a:extLst>
            </p:cNvPr>
            <p:cNvSpPr>
              <a:spLocks/>
            </p:cNvSpPr>
            <p:nvPr/>
          </p:nvSpPr>
          <p:spPr bwMode="auto">
            <a:xfrm>
              <a:off x="6619761" y="3293088"/>
              <a:ext cx="1430338" cy="887413"/>
            </a:xfrm>
            <a:custGeom>
              <a:avLst/>
              <a:gdLst>
                <a:gd name="T0" fmla="*/ 613 w 613"/>
                <a:gd name="T1" fmla="*/ 189 h 379"/>
                <a:gd name="T2" fmla="*/ 589 w 613"/>
                <a:gd name="T3" fmla="*/ 263 h 379"/>
                <a:gd name="T4" fmla="*/ 523 w 613"/>
                <a:gd name="T5" fmla="*/ 323 h 379"/>
                <a:gd name="T6" fmla="*/ 426 w 613"/>
                <a:gd name="T7" fmla="*/ 364 h 379"/>
                <a:gd name="T8" fmla="*/ 307 w 613"/>
                <a:gd name="T9" fmla="*/ 379 h 379"/>
                <a:gd name="T10" fmla="*/ 187 w 613"/>
                <a:gd name="T11" fmla="*/ 364 h 379"/>
                <a:gd name="T12" fmla="*/ 90 w 613"/>
                <a:gd name="T13" fmla="*/ 323 h 379"/>
                <a:gd name="T14" fmla="*/ 24 w 613"/>
                <a:gd name="T15" fmla="*/ 263 h 379"/>
                <a:gd name="T16" fmla="*/ 0 w 613"/>
                <a:gd name="T17" fmla="*/ 189 h 379"/>
                <a:gd name="T18" fmla="*/ 24 w 613"/>
                <a:gd name="T19" fmla="*/ 116 h 379"/>
                <a:gd name="T20" fmla="*/ 90 w 613"/>
                <a:gd name="T21" fmla="*/ 55 h 379"/>
                <a:gd name="T22" fmla="*/ 187 w 613"/>
                <a:gd name="T23" fmla="*/ 15 h 379"/>
                <a:gd name="T24" fmla="*/ 307 w 613"/>
                <a:gd name="T25" fmla="*/ 0 h 379"/>
                <a:gd name="T26" fmla="*/ 426 w 613"/>
                <a:gd name="T27" fmla="*/ 15 h 379"/>
                <a:gd name="T28" fmla="*/ 523 w 613"/>
                <a:gd name="T29" fmla="*/ 55 h 379"/>
                <a:gd name="T30" fmla="*/ 589 w 613"/>
                <a:gd name="T31" fmla="*/ 116 h 379"/>
                <a:gd name="T32" fmla="*/ 613 w 613"/>
                <a:gd name="T3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379">
                  <a:moveTo>
                    <a:pt x="613" y="189"/>
                  </a:moveTo>
                  <a:cubicBezTo>
                    <a:pt x="483" y="204"/>
                    <a:pt x="478" y="219"/>
                    <a:pt x="589" y="263"/>
                  </a:cubicBezTo>
                  <a:cubicBezTo>
                    <a:pt x="460" y="245"/>
                    <a:pt x="447" y="257"/>
                    <a:pt x="523" y="323"/>
                  </a:cubicBezTo>
                  <a:cubicBezTo>
                    <a:pt x="415" y="276"/>
                    <a:pt x="396" y="284"/>
                    <a:pt x="426" y="364"/>
                  </a:cubicBezTo>
                  <a:cubicBezTo>
                    <a:pt x="354" y="295"/>
                    <a:pt x="331" y="298"/>
                    <a:pt x="307" y="379"/>
                  </a:cubicBezTo>
                  <a:cubicBezTo>
                    <a:pt x="282" y="298"/>
                    <a:pt x="259" y="295"/>
                    <a:pt x="187" y="364"/>
                  </a:cubicBezTo>
                  <a:cubicBezTo>
                    <a:pt x="217" y="284"/>
                    <a:pt x="198" y="276"/>
                    <a:pt x="90" y="323"/>
                  </a:cubicBezTo>
                  <a:cubicBezTo>
                    <a:pt x="166" y="257"/>
                    <a:pt x="153" y="245"/>
                    <a:pt x="24" y="263"/>
                  </a:cubicBezTo>
                  <a:cubicBezTo>
                    <a:pt x="136" y="219"/>
                    <a:pt x="131" y="204"/>
                    <a:pt x="0" y="189"/>
                  </a:cubicBezTo>
                  <a:cubicBezTo>
                    <a:pt x="131" y="174"/>
                    <a:pt x="136" y="160"/>
                    <a:pt x="24" y="116"/>
                  </a:cubicBezTo>
                  <a:cubicBezTo>
                    <a:pt x="153" y="134"/>
                    <a:pt x="166" y="122"/>
                    <a:pt x="90" y="55"/>
                  </a:cubicBezTo>
                  <a:cubicBezTo>
                    <a:pt x="198" y="103"/>
                    <a:pt x="217" y="95"/>
                    <a:pt x="187" y="15"/>
                  </a:cubicBezTo>
                  <a:cubicBezTo>
                    <a:pt x="259" y="84"/>
                    <a:pt x="282" y="81"/>
                    <a:pt x="307" y="0"/>
                  </a:cubicBezTo>
                  <a:cubicBezTo>
                    <a:pt x="331" y="81"/>
                    <a:pt x="354" y="84"/>
                    <a:pt x="426" y="15"/>
                  </a:cubicBezTo>
                  <a:cubicBezTo>
                    <a:pt x="396" y="95"/>
                    <a:pt x="415" y="103"/>
                    <a:pt x="523" y="55"/>
                  </a:cubicBezTo>
                  <a:cubicBezTo>
                    <a:pt x="447" y="122"/>
                    <a:pt x="460" y="134"/>
                    <a:pt x="589" y="116"/>
                  </a:cubicBezTo>
                  <a:cubicBezTo>
                    <a:pt x="478" y="160"/>
                    <a:pt x="483" y="174"/>
                    <a:pt x="613" y="189"/>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Freeform 63">
              <a:extLst>
                <a:ext uri="{FF2B5EF4-FFF2-40B4-BE49-F238E27FC236}">
                  <a16:creationId xmlns:a16="http://schemas.microsoft.com/office/drawing/2014/main" id="{564E71BF-52E7-46E3-8FD0-098D2DB1035E}"/>
                </a:ext>
              </a:extLst>
            </p:cNvPr>
            <p:cNvSpPr>
              <a:spLocks/>
            </p:cNvSpPr>
            <p:nvPr/>
          </p:nvSpPr>
          <p:spPr bwMode="auto">
            <a:xfrm>
              <a:off x="7338899" y="3510576"/>
              <a:ext cx="460375" cy="423863"/>
            </a:xfrm>
            <a:custGeom>
              <a:avLst/>
              <a:gdLst>
                <a:gd name="T0" fmla="*/ 68 w 198"/>
                <a:gd name="T1" fmla="*/ 180 h 181"/>
                <a:gd name="T2" fmla="*/ 61 w 198"/>
                <a:gd name="T3" fmla="*/ 177 h 181"/>
                <a:gd name="T4" fmla="*/ 60 w 198"/>
                <a:gd name="T5" fmla="*/ 172 h 181"/>
                <a:gd name="T6" fmla="*/ 57 w 198"/>
                <a:gd name="T7" fmla="*/ 172 h 181"/>
                <a:gd name="T8" fmla="*/ 9 w 198"/>
                <a:gd name="T9" fmla="*/ 172 h 181"/>
                <a:gd name="T10" fmla="*/ 2 w 198"/>
                <a:gd name="T11" fmla="*/ 169 h 181"/>
                <a:gd name="T12" fmla="*/ 1 w 198"/>
                <a:gd name="T13" fmla="*/ 162 h 181"/>
                <a:gd name="T14" fmla="*/ 38 w 198"/>
                <a:gd name="T15" fmla="*/ 14 h 181"/>
                <a:gd name="T16" fmla="*/ 46 w 198"/>
                <a:gd name="T17" fmla="*/ 8 h 181"/>
                <a:gd name="T18" fmla="*/ 89 w 198"/>
                <a:gd name="T19" fmla="*/ 7 h 181"/>
                <a:gd name="T20" fmla="*/ 95 w 198"/>
                <a:gd name="T21" fmla="*/ 10 h 181"/>
                <a:gd name="T22" fmla="*/ 97 w 198"/>
                <a:gd name="T23" fmla="*/ 17 h 181"/>
                <a:gd name="T24" fmla="*/ 95 w 198"/>
                <a:gd name="T25" fmla="*/ 22 h 181"/>
                <a:gd name="T26" fmla="*/ 103 w 198"/>
                <a:gd name="T27" fmla="*/ 5 h 181"/>
                <a:gd name="T28" fmla="*/ 111 w 198"/>
                <a:gd name="T29" fmla="*/ 0 h 181"/>
                <a:gd name="T30" fmla="*/ 134 w 198"/>
                <a:gd name="T31" fmla="*/ 1 h 181"/>
                <a:gd name="T32" fmla="*/ 140 w 198"/>
                <a:gd name="T33" fmla="*/ 4 h 181"/>
                <a:gd name="T34" fmla="*/ 141 w 198"/>
                <a:gd name="T35" fmla="*/ 11 h 181"/>
                <a:gd name="T36" fmla="*/ 135 w 198"/>
                <a:gd name="T37" fmla="*/ 32 h 181"/>
                <a:gd name="T38" fmla="*/ 139 w 198"/>
                <a:gd name="T39" fmla="*/ 24 h 181"/>
                <a:gd name="T40" fmla="*/ 146 w 198"/>
                <a:gd name="T41" fmla="*/ 19 h 181"/>
                <a:gd name="T42" fmla="*/ 190 w 198"/>
                <a:gd name="T43" fmla="*/ 20 h 181"/>
                <a:gd name="T44" fmla="*/ 196 w 198"/>
                <a:gd name="T45" fmla="*/ 25 h 181"/>
                <a:gd name="T46" fmla="*/ 196 w 198"/>
                <a:gd name="T47" fmla="*/ 33 h 181"/>
                <a:gd name="T48" fmla="*/ 126 w 198"/>
                <a:gd name="T49" fmla="*/ 176 h 181"/>
                <a:gd name="T50" fmla="*/ 118 w 198"/>
                <a:gd name="T51" fmla="*/ 181 h 181"/>
                <a:gd name="T52" fmla="*/ 68 w 198"/>
                <a:gd name="T53" fmla="*/ 18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81">
                  <a:moveTo>
                    <a:pt x="68" y="180"/>
                  </a:moveTo>
                  <a:cubicBezTo>
                    <a:pt x="65" y="180"/>
                    <a:pt x="63" y="179"/>
                    <a:pt x="61" y="177"/>
                  </a:cubicBezTo>
                  <a:cubicBezTo>
                    <a:pt x="60" y="176"/>
                    <a:pt x="60" y="174"/>
                    <a:pt x="60" y="172"/>
                  </a:cubicBezTo>
                  <a:cubicBezTo>
                    <a:pt x="59" y="172"/>
                    <a:pt x="58" y="172"/>
                    <a:pt x="57" y="172"/>
                  </a:cubicBezTo>
                  <a:cubicBezTo>
                    <a:pt x="57" y="172"/>
                    <a:pt x="9" y="172"/>
                    <a:pt x="9" y="172"/>
                  </a:cubicBezTo>
                  <a:cubicBezTo>
                    <a:pt x="6" y="172"/>
                    <a:pt x="4" y="171"/>
                    <a:pt x="2" y="169"/>
                  </a:cubicBezTo>
                  <a:cubicBezTo>
                    <a:pt x="1" y="167"/>
                    <a:pt x="0" y="164"/>
                    <a:pt x="1" y="162"/>
                  </a:cubicBezTo>
                  <a:cubicBezTo>
                    <a:pt x="18" y="109"/>
                    <a:pt x="30" y="60"/>
                    <a:pt x="38" y="14"/>
                  </a:cubicBezTo>
                  <a:cubicBezTo>
                    <a:pt x="39" y="11"/>
                    <a:pt x="42" y="8"/>
                    <a:pt x="46" y="8"/>
                  </a:cubicBezTo>
                  <a:cubicBezTo>
                    <a:pt x="46" y="8"/>
                    <a:pt x="89" y="7"/>
                    <a:pt x="89" y="7"/>
                  </a:cubicBezTo>
                  <a:cubicBezTo>
                    <a:pt x="91" y="7"/>
                    <a:pt x="94" y="8"/>
                    <a:pt x="95" y="10"/>
                  </a:cubicBezTo>
                  <a:cubicBezTo>
                    <a:pt x="97" y="12"/>
                    <a:pt x="97" y="15"/>
                    <a:pt x="97" y="17"/>
                  </a:cubicBezTo>
                  <a:cubicBezTo>
                    <a:pt x="95" y="22"/>
                    <a:pt x="95" y="22"/>
                    <a:pt x="95" y="22"/>
                  </a:cubicBezTo>
                  <a:cubicBezTo>
                    <a:pt x="103" y="5"/>
                    <a:pt x="103" y="5"/>
                    <a:pt x="103" y="5"/>
                  </a:cubicBezTo>
                  <a:cubicBezTo>
                    <a:pt x="105" y="2"/>
                    <a:pt x="108" y="0"/>
                    <a:pt x="111" y="0"/>
                  </a:cubicBezTo>
                  <a:cubicBezTo>
                    <a:pt x="111" y="0"/>
                    <a:pt x="134" y="1"/>
                    <a:pt x="134" y="1"/>
                  </a:cubicBezTo>
                  <a:cubicBezTo>
                    <a:pt x="136" y="1"/>
                    <a:pt x="139" y="2"/>
                    <a:pt x="140" y="4"/>
                  </a:cubicBezTo>
                  <a:cubicBezTo>
                    <a:pt x="141" y="6"/>
                    <a:pt x="142" y="9"/>
                    <a:pt x="141" y="11"/>
                  </a:cubicBezTo>
                  <a:cubicBezTo>
                    <a:pt x="135" y="32"/>
                    <a:pt x="135" y="32"/>
                    <a:pt x="135" y="32"/>
                  </a:cubicBezTo>
                  <a:cubicBezTo>
                    <a:pt x="139" y="24"/>
                    <a:pt x="139" y="24"/>
                    <a:pt x="139" y="24"/>
                  </a:cubicBezTo>
                  <a:cubicBezTo>
                    <a:pt x="140" y="21"/>
                    <a:pt x="143" y="19"/>
                    <a:pt x="146" y="19"/>
                  </a:cubicBezTo>
                  <a:cubicBezTo>
                    <a:pt x="146" y="19"/>
                    <a:pt x="190" y="20"/>
                    <a:pt x="190" y="20"/>
                  </a:cubicBezTo>
                  <a:cubicBezTo>
                    <a:pt x="192" y="21"/>
                    <a:pt x="195" y="22"/>
                    <a:pt x="196" y="25"/>
                  </a:cubicBezTo>
                  <a:cubicBezTo>
                    <a:pt x="198" y="27"/>
                    <a:pt x="198" y="30"/>
                    <a:pt x="196" y="33"/>
                  </a:cubicBezTo>
                  <a:cubicBezTo>
                    <a:pt x="168" y="80"/>
                    <a:pt x="144" y="129"/>
                    <a:pt x="126" y="176"/>
                  </a:cubicBezTo>
                  <a:cubicBezTo>
                    <a:pt x="124" y="179"/>
                    <a:pt x="122" y="181"/>
                    <a:pt x="118" y="181"/>
                  </a:cubicBezTo>
                  <a:cubicBezTo>
                    <a:pt x="118" y="181"/>
                    <a:pt x="68" y="180"/>
                    <a:pt x="68" y="180"/>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4">
              <a:extLst>
                <a:ext uri="{FF2B5EF4-FFF2-40B4-BE49-F238E27FC236}">
                  <a16:creationId xmlns:a16="http://schemas.microsoft.com/office/drawing/2014/main" id="{5F8084E1-067F-4CAF-8834-C4F0CAF53395}"/>
                </a:ext>
              </a:extLst>
            </p:cNvPr>
            <p:cNvSpPr>
              <a:spLocks noEditPoints="1"/>
            </p:cNvSpPr>
            <p:nvPr/>
          </p:nvSpPr>
          <p:spPr bwMode="auto">
            <a:xfrm>
              <a:off x="7319849" y="3491526"/>
              <a:ext cx="498475" cy="461963"/>
            </a:xfrm>
            <a:custGeom>
              <a:avLst/>
              <a:gdLst>
                <a:gd name="T0" fmla="*/ 119 w 214"/>
                <a:gd name="T1" fmla="*/ 16 h 197"/>
                <a:gd name="T2" fmla="*/ 141 w 214"/>
                <a:gd name="T3" fmla="*/ 17 h 197"/>
                <a:gd name="T4" fmla="*/ 102 w 214"/>
                <a:gd name="T5" fmla="*/ 149 h 197"/>
                <a:gd name="T6" fmla="*/ 154 w 214"/>
                <a:gd name="T7" fmla="*/ 35 h 197"/>
                <a:gd name="T8" fmla="*/ 197 w 214"/>
                <a:gd name="T9" fmla="*/ 36 h 197"/>
                <a:gd name="T10" fmla="*/ 126 w 214"/>
                <a:gd name="T11" fmla="*/ 181 h 197"/>
                <a:gd name="T12" fmla="*/ 76 w 214"/>
                <a:gd name="T13" fmla="*/ 180 h 197"/>
                <a:gd name="T14" fmla="*/ 98 w 214"/>
                <a:gd name="T15" fmla="*/ 102 h 197"/>
                <a:gd name="T16" fmla="*/ 65 w 214"/>
                <a:gd name="T17" fmla="*/ 172 h 197"/>
                <a:gd name="T18" fmla="*/ 17 w 214"/>
                <a:gd name="T19" fmla="*/ 172 h 197"/>
                <a:gd name="T20" fmla="*/ 54 w 214"/>
                <a:gd name="T21" fmla="*/ 24 h 197"/>
                <a:gd name="T22" fmla="*/ 97 w 214"/>
                <a:gd name="T23" fmla="*/ 23 h 197"/>
                <a:gd name="T24" fmla="*/ 71 w 214"/>
                <a:gd name="T25" fmla="*/ 117 h 197"/>
                <a:gd name="T26" fmla="*/ 119 w 214"/>
                <a:gd name="T27" fmla="*/ 16 h 197"/>
                <a:gd name="T28" fmla="*/ 119 w 214"/>
                <a:gd name="T29" fmla="*/ 0 h 197"/>
                <a:gd name="T30" fmla="*/ 104 w 214"/>
                <a:gd name="T31" fmla="*/ 9 h 197"/>
                <a:gd name="T32" fmla="*/ 97 w 214"/>
                <a:gd name="T33" fmla="*/ 7 h 197"/>
                <a:gd name="T34" fmla="*/ 97 w 214"/>
                <a:gd name="T35" fmla="*/ 7 h 197"/>
                <a:gd name="T36" fmla="*/ 54 w 214"/>
                <a:gd name="T37" fmla="*/ 8 h 197"/>
                <a:gd name="T38" fmla="*/ 38 w 214"/>
                <a:gd name="T39" fmla="*/ 21 h 197"/>
                <a:gd name="T40" fmla="*/ 1 w 214"/>
                <a:gd name="T41" fmla="*/ 168 h 197"/>
                <a:gd name="T42" fmla="*/ 4 w 214"/>
                <a:gd name="T43" fmla="*/ 182 h 197"/>
                <a:gd name="T44" fmla="*/ 17 w 214"/>
                <a:gd name="T45" fmla="*/ 188 h 197"/>
                <a:gd name="T46" fmla="*/ 17 w 214"/>
                <a:gd name="T47" fmla="*/ 188 h 197"/>
                <a:gd name="T48" fmla="*/ 62 w 214"/>
                <a:gd name="T49" fmla="*/ 188 h 197"/>
                <a:gd name="T50" fmla="*/ 63 w 214"/>
                <a:gd name="T51" fmla="*/ 190 h 197"/>
                <a:gd name="T52" fmla="*/ 76 w 214"/>
                <a:gd name="T53" fmla="*/ 196 h 197"/>
                <a:gd name="T54" fmla="*/ 126 w 214"/>
                <a:gd name="T55" fmla="*/ 197 h 197"/>
                <a:gd name="T56" fmla="*/ 126 w 214"/>
                <a:gd name="T57" fmla="*/ 197 h 197"/>
                <a:gd name="T58" fmla="*/ 141 w 214"/>
                <a:gd name="T59" fmla="*/ 187 h 197"/>
                <a:gd name="T60" fmla="*/ 211 w 214"/>
                <a:gd name="T61" fmla="*/ 45 h 197"/>
                <a:gd name="T62" fmla="*/ 211 w 214"/>
                <a:gd name="T63" fmla="*/ 29 h 197"/>
                <a:gd name="T64" fmla="*/ 198 w 214"/>
                <a:gd name="T65" fmla="*/ 20 h 197"/>
                <a:gd name="T66" fmla="*/ 157 w 214"/>
                <a:gd name="T67" fmla="*/ 19 h 197"/>
                <a:gd name="T68" fmla="*/ 154 w 214"/>
                <a:gd name="T69" fmla="*/ 8 h 197"/>
                <a:gd name="T70" fmla="*/ 142 w 214"/>
                <a:gd name="T71" fmla="*/ 1 h 197"/>
                <a:gd name="T72" fmla="*/ 119 w 214"/>
                <a:gd name="T73" fmla="*/ 0 h 197"/>
                <a:gd name="T74" fmla="*/ 119 w 214"/>
                <a:gd name="T7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97">
                  <a:moveTo>
                    <a:pt x="119" y="16"/>
                  </a:moveTo>
                  <a:cubicBezTo>
                    <a:pt x="141" y="17"/>
                    <a:pt x="141" y="17"/>
                    <a:pt x="141" y="17"/>
                  </a:cubicBezTo>
                  <a:cubicBezTo>
                    <a:pt x="102" y="149"/>
                    <a:pt x="102" y="149"/>
                    <a:pt x="102" y="149"/>
                  </a:cubicBezTo>
                  <a:cubicBezTo>
                    <a:pt x="154" y="35"/>
                    <a:pt x="154" y="35"/>
                    <a:pt x="154" y="35"/>
                  </a:cubicBezTo>
                  <a:cubicBezTo>
                    <a:pt x="197" y="36"/>
                    <a:pt x="197" y="36"/>
                    <a:pt x="197" y="36"/>
                  </a:cubicBezTo>
                  <a:cubicBezTo>
                    <a:pt x="168" y="85"/>
                    <a:pt x="145" y="133"/>
                    <a:pt x="126" y="181"/>
                  </a:cubicBezTo>
                  <a:cubicBezTo>
                    <a:pt x="76" y="180"/>
                    <a:pt x="76" y="180"/>
                    <a:pt x="76" y="180"/>
                  </a:cubicBezTo>
                  <a:cubicBezTo>
                    <a:pt x="98" y="102"/>
                    <a:pt x="98" y="102"/>
                    <a:pt x="98" y="102"/>
                  </a:cubicBezTo>
                  <a:cubicBezTo>
                    <a:pt x="65" y="172"/>
                    <a:pt x="65" y="172"/>
                    <a:pt x="65" y="172"/>
                  </a:cubicBezTo>
                  <a:cubicBezTo>
                    <a:pt x="17" y="172"/>
                    <a:pt x="17" y="172"/>
                    <a:pt x="17" y="172"/>
                  </a:cubicBezTo>
                  <a:cubicBezTo>
                    <a:pt x="34" y="119"/>
                    <a:pt x="46" y="69"/>
                    <a:pt x="54" y="24"/>
                  </a:cubicBezTo>
                  <a:cubicBezTo>
                    <a:pt x="97" y="23"/>
                    <a:pt x="97" y="23"/>
                    <a:pt x="97" y="23"/>
                  </a:cubicBezTo>
                  <a:cubicBezTo>
                    <a:pt x="71" y="117"/>
                    <a:pt x="71" y="117"/>
                    <a:pt x="71" y="117"/>
                  </a:cubicBezTo>
                  <a:cubicBezTo>
                    <a:pt x="119" y="16"/>
                    <a:pt x="119" y="16"/>
                    <a:pt x="119" y="16"/>
                  </a:cubicBezTo>
                  <a:moveTo>
                    <a:pt x="119" y="0"/>
                  </a:moveTo>
                  <a:cubicBezTo>
                    <a:pt x="113" y="0"/>
                    <a:pt x="107" y="4"/>
                    <a:pt x="104" y="9"/>
                  </a:cubicBezTo>
                  <a:cubicBezTo>
                    <a:pt x="102" y="8"/>
                    <a:pt x="100" y="7"/>
                    <a:pt x="97" y="7"/>
                  </a:cubicBezTo>
                  <a:cubicBezTo>
                    <a:pt x="97" y="7"/>
                    <a:pt x="97" y="7"/>
                    <a:pt x="97" y="7"/>
                  </a:cubicBezTo>
                  <a:cubicBezTo>
                    <a:pt x="54" y="8"/>
                    <a:pt x="54" y="8"/>
                    <a:pt x="54" y="8"/>
                  </a:cubicBezTo>
                  <a:cubicBezTo>
                    <a:pt x="46" y="8"/>
                    <a:pt x="40" y="13"/>
                    <a:pt x="38" y="21"/>
                  </a:cubicBezTo>
                  <a:cubicBezTo>
                    <a:pt x="30" y="66"/>
                    <a:pt x="18" y="115"/>
                    <a:pt x="1" y="168"/>
                  </a:cubicBezTo>
                  <a:cubicBezTo>
                    <a:pt x="0" y="173"/>
                    <a:pt x="1" y="178"/>
                    <a:pt x="4" y="182"/>
                  </a:cubicBezTo>
                  <a:cubicBezTo>
                    <a:pt x="7" y="186"/>
                    <a:pt x="12" y="188"/>
                    <a:pt x="17" y="188"/>
                  </a:cubicBezTo>
                  <a:cubicBezTo>
                    <a:pt x="17" y="188"/>
                    <a:pt x="17" y="188"/>
                    <a:pt x="17" y="188"/>
                  </a:cubicBezTo>
                  <a:cubicBezTo>
                    <a:pt x="62" y="188"/>
                    <a:pt x="62" y="188"/>
                    <a:pt x="62" y="188"/>
                  </a:cubicBezTo>
                  <a:cubicBezTo>
                    <a:pt x="62" y="189"/>
                    <a:pt x="63" y="189"/>
                    <a:pt x="63" y="190"/>
                  </a:cubicBezTo>
                  <a:cubicBezTo>
                    <a:pt x="66" y="194"/>
                    <a:pt x="71" y="196"/>
                    <a:pt x="76" y="196"/>
                  </a:cubicBezTo>
                  <a:cubicBezTo>
                    <a:pt x="126" y="197"/>
                    <a:pt x="126" y="197"/>
                    <a:pt x="126" y="197"/>
                  </a:cubicBezTo>
                  <a:cubicBezTo>
                    <a:pt x="126" y="197"/>
                    <a:pt x="126" y="197"/>
                    <a:pt x="126" y="197"/>
                  </a:cubicBezTo>
                  <a:cubicBezTo>
                    <a:pt x="133" y="197"/>
                    <a:pt x="139" y="193"/>
                    <a:pt x="141" y="187"/>
                  </a:cubicBezTo>
                  <a:cubicBezTo>
                    <a:pt x="159" y="140"/>
                    <a:pt x="183" y="92"/>
                    <a:pt x="211" y="45"/>
                  </a:cubicBezTo>
                  <a:cubicBezTo>
                    <a:pt x="214" y="40"/>
                    <a:pt x="214" y="34"/>
                    <a:pt x="211" y="29"/>
                  </a:cubicBezTo>
                  <a:cubicBezTo>
                    <a:pt x="209" y="24"/>
                    <a:pt x="204" y="21"/>
                    <a:pt x="198" y="20"/>
                  </a:cubicBezTo>
                  <a:cubicBezTo>
                    <a:pt x="157" y="19"/>
                    <a:pt x="157" y="19"/>
                    <a:pt x="157" y="19"/>
                  </a:cubicBezTo>
                  <a:cubicBezTo>
                    <a:pt x="158" y="15"/>
                    <a:pt x="157" y="11"/>
                    <a:pt x="154" y="8"/>
                  </a:cubicBezTo>
                  <a:cubicBezTo>
                    <a:pt x="152" y="4"/>
                    <a:pt x="147" y="1"/>
                    <a:pt x="142" y="1"/>
                  </a:cubicBezTo>
                  <a:cubicBezTo>
                    <a:pt x="119" y="0"/>
                    <a:pt x="119" y="0"/>
                    <a:pt x="119" y="0"/>
                  </a:cubicBezTo>
                  <a:cubicBezTo>
                    <a:pt x="119" y="0"/>
                    <a:pt x="119" y="0"/>
                    <a:pt x="11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5">
              <a:extLst>
                <a:ext uri="{FF2B5EF4-FFF2-40B4-BE49-F238E27FC236}">
                  <a16:creationId xmlns:a16="http://schemas.microsoft.com/office/drawing/2014/main" id="{7E90F10B-2A1A-4A2E-984F-83A8DDFDA33B}"/>
                </a:ext>
              </a:extLst>
            </p:cNvPr>
            <p:cNvSpPr>
              <a:spLocks noEditPoints="1"/>
            </p:cNvSpPr>
            <p:nvPr/>
          </p:nvSpPr>
          <p:spPr bwMode="auto">
            <a:xfrm>
              <a:off x="7718311" y="3504226"/>
              <a:ext cx="269875" cy="454025"/>
            </a:xfrm>
            <a:custGeom>
              <a:avLst/>
              <a:gdLst>
                <a:gd name="T0" fmla="*/ 24 w 116"/>
                <a:gd name="T1" fmla="*/ 194 h 194"/>
                <a:gd name="T2" fmla="*/ 11 w 116"/>
                <a:gd name="T3" fmla="*/ 191 h 194"/>
                <a:gd name="T4" fmla="*/ 0 w 116"/>
                <a:gd name="T5" fmla="*/ 172 h 194"/>
                <a:gd name="T6" fmla="*/ 13 w 116"/>
                <a:gd name="T7" fmla="*/ 147 h 194"/>
                <a:gd name="T8" fmla="*/ 36 w 116"/>
                <a:gd name="T9" fmla="*/ 137 h 194"/>
                <a:gd name="T10" fmla="*/ 40 w 116"/>
                <a:gd name="T11" fmla="*/ 137 h 194"/>
                <a:gd name="T12" fmla="*/ 54 w 116"/>
                <a:gd name="T13" fmla="*/ 141 h 194"/>
                <a:gd name="T14" fmla="*/ 66 w 116"/>
                <a:gd name="T15" fmla="*/ 159 h 194"/>
                <a:gd name="T16" fmla="*/ 52 w 116"/>
                <a:gd name="T17" fmla="*/ 184 h 194"/>
                <a:gd name="T18" fmla="*/ 29 w 116"/>
                <a:gd name="T19" fmla="*/ 193 h 194"/>
                <a:gd name="T20" fmla="*/ 24 w 116"/>
                <a:gd name="T21" fmla="*/ 194 h 194"/>
                <a:gd name="T22" fmla="*/ 29 w 116"/>
                <a:gd name="T23" fmla="*/ 129 h 194"/>
                <a:gd name="T24" fmla="*/ 23 w 116"/>
                <a:gd name="T25" fmla="*/ 125 h 194"/>
                <a:gd name="T26" fmla="*/ 22 w 116"/>
                <a:gd name="T27" fmla="*/ 119 h 194"/>
                <a:gd name="T28" fmla="*/ 54 w 116"/>
                <a:gd name="T29" fmla="*/ 5 h 194"/>
                <a:gd name="T30" fmla="*/ 62 w 116"/>
                <a:gd name="T31" fmla="*/ 0 h 194"/>
                <a:gd name="T32" fmla="*/ 63 w 116"/>
                <a:gd name="T33" fmla="*/ 0 h 194"/>
                <a:gd name="T34" fmla="*/ 109 w 116"/>
                <a:gd name="T35" fmla="*/ 7 h 194"/>
                <a:gd name="T36" fmla="*/ 115 w 116"/>
                <a:gd name="T37" fmla="*/ 12 h 194"/>
                <a:gd name="T38" fmla="*/ 115 w 116"/>
                <a:gd name="T39" fmla="*/ 19 h 194"/>
                <a:gd name="T40" fmla="*/ 88 w 116"/>
                <a:gd name="T41" fmla="*/ 70 h 194"/>
                <a:gd name="T42" fmla="*/ 68 w 116"/>
                <a:gd name="T43" fmla="*/ 124 h 194"/>
                <a:gd name="T44" fmla="*/ 60 w 116"/>
                <a:gd name="T45" fmla="*/ 130 h 194"/>
                <a:gd name="T46" fmla="*/ 29 w 116"/>
                <a:gd name="T47"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94">
                  <a:moveTo>
                    <a:pt x="24" y="194"/>
                  </a:moveTo>
                  <a:cubicBezTo>
                    <a:pt x="19" y="194"/>
                    <a:pt x="15" y="193"/>
                    <a:pt x="11" y="191"/>
                  </a:cubicBezTo>
                  <a:cubicBezTo>
                    <a:pt x="4" y="187"/>
                    <a:pt x="0" y="180"/>
                    <a:pt x="0" y="172"/>
                  </a:cubicBezTo>
                  <a:cubicBezTo>
                    <a:pt x="0" y="163"/>
                    <a:pt x="4" y="155"/>
                    <a:pt x="13" y="147"/>
                  </a:cubicBezTo>
                  <a:cubicBezTo>
                    <a:pt x="20" y="142"/>
                    <a:pt x="27" y="139"/>
                    <a:pt x="36" y="137"/>
                  </a:cubicBezTo>
                  <a:cubicBezTo>
                    <a:pt x="37" y="137"/>
                    <a:pt x="39" y="137"/>
                    <a:pt x="40" y="137"/>
                  </a:cubicBezTo>
                  <a:cubicBezTo>
                    <a:pt x="45" y="137"/>
                    <a:pt x="50" y="138"/>
                    <a:pt x="54" y="141"/>
                  </a:cubicBezTo>
                  <a:cubicBezTo>
                    <a:pt x="61" y="144"/>
                    <a:pt x="66" y="151"/>
                    <a:pt x="66" y="159"/>
                  </a:cubicBezTo>
                  <a:cubicBezTo>
                    <a:pt x="66" y="168"/>
                    <a:pt x="61" y="176"/>
                    <a:pt x="52" y="184"/>
                  </a:cubicBezTo>
                  <a:cubicBezTo>
                    <a:pt x="45" y="189"/>
                    <a:pt x="37" y="192"/>
                    <a:pt x="29" y="193"/>
                  </a:cubicBezTo>
                  <a:cubicBezTo>
                    <a:pt x="28" y="193"/>
                    <a:pt x="26" y="194"/>
                    <a:pt x="24" y="194"/>
                  </a:cubicBezTo>
                  <a:close/>
                  <a:moveTo>
                    <a:pt x="29" y="129"/>
                  </a:moveTo>
                  <a:cubicBezTo>
                    <a:pt x="27" y="129"/>
                    <a:pt x="24" y="127"/>
                    <a:pt x="23" y="125"/>
                  </a:cubicBezTo>
                  <a:cubicBezTo>
                    <a:pt x="21" y="123"/>
                    <a:pt x="21" y="121"/>
                    <a:pt x="22" y="119"/>
                  </a:cubicBezTo>
                  <a:cubicBezTo>
                    <a:pt x="54" y="5"/>
                    <a:pt x="54" y="5"/>
                    <a:pt x="54" y="5"/>
                  </a:cubicBezTo>
                  <a:cubicBezTo>
                    <a:pt x="55" y="2"/>
                    <a:pt x="58" y="0"/>
                    <a:pt x="62" y="0"/>
                  </a:cubicBezTo>
                  <a:cubicBezTo>
                    <a:pt x="62" y="0"/>
                    <a:pt x="63" y="0"/>
                    <a:pt x="63" y="0"/>
                  </a:cubicBezTo>
                  <a:cubicBezTo>
                    <a:pt x="109" y="7"/>
                    <a:pt x="109" y="7"/>
                    <a:pt x="109" y="7"/>
                  </a:cubicBezTo>
                  <a:cubicBezTo>
                    <a:pt x="112" y="8"/>
                    <a:pt x="114" y="9"/>
                    <a:pt x="115" y="12"/>
                  </a:cubicBezTo>
                  <a:cubicBezTo>
                    <a:pt x="116" y="14"/>
                    <a:pt x="116" y="17"/>
                    <a:pt x="115" y="19"/>
                  </a:cubicBezTo>
                  <a:cubicBezTo>
                    <a:pt x="103" y="41"/>
                    <a:pt x="94" y="58"/>
                    <a:pt x="88" y="70"/>
                  </a:cubicBezTo>
                  <a:cubicBezTo>
                    <a:pt x="81" y="87"/>
                    <a:pt x="74" y="105"/>
                    <a:pt x="68" y="124"/>
                  </a:cubicBezTo>
                  <a:cubicBezTo>
                    <a:pt x="67" y="128"/>
                    <a:pt x="64" y="130"/>
                    <a:pt x="60" y="130"/>
                  </a:cubicBezTo>
                  <a:cubicBezTo>
                    <a:pt x="60" y="130"/>
                    <a:pt x="29" y="129"/>
                    <a:pt x="29" y="129"/>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6">
              <a:extLst>
                <a:ext uri="{FF2B5EF4-FFF2-40B4-BE49-F238E27FC236}">
                  <a16:creationId xmlns:a16="http://schemas.microsoft.com/office/drawing/2014/main" id="{41FDA41A-AAB0-400E-AADB-48C1606BB577}"/>
                </a:ext>
              </a:extLst>
            </p:cNvPr>
            <p:cNvSpPr>
              <a:spLocks noEditPoints="1"/>
            </p:cNvSpPr>
            <p:nvPr/>
          </p:nvSpPr>
          <p:spPr bwMode="auto">
            <a:xfrm>
              <a:off x="7699261" y="3485176"/>
              <a:ext cx="311150" cy="490538"/>
            </a:xfrm>
            <a:custGeom>
              <a:avLst/>
              <a:gdLst>
                <a:gd name="T0" fmla="*/ 70 w 133"/>
                <a:gd name="T1" fmla="*/ 16 h 210"/>
                <a:gd name="T2" fmla="*/ 116 w 133"/>
                <a:gd name="T3" fmla="*/ 23 h 210"/>
                <a:gd name="T4" fmla="*/ 89 w 133"/>
                <a:gd name="T5" fmla="*/ 75 h 210"/>
                <a:gd name="T6" fmla="*/ 68 w 133"/>
                <a:gd name="T7" fmla="*/ 130 h 210"/>
                <a:gd name="T8" fmla="*/ 37 w 133"/>
                <a:gd name="T9" fmla="*/ 129 h 210"/>
                <a:gd name="T10" fmla="*/ 70 w 133"/>
                <a:gd name="T11" fmla="*/ 16 h 210"/>
                <a:gd name="T12" fmla="*/ 48 w 133"/>
                <a:gd name="T13" fmla="*/ 153 h 210"/>
                <a:gd name="T14" fmla="*/ 58 w 133"/>
                <a:gd name="T15" fmla="*/ 156 h 210"/>
                <a:gd name="T16" fmla="*/ 66 w 133"/>
                <a:gd name="T17" fmla="*/ 167 h 210"/>
                <a:gd name="T18" fmla="*/ 55 w 133"/>
                <a:gd name="T19" fmla="*/ 185 h 210"/>
                <a:gd name="T20" fmla="*/ 36 w 133"/>
                <a:gd name="T21" fmla="*/ 193 h 210"/>
                <a:gd name="T22" fmla="*/ 32 w 133"/>
                <a:gd name="T23" fmla="*/ 194 h 210"/>
                <a:gd name="T24" fmla="*/ 23 w 133"/>
                <a:gd name="T25" fmla="*/ 192 h 210"/>
                <a:gd name="T26" fmla="*/ 16 w 133"/>
                <a:gd name="T27" fmla="*/ 180 h 210"/>
                <a:gd name="T28" fmla="*/ 26 w 133"/>
                <a:gd name="T29" fmla="*/ 162 h 210"/>
                <a:gd name="T30" fmla="*/ 45 w 133"/>
                <a:gd name="T31" fmla="*/ 153 h 210"/>
                <a:gd name="T32" fmla="*/ 48 w 133"/>
                <a:gd name="T33" fmla="*/ 153 h 210"/>
                <a:gd name="T34" fmla="*/ 70 w 133"/>
                <a:gd name="T35" fmla="*/ 0 h 210"/>
                <a:gd name="T36" fmla="*/ 54 w 133"/>
                <a:gd name="T37" fmla="*/ 11 h 210"/>
                <a:gd name="T38" fmla="*/ 22 w 133"/>
                <a:gd name="T39" fmla="*/ 124 h 210"/>
                <a:gd name="T40" fmla="*/ 24 w 133"/>
                <a:gd name="T41" fmla="*/ 138 h 210"/>
                <a:gd name="T42" fmla="*/ 28 w 133"/>
                <a:gd name="T43" fmla="*/ 142 h 210"/>
                <a:gd name="T44" fmla="*/ 16 w 133"/>
                <a:gd name="T45" fmla="*/ 149 h 210"/>
                <a:gd name="T46" fmla="*/ 0 w 133"/>
                <a:gd name="T47" fmla="*/ 180 h 210"/>
                <a:gd name="T48" fmla="*/ 15 w 133"/>
                <a:gd name="T49" fmla="*/ 206 h 210"/>
                <a:gd name="T50" fmla="*/ 15 w 133"/>
                <a:gd name="T51" fmla="*/ 206 h 210"/>
                <a:gd name="T52" fmla="*/ 32 w 133"/>
                <a:gd name="T53" fmla="*/ 210 h 210"/>
                <a:gd name="T54" fmla="*/ 38 w 133"/>
                <a:gd name="T55" fmla="*/ 209 h 210"/>
                <a:gd name="T56" fmla="*/ 65 w 133"/>
                <a:gd name="T57" fmla="*/ 198 h 210"/>
                <a:gd name="T58" fmla="*/ 82 w 133"/>
                <a:gd name="T59" fmla="*/ 167 h 210"/>
                <a:gd name="T60" fmla="*/ 72 w 133"/>
                <a:gd name="T61" fmla="*/ 146 h 210"/>
                <a:gd name="T62" fmla="*/ 84 w 133"/>
                <a:gd name="T63" fmla="*/ 135 h 210"/>
                <a:gd name="T64" fmla="*/ 104 w 133"/>
                <a:gd name="T65" fmla="*/ 82 h 210"/>
                <a:gd name="T66" fmla="*/ 130 w 133"/>
                <a:gd name="T67" fmla="*/ 31 h 210"/>
                <a:gd name="T68" fmla="*/ 131 w 133"/>
                <a:gd name="T69" fmla="*/ 16 h 210"/>
                <a:gd name="T70" fmla="*/ 119 w 133"/>
                <a:gd name="T71" fmla="*/ 8 h 210"/>
                <a:gd name="T72" fmla="*/ 72 w 133"/>
                <a:gd name="T73" fmla="*/ 0 h 210"/>
                <a:gd name="T74" fmla="*/ 70 w 133"/>
                <a:gd name="T7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210">
                  <a:moveTo>
                    <a:pt x="70" y="16"/>
                  </a:moveTo>
                  <a:cubicBezTo>
                    <a:pt x="116" y="23"/>
                    <a:pt x="116" y="23"/>
                    <a:pt x="116" y="23"/>
                  </a:cubicBezTo>
                  <a:cubicBezTo>
                    <a:pt x="104" y="45"/>
                    <a:pt x="95" y="63"/>
                    <a:pt x="89" y="75"/>
                  </a:cubicBezTo>
                  <a:cubicBezTo>
                    <a:pt x="81" y="92"/>
                    <a:pt x="74" y="110"/>
                    <a:pt x="68" y="130"/>
                  </a:cubicBezTo>
                  <a:cubicBezTo>
                    <a:pt x="37" y="129"/>
                    <a:pt x="37" y="129"/>
                    <a:pt x="37" y="129"/>
                  </a:cubicBezTo>
                  <a:cubicBezTo>
                    <a:pt x="70" y="16"/>
                    <a:pt x="70" y="16"/>
                    <a:pt x="70" y="16"/>
                  </a:cubicBezTo>
                  <a:moveTo>
                    <a:pt x="48" y="153"/>
                  </a:moveTo>
                  <a:cubicBezTo>
                    <a:pt x="52" y="153"/>
                    <a:pt x="55" y="154"/>
                    <a:pt x="58" y="156"/>
                  </a:cubicBezTo>
                  <a:cubicBezTo>
                    <a:pt x="63" y="158"/>
                    <a:pt x="66" y="162"/>
                    <a:pt x="66" y="167"/>
                  </a:cubicBezTo>
                  <a:cubicBezTo>
                    <a:pt x="66" y="174"/>
                    <a:pt x="62" y="180"/>
                    <a:pt x="55" y="185"/>
                  </a:cubicBezTo>
                  <a:cubicBezTo>
                    <a:pt x="49" y="190"/>
                    <a:pt x="43" y="192"/>
                    <a:pt x="36" y="193"/>
                  </a:cubicBezTo>
                  <a:cubicBezTo>
                    <a:pt x="35" y="194"/>
                    <a:pt x="33" y="194"/>
                    <a:pt x="32" y="194"/>
                  </a:cubicBezTo>
                  <a:cubicBezTo>
                    <a:pt x="28" y="194"/>
                    <a:pt x="25" y="193"/>
                    <a:pt x="23" y="192"/>
                  </a:cubicBezTo>
                  <a:cubicBezTo>
                    <a:pt x="18" y="189"/>
                    <a:pt x="16" y="185"/>
                    <a:pt x="16" y="180"/>
                  </a:cubicBezTo>
                  <a:cubicBezTo>
                    <a:pt x="16" y="174"/>
                    <a:pt x="19" y="167"/>
                    <a:pt x="26" y="162"/>
                  </a:cubicBezTo>
                  <a:cubicBezTo>
                    <a:pt x="32" y="157"/>
                    <a:pt x="38" y="154"/>
                    <a:pt x="45" y="153"/>
                  </a:cubicBezTo>
                  <a:cubicBezTo>
                    <a:pt x="46" y="153"/>
                    <a:pt x="47" y="153"/>
                    <a:pt x="48" y="153"/>
                  </a:cubicBezTo>
                  <a:moveTo>
                    <a:pt x="70" y="0"/>
                  </a:moveTo>
                  <a:cubicBezTo>
                    <a:pt x="63" y="0"/>
                    <a:pt x="56" y="4"/>
                    <a:pt x="54" y="11"/>
                  </a:cubicBezTo>
                  <a:cubicBezTo>
                    <a:pt x="22" y="124"/>
                    <a:pt x="22" y="124"/>
                    <a:pt x="22" y="124"/>
                  </a:cubicBezTo>
                  <a:cubicBezTo>
                    <a:pt x="21" y="129"/>
                    <a:pt x="22" y="134"/>
                    <a:pt x="24" y="138"/>
                  </a:cubicBezTo>
                  <a:cubicBezTo>
                    <a:pt x="25" y="140"/>
                    <a:pt x="27" y="141"/>
                    <a:pt x="28" y="142"/>
                  </a:cubicBezTo>
                  <a:cubicBezTo>
                    <a:pt x="24" y="144"/>
                    <a:pt x="20" y="146"/>
                    <a:pt x="16" y="149"/>
                  </a:cubicBezTo>
                  <a:cubicBezTo>
                    <a:pt x="2" y="160"/>
                    <a:pt x="0" y="172"/>
                    <a:pt x="0" y="180"/>
                  </a:cubicBezTo>
                  <a:cubicBezTo>
                    <a:pt x="0" y="191"/>
                    <a:pt x="5" y="201"/>
                    <a:pt x="15" y="206"/>
                  </a:cubicBezTo>
                  <a:cubicBezTo>
                    <a:pt x="15" y="206"/>
                    <a:pt x="15" y="206"/>
                    <a:pt x="15" y="206"/>
                  </a:cubicBezTo>
                  <a:cubicBezTo>
                    <a:pt x="20" y="208"/>
                    <a:pt x="26" y="210"/>
                    <a:pt x="32" y="210"/>
                  </a:cubicBezTo>
                  <a:cubicBezTo>
                    <a:pt x="34" y="210"/>
                    <a:pt x="36" y="209"/>
                    <a:pt x="38" y="209"/>
                  </a:cubicBezTo>
                  <a:cubicBezTo>
                    <a:pt x="48" y="208"/>
                    <a:pt x="57" y="204"/>
                    <a:pt x="65" y="198"/>
                  </a:cubicBezTo>
                  <a:cubicBezTo>
                    <a:pt x="79" y="187"/>
                    <a:pt x="82" y="175"/>
                    <a:pt x="82" y="167"/>
                  </a:cubicBezTo>
                  <a:cubicBezTo>
                    <a:pt x="82" y="158"/>
                    <a:pt x="78" y="151"/>
                    <a:pt x="72" y="146"/>
                  </a:cubicBezTo>
                  <a:cubicBezTo>
                    <a:pt x="77" y="144"/>
                    <a:pt x="82" y="140"/>
                    <a:pt x="84" y="135"/>
                  </a:cubicBezTo>
                  <a:cubicBezTo>
                    <a:pt x="89" y="116"/>
                    <a:pt x="96" y="98"/>
                    <a:pt x="104" y="82"/>
                  </a:cubicBezTo>
                  <a:cubicBezTo>
                    <a:pt x="109" y="70"/>
                    <a:pt x="118" y="53"/>
                    <a:pt x="130" y="31"/>
                  </a:cubicBezTo>
                  <a:cubicBezTo>
                    <a:pt x="133" y="27"/>
                    <a:pt x="133" y="21"/>
                    <a:pt x="131" y="16"/>
                  </a:cubicBezTo>
                  <a:cubicBezTo>
                    <a:pt x="128" y="12"/>
                    <a:pt x="124" y="8"/>
                    <a:pt x="119" y="8"/>
                  </a:cubicBezTo>
                  <a:cubicBezTo>
                    <a:pt x="72" y="0"/>
                    <a:pt x="72" y="0"/>
                    <a:pt x="72" y="0"/>
                  </a:cubicBezTo>
                  <a:cubicBezTo>
                    <a:pt x="72" y="0"/>
                    <a:pt x="71" y="0"/>
                    <a:pt x="7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67">
              <a:extLst>
                <a:ext uri="{FF2B5EF4-FFF2-40B4-BE49-F238E27FC236}">
                  <a16:creationId xmlns:a16="http://schemas.microsoft.com/office/drawing/2014/main" id="{CBB10CC8-9488-4DE2-A746-8440E97144D4}"/>
                </a:ext>
              </a:extLst>
            </p:cNvPr>
            <p:cNvSpPr>
              <a:spLocks noEditPoints="1"/>
            </p:cNvSpPr>
            <p:nvPr/>
          </p:nvSpPr>
          <p:spPr bwMode="auto">
            <a:xfrm>
              <a:off x="7197611" y="3558201"/>
              <a:ext cx="250825" cy="347663"/>
            </a:xfrm>
            <a:custGeom>
              <a:avLst/>
              <a:gdLst>
                <a:gd name="T0" fmla="*/ 36 w 107"/>
                <a:gd name="T1" fmla="*/ 149 h 149"/>
                <a:gd name="T2" fmla="*/ 4 w 107"/>
                <a:gd name="T3" fmla="*/ 124 h 149"/>
                <a:gd name="T4" fmla="*/ 0 w 107"/>
                <a:gd name="T5" fmla="*/ 100 h 149"/>
                <a:gd name="T6" fmla="*/ 3 w 107"/>
                <a:gd name="T7" fmla="*/ 73 h 149"/>
                <a:gd name="T8" fmla="*/ 26 w 107"/>
                <a:gd name="T9" fmla="*/ 27 h 149"/>
                <a:gd name="T10" fmla="*/ 71 w 107"/>
                <a:gd name="T11" fmla="*/ 0 h 149"/>
                <a:gd name="T12" fmla="*/ 103 w 107"/>
                <a:gd name="T13" fmla="*/ 25 h 149"/>
                <a:gd name="T14" fmla="*/ 107 w 107"/>
                <a:gd name="T15" fmla="*/ 50 h 149"/>
                <a:gd name="T16" fmla="*/ 103 w 107"/>
                <a:gd name="T17" fmla="*/ 77 h 149"/>
                <a:gd name="T18" fmla="*/ 81 w 107"/>
                <a:gd name="T19" fmla="*/ 122 h 149"/>
                <a:gd name="T20" fmla="*/ 36 w 107"/>
                <a:gd name="T21" fmla="*/ 149 h 149"/>
                <a:gd name="T22" fmla="*/ 65 w 107"/>
                <a:gd name="T23" fmla="*/ 57 h 149"/>
                <a:gd name="T24" fmla="*/ 53 w 107"/>
                <a:gd name="T25" fmla="*/ 68 h 149"/>
                <a:gd name="T26" fmla="*/ 44 w 107"/>
                <a:gd name="T27" fmla="*/ 89 h 149"/>
                <a:gd name="T28" fmla="*/ 42 w 107"/>
                <a:gd name="T29" fmla="*/ 97 h 149"/>
                <a:gd name="T30" fmla="*/ 44 w 107"/>
                <a:gd name="T31" fmla="*/ 103 h 149"/>
                <a:gd name="T32" fmla="*/ 48 w 107"/>
                <a:gd name="T33" fmla="*/ 105 h 149"/>
                <a:gd name="T34" fmla="*/ 58 w 107"/>
                <a:gd name="T35" fmla="*/ 99 h 149"/>
                <a:gd name="T36" fmla="*/ 66 w 107"/>
                <a:gd name="T37" fmla="*/ 83 h 149"/>
                <a:gd name="T38" fmla="*/ 67 w 107"/>
                <a:gd name="T39" fmla="*/ 62 h 149"/>
                <a:gd name="T40" fmla="*/ 65 w 107"/>
                <a:gd name="T41"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49">
                  <a:moveTo>
                    <a:pt x="36" y="149"/>
                  </a:moveTo>
                  <a:cubicBezTo>
                    <a:pt x="26" y="149"/>
                    <a:pt x="11" y="144"/>
                    <a:pt x="4" y="124"/>
                  </a:cubicBezTo>
                  <a:cubicBezTo>
                    <a:pt x="1" y="117"/>
                    <a:pt x="0" y="109"/>
                    <a:pt x="0" y="100"/>
                  </a:cubicBezTo>
                  <a:cubicBezTo>
                    <a:pt x="0" y="92"/>
                    <a:pt x="1" y="82"/>
                    <a:pt x="3" y="73"/>
                  </a:cubicBezTo>
                  <a:cubicBezTo>
                    <a:pt x="8" y="56"/>
                    <a:pt x="15" y="41"/>
                    <a:pt x="26" y="27"/>
                  </a:cubicBezTo>
                  <a:cubicBezTo>
                    <a:pt x="39" y="9"/>
                    <a:pt x="55" y="0"/>
                    <a:pt x="71" y="0"/>
                  </a:cubicBezTo>
                  <a:cubicBezTo>
                    <a:pt x="81" y="0"/>
                    <a:pt x="95" y="5"/>
                    <a:pt x="103" y="25"/>
                  </a:cubicBezTo>
                  <a:cubicBezTo>
                    <a:pt x="106" y="33"/>
                    <a:pt x="107" y="41"/>
                    <a:pt x="107" y="50"/>
                  </a:cubicBezTo>
                  <a:cubicBezTo>
                    <a:pt x="107" y="58"/>
                    <a:pt x="106" y="67"/>
                    <a:pt x="103" y="77"/>
                  </a:cubicBezTo>
                  <a:cubicBezTo>
                    <a:pt x="99" y="93"/>
                    <a:pt x="92" y="108"/>
                    <a:pt x="81" y="122"/>
                  </a:cubicBezTo>
                  <a:cubicBezTo>
                    <a:pt x="67" y="140"/>
                    <a:pt x="52" y="149"/>
                    <a:pt x="36" y="149"/>
                  </a:cubicBezTo>
                  <a:close/>
                  <a:moveTo>
                    <a:pt x="65" y="57"/>
                  </a:moveTo>
                  <a:cubicBezTo>
                    <a:pt x="64" y="57"/>
                    <a:pt x="60" y="58"/>
                    <a:pt x="53" y="68"/>
                  </a:cubicBezTo>
                  <a:cubicBezTo>
                    <a:pt x="49" y="75"/>
                    <a:pt x="45" y="82"/>
                    <a:pt x="44" y="89"/>
                  </a:cubicBezTo>
                  <a:cubicBezTo>
                    <a:pt x="43" y="92"/>
                    <a:pt x="42" y="95"/>
                    <a:pt x="42" y="97"/>
                  </a:cubicBezTo>
                  <a:cubicBezTo>
                    <a:pt x="42" y="100"/>
                    <a:pt x="43" y="102"/>
                    <a:pt x="44" y="103"/>
                  </a:cubicBezTo>
                  <a:cubicBezTo>
                    <a:pt x="45" y="104"/>
                    <a:pt x="46" y="105"/>
                    <a:pt x="48" y="105"/>
                  </a:cubicBezTo>
                  <a:cubicBezTo>
                    <a:pt x="50" y="105"/>
                    <a:pt x="53" y="105"/>
                    <a:pt x="58" y="99"/>
                  </a:cubicBezTo>
                  <a:cubicBezTo>
                    <a:pt x="62" y="94"/>
                    <a:pt x="64" y="89"/>
                    <a:pt x="66" y="83"/>
                  </a:cubicBezTo>
                  <a:cubicBezTo>
                    <a:pt x="67" y="76"/>
                    <a:pt x="68" y="69"/>
                    <a:pt x="67" y="62"/>
                  </a:cubicBezTo>
                  <a:cubicBezTo>
                    <a:pt x="66" y="58"/>
                    <a:pt x="65" y="57"/>
                    <a:pt x="65" y="57"/>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68">
              <a:extLst>
                <a:ext uri="{FF2B5EF4-FFF2-40B4-BE49-F238E27FC236}">
                  <a16:creationId xmlns:a16="http://schemas.microsoft.com/office/drawing/2014/main" id="{6E056B62-AFC1-468D-9573-FD0B2789F6FA}"/>
                </a:ext>
              </a:extLst>
            </p:cNvPr>
            <p:cNvSpPr>
              <a:spLocks noEditPoints="1"/>
            </p:cNvSpPr>
            <p:nvPr/>
          </p:nvSpPr>
          <p:spPr bwMode="auto">
            <a:xfrm>
              <a:off x="7180149" y="3539151"/>
              <a:ext cx="285750" cy="385763"/>
            </a:xfrm>
            <a:custGeom>
              <a:avLst/>
              <a:gdLst>
                <a:gd name="T0" fmla="*/ 79 w 123"/>
                <a:gd name="T1" fmla="*/ 16 h 165"/>
                <a:gd name="T2" fmla="*/ 103 w 123"/>
                <a:gd name="T3" fmla="*/ 36 h 165"/>
                <a:gd name="T4" fmla="*/ 107 w 123"/>
                <a:gd name="T5" fmla="*/ 58 h 165"/>
                <a:gd name="T6" fmla="*/ 104 w 123"/>
                <a:gd name="T7" fmla="*/ 83 h 165"/>
                <a:gd name="T8" fmla="*/ 83 w 123"/>
                <a:gd name="T9" fmla="*/ 125 h 165"/>
                <a:gd name="T10" fmla="*/ 44 w 123"/>
                <a:gd name="T11" fmla="*/ 149 h 165"/>
                <a:gd name="T12" fmla="*/ 19 w 123"/>
                <a:gd name="T13" fmla="*/ 129 h 165"/>
                <a:gd name="T14" fmla="*/ 16 w 123"/>
                <a:gd name="T15" fmla="*/ 108 h 165"/>
                <a:gd name="T16" fmla="*/ 19 w 123"/>
                <a:gd name="T17" fmla="*/ 83 h 165"/>
                <a:gd name="T18" fmla="*/ 40 w 123"/>
                <a:gd name="T19" fmla="*/ 40 h 165"/>
                <a:gd name="T20" fmla="*/ 79 w 123"/>
                <a:gd name="T21" fmla="*/ 16 h 165"/>
                <a:gd name="T22" fmla="*/ 56 w 123"/>
                <a:gd name="T23" fmla="*/ 121 h 165"/>
                <a:gd name="T24" fmla="*/ 73 w 123"/>
                <a:gd name="T25" fmla="*/ 111 h 165"/>
                <a:gd name="T26" fmla="*/ 81 w 123"/>
                <a:gd name="T27" fmla="*/ 93 h 165"/>
                <a:gd name="T28" fmla="*/ 83 w 123"/>
                <a:gd name="T29" fmla="*/ 69 h 165"/>
                <a:gd name="T30" fmla="*/ 73 w 123"/>
                <a:gd name="T31" fmla="*/ 57 h 165"/>
                <a:gd name="T32" fmla="*/ 54 w 123"/>
                <a:gd name="T33" fmla="*/ 72 h 165"/>
                <a:gd name="T34" fmla="*/ 44 w 123"/>
                <a:gd name="T35" fmla="*/ 95 h 165"/>
                <a:gd name="T36" fmla="*/ 42 w 123"/>
                <a:gd name="T37" fmla="*/ 105 h 165"/>
                <a:gd name="T38" fmla="*/ 46 w 123"/>
                <a:gd name="T39" fmla="*/ 116 h 165"/>
                <a:gd name="T40" fmla="*/ 56 w 123"/>
                <a:gd name="T41" fmla="*/ 121 h 165"/>
                <a:gd name="T42" fmla="*/ 79 w 123"/>
                <a:gd name="T43" fmla="*/ 0 h 165"/>
                <a:gd name="T44" fmla="*/ 27 w 123"/>
                <a:gd name="T45" fmla="*/ 30 h 165"/>
                <a:gd name="T46" fmla="*/ 4 w 123"/>
                <a:gd name="T47" fmla="*/ 79 h 165"/>
                <a:gd name="T48" fmla="*/ 0 w 123"/>
                <a:gd name="T49" fmla="*/ 108 h 165"/>
                <a:gd name="T50" fmla="*/ 4 w 123"/>
                <a:gd name="T51" fmla="*/ 135 h 165"/>
                <a:gd name="T52" fmla="*/ 44 w 123"/>
                <a:gd name="T53" fmla="*/ 165 h 165"/>
                <a:gd name="T54" fmla="*/ 95 w 123"/>
                <a:gd name="T55" fmla="*/ 135 h 165"/>
                <a:gd name="T56" fmla="*/ 119 w 123"/>
                <a:gd name="T57" fmla="*/ 87 h 165"/>
                <a:gd name="T58" fmla="*/ 123 w 123"/>
                <a:gd name="T59" fmla="*/ 58 h 165"/>
                <a:gd name="T60" fmla="*/ 118 w 123"/>
                <a:gd name="T61" fmla="*/ 30 h 165"/>
                <a:gd name="T62" fmla="*/ 79 w 123"/>
                <a:gd name="T63" fmla="*/ 0 h 165"/>
                <a:gd name="T64" fmla="*/ 59 w 123"/>
                <a:gd name="T65" fmla="*/ 103 h 165"/>
                <a:gd name="T66" fmla="*/ 59 w 123"/>
                <a:gd name="T67" fmla="*/ 99 h 165"/>
                <a:gd name="T68" fmla="*/ 67 w 123"/>
                <a:gd name="T69" fmla="*/ 82 h 165"/>
                <a:gd name="T70" fmla="*/ 66 w 123"/>
                <a:gd name="T71" fmla="*/ 89 h 165"/>
                <a:gd name="T72" fmla="*/ 60 w 123"/>
                <a:gd name="T73" fmla="*/ 102 h 165"/>
                <a:gd name="T74" fmla="*/ 59 w 123"/>
                <a:gd name="T75" fmla="*/ 10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65">
                  <a:moveTo>
                    <a:pt x="79" y="16"/>
                  </a:moveTo>
                  <a:cubicBezTo>
                    <a:pt x="90" y="16"/>
                    <a:pt x="99" y="23"/>
                    <a:pt x="103" y="36"/>
                  </a:cubicBezTo>
                  <a:cubicBezTo>
                    <a:pt x="106" y="42"/>
                    <a:pt x="107" y="50"/>
                    <a:pt x="107" y="58"/>
                  </a:cubicBezTo>
                  <a:cubicBezTo>
                    <a:pt x="107" y="65"/>
                    <a:pt x="106" y="74"/>
                    <a:pt x="104" y="83"/>
                  </a:cubicBezTo>
                  <a:cubicBezTo>
                    <a:pt x="100" y="98"/>
                    <a:pt x="93" y="112"/>
                    <a:pt x="83" y="125"/>
                  </a:cubicBezTo>
                  <a:cubicBezTo>
                    <a:pt x="71" y="141"/>
                    <a:pt x="58" y="149"/>
                    <a:pt x="44" y="149"/>
                  </a:cubicBezTo>
                  <a:cubicBezTo>
                    <a:pt x="32" y="149"/>
                    <a:pt x="24" y="142"/>
                    <a:pt x="19" y="129"/>
                  </a:cubicBezTo>
                  <a:cubicBezTo>
                    <a:pt x="17" y="123"/>
                    <a:pt x="16" y="116"/>
                    <a:pt x="16" y="108"/>
                  </a:cubicBezTo>
                  <a:cubicBezTo>
                    <a:pt x="16" y="100"/>
                    <a:pt x="17" y="92"/>
                    <a:pt x="19" y="83"/>
                  </a:cubicBezTo>
                  <a:cubicBezTo>
                    <a:pt x="23" y="67"/>
                    <a:pt x="30" y="53"/>
                    <a:pt x="40" y="40"/>
                  </a:cubicBezTo>
                  <a:cubicBezTo>
                    <a:pt x="52" y="24"/>
                    <a:pt x="65" y="16"/>
                    <a:pt x="79" y="16"/>
                  </a:cubicBezTo>
                  <a:moveTo>
                    <a:pt x="56" y="121"/>
                  </a:moveTo>
                  <a:cubicBezTo>
                    <a:pt x="62" y="121"/>
                    <a:pt x="68" y="118"/>
                    <a:pt x="73" y="111"/>
                  </a:cubicBezTo>
                  <a:cubicBezTo>
                    <a:pt x="77" y="106"/>
                    <a:pt x="80" y="100"/>
                    <a:pt x="81" y="93"/>
                  </a:cubicBezTo>
                  <a:cubicBezTo>
                    <a:pt x="83" y="85"/>
                    <a:pt x="84" y="77"/>
                    <a:pt x="83" y="69"/>
                  </a:cubicBezTo>
                  <a:cubicBezTo>
                    <a:pt x="81" y="61"/>
                    <a:pt x="78" y="57"/>
                    <a:pt x="73" y="57"/>
                  </a:cubicBezTo>
                  <a:cubicBezTo>
                    <a:pt x="67" y="57"/>
                    <a:pt x="61" y="62"/>
                    <a:pt x="54" y="72"/>
                  </a:cubicBezTo>
                  <a:cubicBezTo>
                    <a:pt x="49" y="80"/>
                    <a:pt x="46" y="87"/>
                    <a:pt x="44" y="95"/>
                  </a:cubicBezTo>
                  <a:cubicBezTo>
                    <a:pt x="43" y="99"/>
                    <a:pt x="42" y="102"/>
                    <a:pt x="42" y="105"/>
                  </a:cubicBezTo>
                  <a:cubicBezTo>
                    <a:pt x="42" y="110"/>
                    <a:pt x="44" y="113"/>
                    <a:pt x="46" y="116"/>
                  </a:cubicBezTo>
                  <a:cubicBezTo>
                    <a:pt x="48" y="119"/>
                    <a:pt x="52" y="121"/>
                    <a:pt x="56" y="121"/>
                  </a:cubicBezTo>
                  <a:moveTo>
                    <a:pt x="79" y="0"/>
                  </a:moveTo>
                  <a:cubicBezTo>
                    <a:pt x="60" y="0"/>
                    <a:pt x="43" y="11"/>
                    <a:pt x="27" y="30"/>
                  </a:cubicBezTo>
                  <a:cubicBezTo>
                    <a:pt x="16" y="45"/>
                    <a:pt x="8" y="61"/>
                    <a:pt x="4" y="79"/>
                  </a:cubicBezTo>
                  <a:cubicBezTo>
                    <a:pt x="1" y="89"/>
                    <a:pt x="0" y="99"/>
                    <a:pt x="0" y="108"/>
                  </a:cubicBezTo>
                  <a:cubicBezTo>
                    <a:pt x="0" y="118"/>
                    <a:pt x="1" y="127"/>
                    <a:pt x="4" y="135"/>
                  </a:cubicBezTo>
                  <a:cubicBezTo>
                    <a:pt x="14" y="161"/>
                    <a:pt x="33" y="165"/>
                    <a:pt x="44" y="165"/>
                  </a:cubicBezTo>
                  <a:cubicBezTo>
                    <a:pt x="63" y="165"/>
                    <a:pt x="80" y="155"/>
                    <a:pt x="95" y="135"/>
                  </a:cubicBezTo>
                  <a:cubicBezTo>
                    <a:pt x="107" y="120"/>
                    <a:pt x="115" y="104"/>
                    <a:pt x="119" y="87"/>
                  </a:cubicBezTo>
                  <a:cubicBezTo>
                    <a:pt x="122" y="76"/>
                    <a:pt x="123" y="67"/>
                    <a:pt x="123" y="58"/>
                  </a:cubicBezTo>
                  <a:cubicBezTo>
                    <a:pt x="123" y="48"/>
                    <a:pt x="121" y="39"/>
                    <a:pt x="118" y="30"/>
                  </a:cubicBezTo>
                  <a:cubicBezTo>
                    <a:pt x="109" y="4"/>
                    <a:pt x="89" y="0"/>
                    <a:pt x="79" y="0"/>
                  </a:cubicBezTo>
                  <a:close/>
                  <a:moveTo>
                    <a:pt x="59" y="103"/>
                  </a:moveTo>
                  <a:cubicBezTo>
                    <a:pt x="59" y="102"/>
                    <a:pt x="59" y="100"/>
                    <a:pt x="59" y="99"/>
                  </a:cubicBezTo>
                  <a:cubicBezTo>
                    <a:pt x="61" y="93"/>
                    <a:pt x="63" y="88"/>
                    <a:pt x="67" y="82"/>
                  </a:cubicBezTo>
                  <a:cubicBezTo>
                    <a:pt x="67" y="84"/>
                    <a:pt x="66" y="87"/>
                    <a:pt x="66" y="89"/>
                  </a:cubicBezTo>
                  <a:cubicBezTo>
                    <a:pt x="65" y="94"/>
                    <a:pt x="63" y="98"/>
                    <a:pt x="60" y="102"/>
                  </a:cubicBezTo>
                  <a:cubicBezTo>
                    <a:pt x="60" y="102"/>
                    <a:pt x="59" y="103"/>
                    <a:pt x="59" y="10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69">
              <a:extLst>
                <a:ext uri="{FF2B5EF4-FFF2-40B4-BE49-F238E27FC236}">
                  <a16:creationId xmlns:a16="http://schemas.microsoft.com/office/drawing/2014/main" id="{93C7A87B-1C63-4438-BD42-0FAFE6402E6F}"/>
                </a:ext>
              </a:extLst>
            </p:cNvPr>
            <p:cNvSpPr>
              <a:spLocks/>
            </p:cNvSpPr>
            <p:nvPr/>
          </p:nvSpPr>
          <p:spPr bwMode="auto">
            <a:xfrm>
              <a:off x="6907099" y="3499463"/>
              <a:ext cx="398463" cy="446088"/>
            </a:xfrm>
            <a:custGeom>
              <a:avLst/>
              <a:gdLst>
                <a:gd name="T0" fmla="*/ 9 w 171"/>
                <a:gd name="T1" fmla="*/ 191 h 191"/>
                <a:gd name="T2" fmla="*/ 3 w 171"/>
                <a:gd name="T3" fmla="*/ 189 h 191"/>
                <a:gd name="T4" fmla="*/ 1 w 171"/>
                <a:gd name="T5" fmla="*/ 182 h 191"/>
                <a:gd name="T6" fmla="*/ 11 w 171"/>
                <a:gd name="T7" fmla="*/ 30 h 191"/>
                <a:gd name="T8" fmla="*/ 18 w 171"/>
                <a:gd name="T9" fmla="*/ 22 h 191"/>
                <a:gd name="T10" fmla="*/ 60 w 171"/>
                <a:gd name="T11" fmla="*/ 14 h 191"/>
                <a:gd name="T12" fmla="*/ 61 w 171"/>
                <a:gd name="T13" fmla="*/ 14 h 191"/>
                <a:gd name="T14" fmla="*/ 67 w 171"/>
                <a:gd name="T15" fmla="*/ 16 h 191"/>
                <a:gd name="T16" fmla="*/ 69 w 171"/>
                <a:gd name="T17" fmla="*/ 23 h 191"/>
                <a:gd name="T18" fmla="*/ 69 w 171"/>
                <a:gd name="T19" fmla="*/ 28 h 191"/>
                <a:gd name="T20" fmla="*/ 74 w 171"/>
                <a:gd name="T21" fmla="*/ 9 h 191"/>
                <a:gd name="T22" fmla="*/ 80 w 171"/>
                <a:gd name="T23" fmla="*/ 4 h 191"/>
                <a:gd name="T24" fmla="*/ 103 w 171"/>
                <a:gd name="T25" fmla="*/ 0 h 191"/>
                <a:gd name="T26" fmla="*/ 104 w 171"/>
                <a:gd name="T27" fmla="*/ 0 h 191"/>
                <a:gd name="T28" fmla="*/ 110 w 171"/>
                <a:gd name="T29" fmla="*/ 2 h 191"/>
                <a:gd name="T30" fmla="*/ 112 w 171"/>
                <a:gd name="T31" fmla="*/ 9 h 191"/>
                <a:gd name="T32" fmla="*/ 110 w 171"/>
                <a:gd name="T33" fmla="*/ 30 h 191"/>
                <a:gd name="T34" fmla="*/ 112 w 171"/>
                <a:gd name="T35" fmla="*/ 22 h 191"/>
                <a:gd name="T36" fmla="*/ 118 w 171"/>
                <a:gd name="T37" fmla="*/ 16 h 191"/>
                <a:gd name="T38" fmla="*/ 161 w 171"/>
                <a:gd name="T39" fmla="*/ 9 h 191"/>
                <a:gd name="T40" fmla="*/ 162 w 171"/>
                <a:gd name="T41" fmla="*/ 9 h 191"/>
                <a:gd name="T42" fmla="*/ 169 w 171"/>
                <a:gd name="T43" fmla="*/ 12 h 191"/>
                <a:gd name="T44" fmla="*/ 170 w 171"/>
                <a:gd name="T45" fmla="*/ 20 h 191"/>
                <a:gd name="T46" fmla="*/ 126 w 171"/>
                <a:gd name="T47" fmla="*/ 174 h 191"/>
                <a:gd name="T48" fmla="*/ 119 w 171"/>
                <a:gd name="T49" fmla="*/ 180 h 191"/>
                <a:gd name="T50" fmla="*/ 70 w 171"/>
                <a:gd name="T51" fmla="*/ 188 h 191"/>
                <a:gd name="T52" fmla="*/ 68 w 171"/>
                <a:gd name="T53" fmla="*/ 188 h 191"/>
                <a:gd name="T54" fmla="*/ 63 w 171"/>
                <a:gd name="T55" fmla="*/ 186 h 191"/>
                <a:gd name="T56" fmla="*/ 60 w 171"/>
                <a:gd name="T57" fmla="*/ 181 h 191"/>
                <a:gd name="T58" fmla="*/ 57 w 171"/>
                <a:gd name="T59" fmla="*/ 182 h 191"/>
                <a:gd name="T60" fmla="*/ 10 w 171"/>
                <a:gd name="T61" fmla="*/ 191 h 191"/>
                <a:gd name="T62" fmla="*/ 9 w 171"/>
                <a:gd name="T6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91">
                  <a:moveTo>
                    <a:pt x="9" y="191"/>
                  </a:moveTo>
                  <a:cubicBezTo>
                    <a:pt x="7" y="191"/>
                    <a:pt x="5" y="190"/>
                    <a:pt x="3" y="189"/>
                  </a:cubicBezTo>
                  <a:cubicBezTo>
                    <a:pt x="1" y="187"/>
                    <a:pt x="0" y="185"/>
                    <a:pt x="1" y="182"/>
                  </a:cubicBezTo>
                  <a:cubicBezTo>
                    <a:pt x="8" y="127"/>
                    <a:pt x="11" y="76"/>
                    <a:pt x="11" y="30"/>
                  </a:cubicBezTo>
                  <a:cubicBezTo>
                    <a:pt x="11" y="26"/>
                    <a:pt x="14" y="23"/>
                    <a:pt x="18" y="22"/>
                  </a:cubicBezTo>
                  <a:cubicBezTo>
                    <a:pt x="60" y="14"/>
                    <a:pt x="60" y="14"/>
                    <a:pt x="60" y="14"/>
                  </a:cubicBezTo>
                  <a:cubicBezTo>
                    <a:pt x="60" y="14"/>
                    <a:pt x="61" y="14"/>
                    <a:pt x="61" y="14"/>
                  </a:cubicBezTo>
                  <a:cubicBezTo>
                    <a:pt x="63" y="14"/>
                    <a:pt x="65" y="15"/>
                    <a:pt x="67" y="16"/>
                  </a:cubicBezTo>
                  <a:cubicBezTo>
                    <a:pt x="68" y="18"/>
                    <a:pt x="69" y="20"/>
                    <a:pt x="69" y="23"/>
                  </a:cubicBezTo>
                  <a:cubicBezTo>
                    <a:pt x="69" y="28"/>
                    <a:pt x="69" y="28"/>
                    <a:pt x="69" y="28"/>
                  </a:cubicBezTo>
                  <a:cubicBezTo>
                    <a:pt x="74" y="9"/>
                    <a:pt x="74" y="9"/>
                    <a:pt x="74" y="9"/>
                  </a:cubicBezTo>
                  <a:cubicBezTo>
                    <a:pt x="74" y="6"/>
                    <a:pt x="77" y="4"/>
                    <a:pt x="80" y="4"/>
                  </a:cubicBezTo>
                  <a:cubicBezTo>
                    <a:pt x="103" y="0"/>
                    <a:pt x="103" y="0"/>
                    <a:pt x="103" y="0"/>
                  </a:cubicBezTo>
                  <a:cubicBezTo>
                    <a:pt x="103" y="0"/>
                    <a:pt x="104" y="0"/>
                    <a:pt x="104" y="0"/>
                  </a:cubicBezTo>
                  <a:cubicBezTo>
                    <a:pt x="106" y="0"/>
                    <a:pt x="108" y="1"/>
                    <a:pt x="110" y="2"/>
                  </a:cubicBezTo>
                  <a:cubicBezTo>
                    <a:pt x="111" y="4"/>
                    <a:pt x="112" y="7"/>
                    <a:pt x="112" y="9"/>
                  </a:cubicBezTo>
                  <a:cubicBezTo>
                    <a:pt x="110" y="30"/>
                    <a:pt x="110" y="30"/>
                    <a:pt x="110" y="30"/>
                  </a:cubicBezTo>
                  <a:cubicBezTo>
                    <a:pt x="112" y="22"/>
                    <a:pt x="112" y="22"/>
                    <a:pt x="112" y="22"/>
                  </a:cubicBezTo>
                  <a:cubicBezTo>
                    <a:pt x="112" y="19"/>
                    <a:pt x="115" y="17"/>
                    <a:pt x="118" y="16"/>
                  </a:cubicBezTo>
                  <a:cubicBezTo>
                    <a:pt x="161" y="9"/>
                    <a:pt x="161" y="9"/>
                    <a:pt x="161" y="9"/>
                  </a:cubicBezTo>
                  <a:cubicBezTo>
                    <a:pt x="162" y="9"/>
                    <a:pt x="162" y="9"/>
                    <a:pt x="162" y="9"/>
                  </a:cubicBezTo>
                  <a:cubicBezTo>
                    <a:pt x="165" y="9"/>
                    <a:pt x="167" y="10"/>
                    <a:pt x="169" y="12"/>
                  </a:cubicBezTo>
                  <a:cubicBezTo>
                    <a:pt x="170" y="14"/>
                    <a:pt x="171" y="17"/>
                    <a:pt x="170" y="20"/>
                  </a:cubicBezTo>
                  <a:cubicBezTo>
                    <a:pt x="150" y="72"/>
                    <a:pt x="135" y="124"/>
                    <a:pt x="126" y="174"/>
                  </a:cubicBezTo>
                  <a:cubicBezTo>
                    <a:pt x="125" y="177"/>
                    <a:pt x="123" y="179"/>
                    <a:pt x="119" y="180"/>
                  </a:cubicBezTo>
                  <a:cubicBezTo>
                    <a:pt x="70" y="188"/>
                    <a:pt x="70" y="188"/>
                    <a:pt x="70" y="188"/>
                  </a:cubicBezTo>
                  <a:cubicBezTo>
                    <a:pt x="69" y="188"/>
                    <a:pt x="69" y="188"/>
                    <a:pt x="68" y="188"/>
                  </a:cubicBezTo>
                  <a:cubicBezTo>
                    <a:pt x="66" y="188"/>
                    <a:pt x="64" y="188"/>
                    <a:pt x="63" y="186"/>
                  </a:cubicBezTo>
                  <a:cubicBezTo>
                    <a:pt x="61" y="185"/>
                    <a:pt x="60" y="183"/>
                    <a:pt x="60" y="181"/>
                  </a:cubicBezTo>
                  <a:cubicBezTo>
                    <a:pt x="59" y="182"/>
                    <a:pt x="58" y="182"/>
                    <a:pt x="57" y="182"/>
                  </a:cubicBezTo>
                  <a:cubicBezTo>
                    <a:pt x="10" y="191"/>
                    <a:pt x="10" y="191"/>
                    <a:pt x="10" y="191"/>
                  </a:cubicBezTo>
                  <a:cubicBezTo>
                    <a:pt x="10" y="191"/>
                    <a:pt x="9" y="191"/>
                    <a:pt x="9" y="191"/>
                  </a:cubicBezTo>
                  <a:close/>
                </a:path>
              </a:pathLst>
            </a:custGeom>
            <a:solidFill>
              <a:srgbClr val="F7E9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70">
              <a:extLst>
                <a:ext uri="{FF2B5EF4-FFF2-40B4-BE49-F238E27FC236}">
                  <a16:creationId xmlns:a16="http://schemas.microsoft.com/office/drawing/2014/main" id="{B964C50A-B296-4421-82BB-0586B9644179}"/>
                </a:ext>
              </a:extLst>
            </p:cNvPr>
            <p:cNvSpPr>
              <a:spLocks noEditPoints="1"/>
            </p:cNvSpPr>
            <p:nvPr/>
          </p:nvSpPr>
          <p:spPr bwMode="auto">
            <a:xfrm>
              <a:off x="6888049" y="3480413"/>
              <a:ext cx="436563" cy="484188"/>
            </a:xfrm>
            <a:custGeom>
              <a:avLst/>
              <a:gdLst>
                <a:gd name="T0" fmla="*/ 112 w 187"/>
                <a:gd name="T1" fmla="*/ 16 h 207"/>
                <a:gd name="T2" fmla="*/ 97 w 187"/>
                <a:gd name="T3" fmla="*/ 153 h 207"/>
                <a:gd name="T4" fmla="*/ 127 w 187"/>
                <a:gd name="T5" fmla="*/ 32 h 207"/>
                <a:gd name="T6" fmla="*/ 170 w 187"/>
                <a:gd name="T7" fmla="*/ 25 h 207"/>
                <a:gd name="T8" fmla="*/ 126 w 187"/>
                <a:gd name="T9" fmla="*/ 180 h 207"/>
                <a:gd name="T10" fmla="*/ 76 w 187"/>
                <a:gd name="T11" fmla="*/ 188 h 207"/>
                <a:gd name="T12" fmla="*/ 85 w 187"/>
                <a:gd name="T13" fmla="*/ 107 h 207"/>
                <a:gd name="T14" fmla="*/ 64 w 187"/>
                <a:gd name="T15" fmla="*/ 182 h 207"/>
                <a:gd name="T16" fmla="*/ 17 w 187"/>
                <a:gd name="T17" fmla="*/ 191 h 207"/>
                <a:gd name="T18" fmla="*/ 27 w 187"/>
                <a:gd name="T19" fmla="*/ 38 h 207"/>
                <a:gd name="T20" fmla="*/ 69 w 187"/>
                <a:gd name="T21" fmla="*/ 30 h 207"/>
                <a:gd name="T22" fmla="*/ 61 w 187"/>
                <a:gd name="T23" fmla="*/ 127 h 207"/>
                <a:gd name="T24" fmla="*/ 89 w 187"/>
                <a:gd name="T25" fmla="*/ 20 h 207"/>
                <a:gd name="T26" fmla="*/ 112 w 187"/>
                <a:gd name="T27" fmla="*/ 16 h 207"/>
                <a:gd name="T28" fmla="*/ 112 w 187"/>
                <a:gd name="T29" fmla="*/ 0 h 207"/>
                <a:gd name="T30" fmla="*/ 110 w 187"/>
                <a:gd name="T31" fmla="*/ 0 h 207"/>
                <a:gd name="T32" fmla="*/ 87 w 187"/>
                <a:gd name="T33" fmla="*/ 4 h 207"/>
                <a:gd name="T34" fmla="*/ 74 w 187"/>
                <a:gd name="T35" fmla="*/ 15 h 207"/>
                <a:gd name="T36" fmla="*/ 69 w 187"/>
                <a:gd name="T37" fmla="*/ 14 h 207"/>
                <a:gd name="T38" fmla="*/ 66 w 187"/>
                <a:gd name="T39" fmla="*/ 14 h 207"/>
                <a:gd name="T40" fmla="*/ 24 w 187"/>
                <a:gd name="T41" fmla="*/ 22 h 207"/>
                <a:gd name="T42" fmla="*/ 11 w 187"/>
                <a:gd name="T43" fmla="*/ 38 h 207"/>
                <a:gd name="T44" fmla="*/ 1 w 187"/>
                <a:gd name="T45" fmla="*/ 189 h 207"/>
                <a:gd name="T46" fmla="*/ 6 w 187"/>
                <a:gd name="T47" fmla="*/ 203 h 207"/>
                <a:gd name="T48" fmla="*/ 17 w 187"/>
                <a:gd name="T49" fmla="*/ 207 h 207"/>
                <a:gd name="T50" fmla="*/ 20 w 187"/>
                <a:gd name="T51" fmla="*/ 207 h 207"/>
                <a:gd name="T52" fmla="*/ 64 w 187"/>
                <a:gd name="T53" fmla="*/ 199 h 207"/>
                <a:gd name="T54" fmla="*/ 65 w 187"/>
                <a:gd name="T55" fmla="*/ 200 h 207"/>
                <a:gd name="T56" fmla="*/ 76 w 187"/>
                <a:gd name="T57" fmla="*/ 204 h 207"/>
                <a:gd name="T58" fmla="*/ 79 w 187"/>
                <a:gd name="T59" fmla="*/ 204 h 207"/>
                <a:gd name="T60" fmla="*/ 129 w 187"/>
                <a:gd name="T61" fmla="*/ 196 h 207"/>
                <a:gd name="T62" fmla="*/ 142 w 187"/>
                <a:gd name="T63" fmla="*/ 183 h 207"/>
                <a:gd name="T64" fmla="*/ 185 w 187"/>
                <a:gd name="T65" fmla="*/ 31 h 207"/>
                <a:gd name="T66" fmla="*/ 183 w 187"/>
                <a:gd name="T67" fmla="*/ 15 h 207"/>
                <a:gd name="T68" fmla="*/ 170 w 187"/>
                <a:gd name="T69" fmla="*/ 9 h 207"/>
                <a:gd name="T70" fmla="*/ 168 w 187"/>
                <a:gd name="T71" fmla="*/ 9 h 207"/>
                <a:gd name="T72" fmla="*/ 128 w 187"/>
                <a:gd name="T73" fmla="*/ 16 h 207"/>
                <a:gd name="T74" fmla="*/ 123 w 187"/>
                <a:gd name="T75" fmla="*/ 5 h 207"/>
                <a:gd name="T76" fmla="*/ 112 w 187"/>
                <a:gd name="T7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7">
                  <a:moveTo>
                    <a:pt x="112" y="16"/>
                  </a:moveTo>
                  <a:cubicBezTo>
                    <a:pt x="97" y="153"/>
                    <a:pt x="97" y="153"/>
                    <a:pt x="97" y="153"/>
                  </a:cubicBezTo>
                  <a:cubicBezTo>
                    <a:pt x="127" y="32"/>
                    <a:pt x="127" y="32"/>
                    <a:pt x="127" y="32"/>
                  </a:cubicBezTo>
                  <a:cubicBezTo>
                    <a:pt x="170" y="25"/>
                    <a:pt x="170" y="25"/>
                    <a:pt x="170" y="25"/>
                  </a:cubicBezTo>
                  <a:cubicBezTo>
                    <a:pt x="151" y="78"/>
                    <a:pt x="136" y="130"/>
                    <a:pt x="126" y="180"/>
                  </a:cubicBezTo>
                  <a:cubicBezTo>
                    <a:pt x="76" y="188"/>
                    <a:pt x="76" y="188"/>
                    <a:pt x="76" y="188"/>
                  </a:cubicBezTo>
                  <a:cubicBezTo>
                    <a:pt x="85" y="107"/>
                    <a:pt x="85" y="107"/>
                    <a:pt x="85" y="107"/>
                  </a:cubicBezTo>
                  <a:cubicBezTo>
                    <a:pt x="64" y="182"/>
                    <a:pt x="64" y="182"/>
                    <a:pt x="64" y="182"/>
                  </a:cubicBezTo>
                  <a:cubicBezTo>
                    <a:pt x="17" y="191"/>
                    <a:pt x="17" y="191"/>
                    <a:pt x="17" y="191"/>
                  </a:cubicBezTo>
                  <a:cubicBezTo>
                    <a:pt x="24" y="136"/>
                    <a:pt x="27" y="85"/>
                    <a:pt x="27" y="38"/>
                  </a:cubicBezTo>
                  <a:cubicBezTo>
                    <a:pt x="69" y="30"/>
                    <a:pt x="69" y="30"/>
                    <a:pt x="69" y="30"/>
                  </a:cubicBezTo>
                  <a:cubicBezTo>
                    <a:pt x="61" y="127"/>
                    <a:pt x="61" y="127"/>
                    <a:pt x="61" y="127"/>
                  </a:cubicBezTo>
                  <a:cubicBezTo>
                    <a:pt x="89" y="20"/>
                    <a:pt x="89" y="20"/>
                    <a:pt x="89" y="20"/>
                  </a:cubicBezTo>
                  <a:cubicBezTo>
                    <a:pt x="112" y="16"/>
                    <a:pt x="112" y="16"/>
                    <a:pt x="112" y="16"/>
                  </a:cubicBezTo>
                  <a:moveTo>
                    <a:pt x="112" y="0"/>
                  </a:moveTo>
                  <a:cubicBezTo>
                    <a:pt x="111" y="0"/>
                    <a:pt x="110" y="0"/>
                    <a:pt x="110" y="0"/>
                  </a:cubicBezTo>
                  <a:cubicBezTo>
                    <a:pt x="87" y="4"/>
                    <a:pt x="87" y="4"/>
                    <a:pt x="87" y="4"/>
                  </a:cubicBezTo>
                  <a:cubicBezTo>
                    <a:pt x="81" y="5"/>
                    <a:pt x="76" y="9"/>
                    <a:pt x="74" y="15"/>
                  </a:cubicBezTo>
                  <a:cubicBezTo>
                    <a:pt x="72" y="14"/>
                    <a:pt x="71" y="14"/>
                    <a:pt x="69" y="14"/>
                  </a:cubicBezTo>
                  <a:cubicBezTo>
                    <a:pt x="68" y="14"/>
                    <a:pt x="67" y="14"/>
                    <a:pt x="66" y="14"/>
                  </a:cubicBezTo>
                  <a:cubicBezTo>
                    <a:pt x="24" y="22"/>
                    <a:pt x="24" y="22"/>
                    <a:pt x="24" y="22"/>
                  </a:cubicBezTo>
                  <a:cubicBezTo>
                    <a:pt x="17" y="24"/>
                    <a:pt x="11" y="30"/>
                    <a:pt x="11" y="38"/>
                  </a:cubicBezTo>
                  <a:cubicBezTo>
                    <a:pt x="11" y="84"/>
                    <a:pt x="8" y="134"/>
                    <a:pt x="1" y="189"/>
                  </a:cubicBezTo>
                  <a:cubicBezTo>
                    <a:pt x="0" y="194"/>
                    <a:pt x="2" y="199"/>
                    <a:pt x="6" y="203"/>
                  </a:cubicBezTo>
                  <a:cubicBezTo>
                    <a:pt x="9" y="206"/>
                    <a:pt x="13" y="207"/>
                    <a:pt x="17" y="207"/>
                  </a:cubicBezTo>
                  <a:cubicBezTo>
                    <a:pt x="18" y="207"/>
                    <a:pt x="19" y="207"/>
                    <a:pt x="20" y="207"/>
                  </a:cubicBezTo>
                  <a:cubicBezTo>
                    <a:pt x="64" y="199"/>
                    <a:pt x="64" y="199"/>
                    <a:pt x="64" y="199"/>
                  </a:cubicBezTo>
                  <a:cubicBezTo>
                    <a:pt x="64" y="199"/>
                    <a:pt x="65" y="200"/>
                    <a:pt x="65" y="200"/>
                  </a:cubicBezTo>
                  <a:cubicBezTo>
                    <a:pt x="68" y="203"/>
                    <a:pt x="72" y="204"/>
                    <a:pt x="76" y="204"/>
                  </a:cubicBezTo>
                  <a:cubicBezTo>
                    <a:pt x="77" y="204"/>
                    <a:pt x="78" y="204"/>
                    <a:pt x="79" y="204"/>
                  </a:cubicBezTo>
                  <a:cubicBezTo>
                    <a:pt x="129" y="196"/>
                    <a:pt x="129" y="196"/>
                    <a:pt x="129" y="196"/>
                  </a:cubicBezTo>
                  <a:cubicBezTo>
                    <a:pt x="135" y="195"/>
                    <a:pt x="140" y="190"/>
                    <a:pt x="142" y="183"/>
                  </a:cubicBezTo>
                  <a:cubicBezTo>
                    <a:pt x="151" y="134"/>
                    <a:pt x="166" y="83"/>
                    <a:pt x="185" y="31"/>
                  </a:cubicBezTo>
                  <a:cubicBezTo>
                    <a:pt x="187" y="26"/>
                    <a:pt x="186" y="20"/>
                    <a:pt x="183" y="15"/>
                  </a:cubicBezTo>
                  <a:cubicBezTo>
                    <a:pt x="180" y="11"/>
                    <a:pt x="175" y="9"/>
                    <a:pt x="170" y="9"/>
                  </a:cubicBezTo>
                  <a:cubicBezTo>
                    <a:pt x="170" y="9"/>
                    <a:pt x="169" y="9"/>
                    <a:pt x="168" y="9"/>
                  </a:cubicBezTo>
                  <a:cubicBezTo>
                    <a:pt x="128" y="16"/>
                    <a:pt x="128" y="16"/>
                    <a:pt x="128" y="16"/>
                  </a:cubicBezTo>
                  <a:cubicBezTo>
                    <a:pt x="128" y="12"/>
                    <a:pt x="126" y="8"/>
                    <a:pt x="123" y="5"/>
                  </a:cubicBezTo>
                  <a:cubicBezTo>
                    <a:pt x="120" y="2"/>
                    <a:pt x="116" y="0"/>
                    <a:pt x="1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1274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44">
                                            <p:txEl>
                                              <p:pRg st="0" end="0"/>
                                            </p:txEl>
                                          </p:spTgt>
                                        </p:tgtEl>
                                        <p:attrNameLst>
                                          <p:attrName>style.visibility</p:attrName>
                                        </p:attrNameLst>
                                      </p:cBhvr>
                                      <p:to>
                                        <p:strVal val="visible"/>
                                      </p:to>
                                    </p:set>
                                    <p:anim calcmode="lin" valueType="num">
                                      <p:cBhvr additive="base">
                                        <p:cTn id="15"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4">
                                            <p:txEl>
                                              <p:pRg st="1" end="1"/>
                                            </p:txEl>
                                          </p:spTgt>
                                        </p:tgtEl>
                                        <p:attrNameLst>
                                          <p:attrName>style.visibility</p:attrName>
                                        </p:attrNameLst>
                                      </p:cBhvr>
                                      <p:to>
                                        <p:strVal val="visible"/>
                                      </p:to>
                                    </p:set>
                                    <p:anim calcmode="lin" valueType="num">
                                      <p:cBhvr additive="base">
                                        <p:cTn id="21"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4">
                                            <p:txEl>
                                              <p:pRg st="2" end="2"/>
                                            </p:txEl>
                                          </p:spTgt>
                                        </p:tgtEl>
                                        <p:attrNameLst>
                                          <p:attrName>style.visibility</p:attrName>
                                        </p:attrNameLst>
                                      </p:cBhvr>
                                      <p:to>
                                        <p:strVal val="visible"/>
                                      </p:to>
                                    </p:set>
                                    <p:anim calcmode="lin" valueType="num">
                                      <p:cBhvr additive="base">
                                        <p:cTn id="27"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4">
                                            <p:txEl>
                                              <p:pRg st="3" end="3"/>
                                            </p:txEl>
                                          </p:spTgt>
                                        </p:tgtEl>
                                        <p:attrNameLst>
                                          <p:attrName>style.visibility</p:attrName>
                                        </p:attrNameLst>
                                      </p:cBhvr>
                                      <p:to>
                                        <p:strVal val="visible"/>
                                      </p:to>
                                    </p:set>
                                    <p:anim calcmode="lin" valueType="num">
                                      <p:cBhvr additive="base">
                                        <p:cTn id="33"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4">
                                            <p:txEl>
                                              <p:pRg st="4" end="4"/>
                                            </p:txEl>
                                          </p:spTgt>
                                        </p:tgtEl>
                                        <p:attrNameLst>
                                          <p:attrName>style.visibility</p:attrName>
                                        </p:attrNameLst>
                                      </p:cBhvr>
                                      <p:to>
                                        <p:strVal val="visible"/>
                                      </p:to>
                                    </p:set>
                                    <p:anim calcmode="lin" valueType="num">
                                      <p:cBhvr additive="base">
                                        <p:cTn id="39"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4">
                                            <p:txEl>
                                              <p:pRg st="4" end="4"/>
                                            </p:txEl>
                                          </p:spTgt>
                                        </p:tgtEl>
                                        <p:attrNameLst>
                                          <p:attrName>ppt_y</p:attrName>
                                        </p:attrNameLst>
                                      </p:cBhvr>
                                      <p:tavLst>
                                        <p:tav tm="0">
                                          <p:val>
                                            <p:strVal val="1+#ppt_h/2"/>
                                          </p:val>
                                        </p:tav>
                                        <p:tav tm="100000">
                                          <p:val>
                                            <p:strVal val="#ppt_y"/>
                                          </p:val>
                                        </p:tav>
                                      </p:tavLst>
                                    </p:anim>
                                  </p:childTnLst>
                                </p:cTn>
                              </p:par>
                              <p:par>
                                <p:cTn id="41" presetID="8"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amond(ou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4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47">
            <a:extLst>
              <a:ext uri="{FF2B5EF4-FFF2-40B4-BE49-F238E27FC236}">
                <a16:creationId xmlns:a16="http://schemas.microsoft.com/office/drawing/2014/main" id="{CBC03DCD-460C-4041-B944-5F01EA71B426}"/>
              </a:ext>
            </a:extLst>
          </p:cNvPr>
          <p:cNvPicPr>
            <a:picLocks noChangeAspect="1"/>
          </p:cNvPicPr>
          <p:nvPr/>
        </p:nvPicPr>
        <p:blipFill>
          <a:blip r:embed="rId2">
            <a:extLst>
              <a:ext uri="{28A0092B-C50C-407E-A947-70E740481C1C}">
                <a14:useLocalDpi xmlns:a14="http://schemas.microsoft.com/office/drawing/2010/main" val="0"/>
              </a:ext>
            </a:extLst>
          </a:blip>
          <a:srcRect t="3097" b="3097"/>
          <a:stretch>
            <a:fillRect/>
          </a:stretch>
        </p:blipFill>
        <p:spPr>
          <a:xfrm>
            <a:off x="-418464" y="0"/>
            <a:ext cx="13028928" cy="6858000"/>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4" name="Group 23">
            <a:extLst>
              <a:ext uri="{FF2B5EF4-FFF2-40B4-BE49-F238E27FC236}">
                <a16:creationId xmlns:a16="http://schemas.microsoft.com/office/drawing/2014/main" id="{662E885A-55CC-4670-A328-ADEF82827538}"/>
              </a:ext>
            </a:extLst>
          </p:cNvPr>
          <p:cNvGrpSpPr/>
          <p:nvPr/>
        </p:nvGrpSpPr>
        <p:grpSpPr>
          <a:xfrm>
            <a:off x="434860" y="1394228"/>
            <a:ext cx="11322277" cy="4627958"/>
            <a:chOff x="674688" y="715962"/>
            <a:chExt cx="1277938" cy="979488"/>
          </a:xfrm>
        </p:grpSpPr>
        <p:sp>
          <p:nvSpPr>
            <p:cNvPr id="25" name="Freeform 17">
              <a:extLst>
                <a:ext uri="{FF2B5EF4-FFF2-40B4-BE49-F238E27FC236}">
                  <a16:creationId xmlns:a16="http://schemas.microsoft.com/office/drawing/2014/main" id="{3A087667-BDA8-43C1-A9E9-19392E5684C5}"/>
                </a:ext>
              </a:extLst>
            </p:cNvPr>
            <p:cNvSpPr>
              <a:spLocks/>
            </p:cNvSpPr>
            <p:nvPr/>
          </p:nvSpPr>
          <p:spPr bwMode="auto">
            <a:xfrm>
              <a:off x="704851" y="779462"/>
              <a:ext cx="1247775" cy="915988"/>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8">
              <a:extLst>
                <a:ext uri="{FF2B5EF4-FFF2-40B4-BE49-F238E27FC236}">
                  <a16:creationId xmlns:a16="http://schemas.microsoft.com/office/drawing/2014/main" id="{9A7223A0-FF90-4700-B2AA-A1A86DC93013}"/>
                </a:ext>
              </a:extLst>
            </p:cNvPr>
            <p:cNvSpPr>
              <a:spLocks/>
            </p:cNvSpPr>
            <p:nvPr/>
          </p:nvSpPr>
          <p:spPr bwMode="auto">
            <a:xfrm>
              <a:off x="674688" y="715962"/>
              <a:ext cx="1246188" cy="917575"/>
            </a:xfrm>
            <a:custGeom>
              <a:avLst/>
              <a:gdLst>
                <a:gd name="T0" fmla="*/ 480 w 480"/>
                <a:gd name="T1" fmla="*/ 151 h 352"/>
                <a:gd name="T2" fmla="*/ 404 w 480"/>
                <a:gd name="T3" fmla="*/ 65 h 352"/>
                <a:gd name="T4" fmla="*/ 320 w 480"/>
                <a:gd name="T5" fmla="*/ 0 h 352"/>
                <a:gd name="T6" fmla="*/ 251 w 480"/>
                <a:gd name="T7" fmla="*/ 35 h 352"/>
                <a:gd name="T8" fmla="*/ 184 w 480"/>
                <a:gd name="T9" fmla="*/ 3 h 352"/>
                <a:gd name="T10" fmla="*/ 105 w 480"/>
                <a:gd name="T11" fmla="*/ 55 h 352"/>
                <a:gd name="T12" fmla="*/ 86 w 480"/>
                <a:gd name="T13" fmla="*/ 53 h 352"/>
                <a:gd name="T14" fmla="*/ 0 w 480"/>
                <a:gd name="T15" fmla="*/ 139 h 352"/>
                <a:gd name="T16" fmla="*/ 22 w 480"/>
                <a:gd name="T17" fmla="*/ 196 h 352"/>
                <a:gd name="T18" fmla="*/ 12 w 480"/>
                <a:gd name="T19" fmla="*/ 237 h 352"/>
                <a:gd name="T20" fmla="*/ 98 w 480"/>
                <a:gd name="T21" fmla="*/ 323 h 352"/>
                <a:gd name="T22" fmla="*/ 153 w 480"/>
                <a:gd name="T23" fmla="*/ 302 h 352"/>
                <a:gd name="T24" fmla="*/ 231 w 480"/>
                <a:gd name="T25" fmla="*/ 352 h 352"/>
                <a:gd name="T26" fmla="*/ 305 w 480"/>
                <a:gd name="T27" fmla="*/ 311 h 352"/>
                <a:gd name="T28" fmla="*/ 347 w 480"/>
                <a:gd name="T29" fmla="*/ 323 h 352"/>
                <a:gd name="T30" fmla="*/ 433 w 480"/>
                <a:gd name="T31" fmla="*/ 237 h 352"/>
                <a:gd name="T32" fmla="*/ 433 w 480"/>
                <a:gd name="T33" fmla="*/ 228 h 352"/>
                <a:gd name="T34" fmla="*/ 480 w 480"/>
                <a:gd name="T35" fmla="*/ 1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52">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chemeClr val="bg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55" name="TextBox 154">
            <a:extLst>
              <a:ext uri="{FF2B5EF4-FFF2-40B4-BE49-F238E27FC236}">
                <a16:creationId xmlns:a16="http://schemas.microsoft.com/office/drawing/2014/main" id="{7491CC6F-4FC5-4B21-B672-183CABEB049D}"/>
              </a:ext>
            </a:extLst>
          </p:cNvPr>
          <p:cNvSpPr txBox="1"/>
          <p:nvPr/>
        </p:nvSpPr>
        <p:spPr>
          <a:xfrm>
            <a:off x="476183" y="563231"/>
            <a:ext cx="11239633" cy="830997"/>
          </a:xfrm>
          <a:prstGeom prst="rect">
            <a:avLst/>
          </a:prstGeom>
          <a:noFill/>
        </p:spPr>
        <p:txBody>
          <a:bodyPr wrap="square" rtlCol="0">
            <a:spAutoFit/>
          </a:bodyPr>
          <a:lstStyle/>
          <a:p>
            <a:pPr algn="ctr"/>
            <a:r>
              <a:rPr lang="en-IN" sz="4800" b="1" dirty="0">
                <a:ln w="12700">
                  <a:solidFill>
                    <a:schemeClr val="tx1"/>
                  </a:solidFill>
                </a:ln>
                <a:solidFill>
                  <a:schemeClr val="bg1"/>
                </a:solidFill>
                <a:latin typeface="Comic Book" panose="02000500000000000000" pitchFamily="2" charset="0"/>
              </a:rPr>
              <a:t>Being a Disability Superhero</a:t>
            </a:r>
          </a:p>
        </p:txBody>
      </p:sp>
      <p:sp>
        <p:nvSpPr>
          <p:cNvPr id="144" name="TextBox 143">
            <a:extLst>
              <a:ext uri="{FF2B5EF4-FFF2-40B4-BE49-F238E27FC236}">
                <a16:creationId xmlns:a16="http://schemas.microsoft.com/office/drawing/2014/main" id="{DD26C846-13BA-468F-978D-D497F3D67688}"/>
              </a:ext>
            </a:extLst>
          </p:cNvPr>
          <p:cNvSpPr txBox="1"/>
          <p:nvPr/>
        </p:nvSpPr>
        <p:spPr>
          <a:xfrm>
            <a:off x="1111344" y="2225225"/>
            <a:ext cx="9688010" cy="3170099"/>
          </a:xfrm>
          <a:prstGeom prst="rect">
            <a:avLst/>
          </a:prstGeom>
          <a:noFill/>
        </p:spPr>
        <p:txBody>
          <a:bodyPr wrap="square" rtlCol="0">
            <a:spAutoFit/>
          </a:bodyPr>
          <a:lstStyle/>
          <a:p>
            <a:pPr marL="285750" indent="-285750">
              <a:buFont typeface="Arial" panose="020B0604020202020204" pitchFamily="34" charset="0"/>
              <a:buChar char="•"/>
            </a:pPr>
            <a:r>
              <a:rPr lang="en-IN" sz="2500" dirty="0">
                <a:latin typeface="Comic Book" panose="02000500000000000000" pitchFamily="2" charset="0"/>
              </a:rPr>
              <a:t>Superheroes are always fighting for the right thing – we want you to become Disability Superheroes!</a:t>
            </a:r>
          </a:p>
          <a:p>
            <a:pPr marL="285750" indent="-285750">
              <a:buFont typeface="Arial" panose="020B0604020202020204" pitchFamily="34" charset="0"/>
              <a:buChar char="•"/>
            </a:pPr>
            <a:r>
              <a:rPr lang="en-IN" sz="2500" dirty="0">
                <a:latin typeface="Comic Book" panose="02000500000000000000" pitchFamily="2" charset="0"/>
              </a:rPr>
              <a:t>How can you be a better friend to people with disabilities? What can you do to help them? </a:t>
            </a:r>
          </a:p>
          <a:p>
            <a:pPr marL="285750" indent="-285750">
              <a:buFont typeface="Arial" panose="020B0604020202020204" pitchFamily="34" charset="0"/>
              <a:buChar char="•"/>
            </a:pPr>
            <a:r>
              <a:rPr lang="en-IN" sz="2500" dirty="0">
                <a:latin typeface="Comic Book" panose="02000500000000000000" pitchFamily="2" charset="0"/>
              </a:rPr>
              <a:t>Use the mindmap included with this workshop to brainstorm ways that you can be a Disability Superhero  in your everyday life</a:t>
            </a:r>
            <a:br>
              <a:rPr lang="en-IN" sz="2500" dirty="0">
                <a:latin typeface="Comic Book" panose="02000500000000000000" pitchFamily="2" charset="0"/>
              </a:rPr>
            </a:br>
            <a:endParaRPr lang="en-IN" sz="2500" dirty="0">
              <a:latin typeface="Comic Book" panose="02000500000000000000" pitchFamily="2" charset="0"/>
            </a:endParaRPr>
          </a:p>
        </p:txBody>
      </p:sp>
    </p:spTree>
    <p:extLst>
      <p:ext uri="{BB962C8B-B14F-4D97-AF65-F5344CB8AC3E}">
        <p14:creationId xmlns:p14="http://schemas.microsoft.com/office/powerpoint/2010/main" val="27522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4">
                                            <p:txEl>
                                              <p:pRg st="0" end="0"/>
                                            </p:txEl>
                                          </p:spTgt>
                                        </p:tgtEl>
                                        <p:attrNameLst>
                                          <p:attrName>style.visibility</p:attrName>
                                        </p:attrNameLst>
                                      </p:cBhvr>
                                      <p:to>
                                        <p:strVal val="visible"/>
                                      </p:to>
                                    </p:set>
                                    <p:anim calcmode="lin" valueType="num">
                                      <p:cBhvr additive="base">
                                        <p:cTn id="16"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4">
                                            <p:txEl>
                                              <p:pRg st="1" end="1"/>
                                            </p:txEl>
                                          </p:spTgt>
                                        </p:tgtEl>
                                        <p:attrNameLst>
                                          <p:attrName>style.visibility</p:attrName>
                                        </p:attrNameLst>
                                      </p:cBhvr>
                                      <p:to>
                                        <p:strVal val="visible"/>
                                      </p:to>
                                    </p:set>
                                    <p:anim calcmode="lin" valueType="num">
                                      <p:cBhvr additive="base">
                                        <p:cTn id="22"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4">
                                            <p:txEl>
                                              <p:pRg st="2" end="2"/>
                                            </p:txEl>
                                          </p:spTgt>
                                        </p:tgtEl>
                                        <p:attrNameLst>
                                          <p:attrName>style.visibility</p:attrName>
                                        </p:attrNameLst>
                                      </p:cBhvr>
                                      <p:to>
                                        <p:strVal val="visible"/>
                                      </p:to>
                                    </p:set>
                                    <p:anim calcmode="lin" valueType="num">
                                      <p:cBhvr additive="base">
                                        <p:cTn id="28"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4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1" descr="A screen shot of a computer&#10;&#10;Description automatically generated">
            <a:extLst>
              <a:ext uri="{FF2B5EF4-FFF2-40B4-BE49-F238E27FC236}">
                <a16:creationId xmlns:a16="http://schemas.microsoft.com/office/drawing/2014/main" id="{D09FF774-3DC5-41D0-AFE2-15437A395663}"/>
              </a:ext>
            </a:extLst>
          </p:cNvPr>
          <p:cNvPicPr>
            <a:picLocks noChangeAspect="1"/>
          </p:cNvPicPr>
          <p:nvPr/>
        </p:nvPicPr>
        <p:blipFill rotWithShape="1">
          <a:blip r:embed="rId2">
            <a:extLst>
              <a:ext uri="{28A0092B-C50C-407E-A947-70E740481C1C}">
                <a14:useLocalDpi xmlns:a14="http://schemas.microsoft.com/office/drawing/2010/main" val="0"/>
              </a:ext>
            </a:extLst>
          </a:blip>
          <a:srcRect l="3399" t="5400" r="2970" b="5400"/>
          <a:stretch/>
        </p:blipFill>
        <p:spPr>
          <a:xfrm>
            <a:off x="0" y="-26185"/>
            <a:ext cx="12292314" cy="6910369"/>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476183" y="563231"/>
            <a:ext cx="11239633" cy="830997"/>
          </a:xfrm>
          <a:prstGeom prst="rect">
            <a:avLst/>
          </a:prstGeom>
          <a:noFill/>
        </p:spPr>
        <p:txBody>
          <a:bodyPr wrap="square" rtlCol="0">
            <a:spAutoFit/>
          </a:bodyPr>
          <a:lstStyle/>
          <a:p>
            <a:pPr algn="ctr"/>
            <a:r>
              <a:rPr lang="en-IN" sz="4800" b="1" dirty="0">
                <a:ln w="12700">
                  <a:solidFill>
                    <a:schemeClr val="tx1"/>
                  </a:solidFill>
                </a:ln>
                <a:solidFill>
                  <a:schemeClr val="bg1"/>
                </a:solidFill>
                <a:latin typeface="Comic Book" panose="02000500000000000000" pitchFamily="2" charset="0"/>
              </a:rPr>
              <a:t>Examples</a:t>
            </a:r>
          </a:p>
        </p:txBody>
      </p:sp>
      <p:grpSp>
        <p:nvGrpSpPr>
          <p:cNvPr id="3" name="Group 2">
            <a:extLst>
              <a:ext uri="{FF2B5EF4-FFF2-40B4-BE49-F238E27FC236}">
                <a16:creationId xmlns:a16="http://schemas.microsoft.com/office/drawing/2014/main" id="{63679E67-0DA3-4740-8013-3C7F9CBA4AB7}"/>
              </a:ext>
            </a:extLst>
          </p:cNvPr>
          <p:cNvGrpSpPr/>
          <p:nvPr/>
        </p:nvGrpSpPr>
        <p:grpSpPr>
          <a:xfrm>
            <a:off x="731935" y="1394228"/>
            <a:ext cx="3105912" cy="2364916"/>
            <a:chOff x="731935" y="1394228"/>
            <a:chExt cx="3105912" cy="2364916"/>
          </a:xfrm>
        </p:grpSpPr>
        <p:grpSp>
          <p:nvGrpSpPr>
            <p:cNvPr id="10" name="Group 9">
              <a:extLst>
                <a:ext uri="{FF2B5EF4-FFF2-40B4-BE49-F238E27FC236}">
                  <a16:creationId xmlns:a16="http://schemas.microsoft.com/office/drawing/2014/main" id="{9E5A5D85-1A68-49E0-9353-C4DB7567AAE2}"/>
                </a:ext>
              </a:extLst>
            </p:cNvPr>
            <p:cNvGrpSpPr/>
            <p:nvPr/>
          </p:nvGrpSpPr>
          <p:grpSpPr>
            <a:xfrm>
              <a:off x="731935" y="1394228"/>
              <a:ext cx="3105912" cy="2364916"/>
              <a:chOff x="10204451" y="-1858963"/>
              <a:chExt cx="1314450" cy="1116013"/>
            </a:xfrm>
          </p:grpSpPr>
          <p:sp>
            <p:nvSpPr>
              <p:cNvPr id="12" name="Freeform 13">
                <a:extLst>
                  <a:ext uri="{FF2B5EF4-FFF2-40B4-BE49-F238E27FC236}">
                    <a16:creationId xmlns:a16="http://schemas.microsoft.com/office/drawing/2014/main" id="{1ED0DAA7-FB0A-47DF-8282-07079A38FE87}"/>
                  </a:ext>
                </a:extLst>
              </p:cNvPr>
              <p:cNvSpPr>
                <a:spLocks/>
              </p:cNvSpPr>
              <p:nvPr/>
            </p:nvSpPr>
            <p:spPr bwMode="auto">
              <a:xfrm>
                <a:off x="10234613" y="-1795463"/>
                <a:ext cx="1284288" cy="1052513"/>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14">
                <a:extLst>
                  <a:ext uri="{FF2B5EF4-FFF2-40B4-BE49-F238E27FC236}">
                    <a16:creationId xmlns:a16="http://schemas.microsoft.com/office/drawing/2014/main" id="{C62173F9-EEA5-4CB3-A099-03EDB1763759}"/>
                  </a:ext>
                </a:extLst>
              </p:cNvPr>
              <p:cNvSpPr>
                <a:spLocks/>
              </p:cNvSpPr>
              <p:nvPr/>
            </p:nvSpPr>
            <p:spPr bwMode="auto">
              <a:xfrm>
                <a:off x="10204451" y="-1858963"/>
                <a:ext cx="1282700" cy="1052513"/>
              </a:xfrm>
              <a:custGeom>
                <a:avLst/>
                <a:gdLst>
                  <a:gd name="T0" fmla="*/ 493 w 494"/>
                  <a:gd name="T1" fmla="*/ 269 h 404"/>
                  <a:gd name="T2" fmla="*/ 470 w 494"/>
                  <a:gd name="T3" fmla="*/ 54 h 404"/>
                  <a:gd name="T4" fmla="*/ 442 w 494"/>
                  <a:gd name="T5" fmla="*/ 27 h 404"/>
                  <a:gd name="T6" fmla="*/ 53 w 494"/>
                  <a:gd name="T7" fmla="*/ 0 h 404"/>
                  <a:gd name="T8" fmla="*/ 25 w 494"/>
                  <a:gd name="T9" fmla="*/ 30 h 404"/>
                  <a:gd name="T10" fmla="*/ 2 w 494"/>
                  <a:gd name="T11" fmla="*/ 298 h 404"/>
                  <a:gd name="T12" fmla="*/ 28 w 494"/>
                  <a:gd name="T13" fmla="*/ 327 h 404"/>
                  <a:gd name="T14" fmla="*/ 41 w 494"/>
                  <a:gd name="T15" fmla="*/ 326 h 404"/>
                  <a:gd name="T16" fmla="*/ 64 w 494"/>
                  <a:gd name="T17" fmla="*/ 404 h 404"/>
                  <a:gd name="T18" fmla="*/ 77 w 494"/>
                  <a:gd name="T19" fmla="*/ 325 h 404"/>
                  <a:gd name="T20" fmla="*/ 467 w 494"/>
                  <a:gd name="T21" fmla="*/ 296 h 404"/>
                  <a:gd name="T22" fmla="*/ 493 w 494"/>
                  <a:gd name="T23" fmla="*/ 26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404">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chemeClr val="bg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2" name="TextBox 1">
              <a:extLst>
                <a:ext uri="{FF2B5EF4-FFF2-40B4-BE49-F238E27FC236}">
                  <a16:creationId xmlns:a16="http://schemas.microsoft.com/office/drawing/2014/main" id="{FECEE6E3-6CFA-490F-BE52-E32E1BD4ED2A}"/>
                </a:ext>
              </a:extLst>
            </p:cNvPr>
            <p:cNvSpPr txBox="1"/>
            <p:nvPr/>
          </p:nvSpPr>
          <p:spPr>
            <a:xfrm>
              <a:off x="1115351" y="1542856"/>
              <a:ext cx="2339079" cy="1477328"/>
            </a:xfrm>
            <a:prstGeom prst="rect">
              <a:avLst/>
            </a:prstGeom>
            <a:noFill/>
          </p:spPr>
          <p:txBody>
            <a:bodyPr wrap="square" rtlCol="0">
              <a:spAutoFit/>
            </a:bodyPr>
            <a:lstStyle/>
            <a:p>
              <a:r>
                <a:rPr lang="en-GB" dirty="0">
                  <a:latin typeface="Comic Book" panose="020B0604020202020204" charset="0"/>
                </a:rPr>
                <a:t>I can offer to help push my friend in a wheelchair up a hill</a:t>
              </a:r>
            </a:p>
          </p:txBody>
        </p:sp>
      </p:grpSp>
      <p:grpSp>
        <p:nvGrpSpPr>
          <p:cNvPr id="4" name="Group 3">
            <a:extLst>
              <a:ext uri="{FF2B5EF4-FFF2-40B4-BE49-F238E27FC236}">
                <a16:creationId xmlns:a16="http://schemas.microsoft.com/office/drawing/2014/main" id="{93131D13-4A4F-48DB-BE84-4D1E70A02725}"/>
              </a:ext>
            </a:extLst>
          </p:cNvPr>
          <p:cNvGrpSpPr/>
          <p:nvPr/>
        </p:nvGrpSpPr>
        <p:grpSpPr>
          <a:xfrm>
            <a:off x="4432545" y="1615642"/>
            <a:ext cx="3445581" cy="2338467"/>
            <a:chOff x="4432545" y="1615642"/>
            <a:chExt cx="3445581" cy="2338467"/>
          </a:xfrm>
        </p:grpSpPr>
        <p:grpSp>
          <p:nvGrpSpPr>
            <p:cNvPr id="14" name="Group 13">
              <a:extLst>
                <a:ext uri="{FF2B5EF4-FFF2-40B4-BE49-F238E27FC236}">
                  <a16:creationId xmlns:a16="http://schemas.microsoft.com/office/drawing/2014/main" id="{1BB2BD08-BA8C-4F34-A21B-6EBCA14CC549}"/>
                </a:ext>
              </a:extLst>
            </p:cNvPr>
            <p:cNvGrpSpPr/>
            <p:nvPr/>
          </p:nvGrpSpPr>
          <p:grpSpPr>
            <a:xfrm>
              <a:off x="4432545" y="1615642"/>
              <a:ext cx="3445581" cy="2338467"/>
              <a:chOff x="2713039" y="-2241550"/>
              <a:chExt cx="1189037" cy="1660525"/>
            </a:xfrm>
          </p:grpSpPr>
          <p:sp>
            <p:nvSpPr>
              <p:cNvPr id="15" name="Freeform 11">
                <a:extLst>
                  <a:ext uri="{FF2B5EF4-FFF2-40B4-BE49-F238E27FC236}">
                    <a16:creationId xmlns:a16="http://schemas.microsoft.com/office/drawing/2014/main" id="{72E79400-9A87-4A43-8B68-7C5CE914D16D}"/>
                  </a:ext>
                </a:extLst>
              </p:cNvPr>
              <p:cNvSpPr>
                <a:spLocks/>
              </p:cNvSpPr>
              <p:nvPr/>
            </p:nvSpPr>
            <p:spPr bwMode="auto">
              <a:xfrm>
                <a:off x="2749551" y="-2168525"/>
                <a:ext cx="1152525" cy="1587500"/>
              </a:xfrm>
              <a:custGeom>
                <a:avLst/>
                <a:gdLst>
                  <a:gd name="T0" fmla="*/ 444 w 444"/>
                  <a:gd name="T1" fmla="*/ 222 h 609"/>
                  <a:gd name="T2" fmla="*/ 222 w 444"/>
                  <a:gd name="T3" fmla="*/ 0 h 609"/>
                  <a:gd name="T4" fmla="*/ 0 w 444"/>
                  <a:gd name="T5" fmla="*/ 222 h 609"/>
                  <a:gd name="T6" fmla="*/ 220 w 444"/>
                  <a:gd name="T7" fmla="*/ 444 h 609"/>
                  <a:gd name="T8" fmla="*/ 303 w 444"/>
                  <a:gd name="T9" fmla="*/ 427 h 609"/>
                  <a:gd name="T10" fmla="*/ 303 w 444"/>
                  <a:gd name="T11" fmla="*/ 427 h 609"/>
                  <a:gd name="T12" fmla="*/ 305 w 444"/>
                  <a:gd name="T13" fmla="*/ 550 h 609"/>
                  <a:gd name="T14" fmla="*/ 361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5"/>
                      <a:pt x="97" y="444"/>
                      <a:pt x="220" y="444"/>
                    </a:cubicBezTo>
                    <a:cubicBezTo>
                      <a:pt x="250" y="444"/>
                      <a:pt x="279" y="438"/>
                      <a:pt x="303" y="427"/>
                    </a:cubicBezTo>
                    <a:cubicBezTo>
                      <a:pt x="303" y="427"/>
                      <a:pt x="303" y="427"/>
                      <a:pt x="303" y="427"/>
                    </a:cubicBezTo>
                    <a:cubicBezTo>
                      <a:pt x="303" y="427"/>
                      <a:pt x="343" y="491"/>
                      <a:pt x="305" y="550"/>
                    </a:cubicBezTo>
                    <a:cubicBezTo>
                      <a:pt x="268" y="609"/>
                      <a:pt x="396" y="462"/>
                      <a:pt x="361" y="395"/>
                    </a:cubicBezTo>
                    <a:cubicBezTo>
                      <a:pt x="361" y="395"/>
                      <a:pt x="361" y="395"/>
                      <a:pt x="361" y="395"/>
                    </a:cubicBezTo>
                    <a:cubicBezTo>
                      <a:pt x="412" y="354"/>
                      <a:pt x="444" y="292"/>
                      <a:pt x="444"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2">
                <a:extLst>
                  <a:ext uri="{FF2B5EF4-FFF2-40B4-BE49-F238E27FC236}">
                    <a16:creationId xmlns:a16="http://schemas.microsoft.com/office/drawing/2014/main" id="{D8832C88-CFAD-420C-800C-2D20597CCE56}"/>
                  </a:ext>
                </a:extLst>
              </p:cNvPr>
              <p:cNvSpPr>
                <a:spLocks/>
              </p:cNvSpPr>
              <p:nvPr/>
            </p:nvSpPr>
            <p:spPr bwMode="auto">
              <a:xfrm>
                <a:off x="2713039" y="-2241550"/>
                <a:ext cx="1152525" cy="1587500"/>
              </a:xfrm>
              <a:custGeom>
                <a:avLst/>
                <a:gdLst>
                  <a:gd name="T0" fmla="*/ 444 w 444"/>
                  <a:gd name="T1" fmla="*/ 222 h 609"/>
                  <a:gd name="T2" fmla="*/ 222 w 444"/>
                  <a:gd name="T3" fmla="*/ 0 h 609"/>
                  <a:gd name="T4" fmla="*/ 0 w 444"/>
                  <a:gd name="T5" fmla="*/ 222 h 609"/>
                  <a:gd name="T6" fmla="*/ 218 w 444"/>
                  <a:gd name="T7" fmla="*/ 444 h 609"/>
                  <a:gd name="T8" fmla="*/ 299 w 444"/>
                  <a:gd name="T9" fmla="*/ 427 h 609"/>
                  <a:gd name="T10" fmla="*/ 299 w 444"/>
                  <a:gd name="T11" fmla="*/ 427 h 609"/>
                  <a:gd name="T12" fmla="*/ 303 w 444"/>
                  <a:gd name="T13" fmla="*/ 550 h 609"/>
                  <a:gd name="T14" fmla="*/ 360 w 444"/>
                  <a:gd name="T15" fmla="*/ 395 h 609"/>
                  <a:gd name="T16" fmla="*/ 361 w 444"/>
                  <a:gd name="T17" fmla="*/ 395 h 609"/>
                  <a:gd name="T18" fmla="*/ 444 w 444"/>
                  <a:gd name="T19" fmla="*/ 22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609">
                    <a:moveTo>
                      <a:pt x="444" y="222"/>
                    </a:moveTo>
                    <a:cubicBezTo>
                      <a:pt x="444" y="99"/>
                      <a:pt x="345" y="0"/>
                      <a:pt x="222" y="0"/>
                    </a:cubicBezTo>
                    <a:cubicBezTo>
                      <a:pt x="100" y="0"/>
                      <a:pt x="0" y="99"/>
                      <a:pt x="0" y="222"/>
                    </a:cubicBezTo>
                    <a:cubicBezTo>
                      <a:pt x="0" y="344"/>
                      <a:pt x="95" y="444"/>
                      <a:pt x="218" y="444"/>
                    </a:cubicBezTo>
                    <a:cubicBezTo>
                      <a:pt x="248" y="444"/>
                      <a:pt x="275" y="438"/>
                      <a:pt x="299" y="427"/>
                    </a:cubicBezTo>
                    <a:cubicBezTo>
                      <a:pt x="299" y="427"/>
                      <a:pt x="299" y="427"/>
                      <a:pt x="299" y="427"/>
                    </a:cubicBezTo>
                    <a:cubicBezTo>
                      <a:pt x="299" y="427"/>
                      <a:pt x="341" y="491"/>
                      <a:pt x="303" y="550"/>
                    </a:cubicBezTo>
                    <a:cubicBezTo>
                      <a:pt x="266" y="609"/>
                      <a:pt x="395" y="462"/>
                      <a:pt x="360" y="395"/>
                    </a:cubicBezTo>
                    <a:cubicBezTo>
                      <a:pt x="360" y="395"/>
                      <a:pt x="361" y="395"/>
                      <a:pt x="361" y="395"/>
                    </a:cubicBezTo>
                    <a:cubicBezTo>
                      <a:pt x="411" y="354"/>
                      <a:pt x="444" y="292"/>
                      <a:pt x="444" y="222"/>
                    </a:cubicBez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3" name="TextBox 32">
              <a:extLst>
                <a:ext uri="{FF2B5EF4-FFF2-40B4-BE49-F238E27FC236}">
                  <a16:creationId xmlns:a16="http://schemas.microsoft.com/office/drawing/2014/main" id="{F5CD9C56-0735-47BA-AC30-A61195C9896E}"/>
                </a:ext>
              </a:extLst>
            </p:cNvPr>
            <p:cNvSpPr txBox="1"/>
            <p:nvPr/>
          </p:nvSpPr>
          <p:spPr>
            <a:xfrm>
              <a:off x="4766461" y="1819855"/>
              <a:ext cx="2759392" cy="1200329"/>
            </a:xfrm>
            <a:prstGeom prst="rect">
              <a:avLst/>
            </a:prstGeom>
            <a:noFill/>
          </p:spPr>
          <p:txBody>
            <a:bodyPr wrap="square" rtlCol="0">
              <a:spAutoFit/>
            </a:bodyPr>
            <a:lstStyle/>
            <a:p>
              <a:r>
                <a:rPr lang="en-GB" dirty="0">
                  <a:latin typeface="Comic Book" panose="020B0604020202020204" charset="0"/>
                </a:rPr>
                <a:t>I can help my friend catch up on work they have missed when they were off sick</a:t>
              </a:r>
            </a:p>
          </p:txBody>
        </p:sp>
      </p:grpSp>
      <p:grpSp>
        <p:nvGrpSpPr>
          <p:cNvPr id="5" name="Group 4">
            <a:extLst>
              <a:ext uri="{FF2B5EF4-FFF2-40B4-BE49-F238E27FC236}">
                <a16:creationId xmlns:a16="http://schemas.microsoft.com/office/drawing/2014/main" id="{01885B32-D8E9-488D-955E-5E53A796F647}"/>
              </a:ext>
            </a:extLst>
          </p:cNvPr>
          <p:cNvGrpSpPr/>
          <p:nvPr/>
        </p:nvGrpSpPr>
        <p:grpSpPr>
          <a:xfrm>
            <a:off x="8503402" y="1447271"/>
            <a:ext cx="2932011" cy="2033364"/>
            <a:chOff x="8503402" y="1447271"/>
            <a:chExt cx="2932011" cy="2033364"/>
          </a:xfrm>
        </p:grpSpPr>
        <p:grpSp>
          <p:nvGrpSpPr>
            <p:cNvPr id="17" name="Group 16">
              <a:extLst>
                <a:ext uri="{FF2B5EF4-FFF2-40B4-BE49-F238E27FC236}">
                  <a16:creationId xmlns:a16="http://schemas.microsoft.com/office/drawing/2014/main" id="{76C16D06-85A1-4DF2-932C-AB713B828FEE}"/>
                </a:ext>
              </a:extLst>
            </p:cNvPr>
            <p:cNvGrpSpPr/>
            <p:nvPr/>
          </p:nvGrpSpPr>
          <p:grpSpPr>
            <a:xfrm>
              <a:off x="8503402" y="1447271"/>
              <a:ext cx="2861793" cy="2033364"/>
              <a:chOff x="1411288" y="-2074862"/>
              <a:chExt cx="1731963" cy="1114425"/>
            </a:xfrm>
          </p:grpSpPr>
          <p:sp>
            <p:nvSpPr>
              <p:cNvPr id="18" name="Freeform 5">
                <a:extLst>
                  <a:ext uri="{FF2B5EF4-FFF2-40B4-BE49-F238E27FC236}">
                    <a16:creationId xmlns:a16="http://schemas.microsoft.com/office/drawing/2014/main" id="{C1069FA8-8A73-446D-BF74-5EB0FC76798E}"/>
                  </a:ext>
                </a:extLst>
              </p:cNvPr>
              <p:cNvSpPr>
                <a:spLocks/>
              </p:cNvSpPr>
              <p:nvPr/>
            </p:nvSpPr>
            <p:spPr bwMode="auto">
              <a:xfrm>
                <a:off x="1431926" y="-2022475"/>
                <a:ext cx="1711325" cy="1062038"/>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6">
                <a:extLst>
                  <a:ext uri="{FF2B5EF4-FFF2-40B4-BE49-F238E27FC236}">
                    <a16:creationId xmlns:a16="http://schemas.microsoft.com/office/drawing/2014/main" id="{45335BD8-A311-41EC-BCF9-E59FC674015F}"/>
                  </a:ext>
                </a:extLst>
              </p:cNvPr>
              <p:cNvSpPr>
                <a:spLocks/>
              </p:cNvSpPr>
              <p:nvPr/>
            </p:nvSpPr>
            <p:spPr bwMode="auto">
              <a:xfrm>
                <a:off x="1411288" y="-2074862"/>
                <a:ext cx="1711325" cy="1063625"/>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34" name="TextBox 33">
              <a:extLst>
                <a:ext uri="{FF2B5EF4-FFF2-40B4-BE49-F238E27FC236}">
                  <a16:creationId xmlns:a16="http://schemas.microsoft.com/office/drawing/2014/main" id="{04134956-A51D-44F4-8447-95A3EEC407DF}"/>
                </a:ext>
              </a:extLst>
            </p:cNvPr>
            <p:cNvSpPr txBox="1"/>
            <p:nvPr/>
          </p:nvSpPr>
          <p:spPr>
            <a:xfrm>
              <a:off x="9096334" y="2040836"/>
              <a:ext cx="2339079" cy="646331"/>
            </a:xfrm>
            <a:prstGeom prst="rect">
              <a:avLst/>
            </a:prstGeom>
            <a:noFill/>
          </p:spPr>
          <p:txBody>
            <a:bodyPr wrap="square" rtlCol="0">
              <a:spAutoFit/>
            </a:bodyPr>
            <a:lstStyle/>
            <a:p>
              <a:r>
                <a:rPr lang="en-GB" dirty="0">
                  <a:latin typeface="Comic Book" panose="020B0604020202020204" charset="0"/>
                </a:rPr>
                <a:t>I can be a </a:t>
              </a:r>
            </a:p>
            <a:p>
              <a:r>
                <a:rPr lang="en-GB" dirty="0">
                  <a:latin typeface="Comic Book" panose="020B0604020202020204" charset="0"/>
                </a:rPr>
                <a:t>good listener</a:t>
              </a:r>
            </a:p>
          </p:txBody>
        </p:sp>
      </p:grpSp>
      <p:grpSp>
        <p:nvGrpSpPr>
          <p:cNvPr id="6" name="Group 5">
            <a:extLst>
              <a:ext uri="{FF2B5EF4-FFF2-40B4-BE49-F238E27FC236}">
                <a16:creationId xmlns:a16="http://schemas.microsoft.com/office/drawing/2014/main" id="{51F3DE76-9A9F-4476-AF0F-A1AF78136838}"/>
              </a:ext>
            </a:extLst>
          </p:cNvPr>
          <p:cNvGrpSpPr/>
          <p:nvPr/>
        </p:nvGrpSpPr>
        <p:grpSpPr>
          <a:xfrm>
            <a:off x="638469" y="4055952"/>
            <a:ext cx="3381701" cy="2047205"/>
            <a:chOff x="638469" y="4055952"/>
            <a:chExt cx="3381701" cy="2047205"/>
          </a:xfrm>
        </p:grpSpPr>
        <p:grpSp>
          <p:nvGrpSpPr>
            <p:cNvPr id="27" name="Group 26">
              <a:extLst>
                <a:ext uri="{FF2B5EF4-FFF2-40B4-BE49-F238E27FC236}">
                  <a16:creationId xmlns:a16="http://schemas.microsoft.com/office/drawing/2014/main" id="{9C9E92D9-8141-41FC-A79F-C54CFDEF78EB}"/>
                </a:ext>
              </a:extLst>
            </p:cNvPr>
            <p:cNvGrpSpPr/>
            <p:nvPr/>
          </p:nvGrpSpPr>
          <p:grpSpPr>
            <a:xfrm>
              <a:off x="638469" y="4055952"/>
              <a:ext cx="3381701" cy="2047205"/>
              <a:chOff x="11952288" y="-2100263"/>
              <a:chExt cx="1190625" cy="1244600"/>
            </a:xfrm>
          </p:grpSpPr>
          <p:sp>
            <p:nvSpPr>
              <p:cNvPr id="28" name="Freeform 15">
                <a:extLst>
                  <a:ext uri="{FF2B5EF4-FFF2-40B4-BE49-F238E27FC236}">
                    <a16:creationId xmlns:a16="http://schemas.microsoft.com/office/drawing/2014/main" id="{ADCA510D-B47D-4BAB-90A0-9671D2E7C6C9}"/>
                  </a:ext>
                </a:extLst>
              </p:cNvPr>
              <p:cNvSpPr>
                <a:spLocks/>
              </p:cNvSpPr>
              <p:nvPr/>
            </p:nvSpPr>
            <p:spPr bwMode="auto">
              <a:xfrm>
                <a:off x="11952288" y="-2049463"/>
                <a:ext cx="1190625" cy="1193800"/>
              </a:xfrm>
              <a:custGeom>
                <a:avLst/>
                <a:gdLst>
                  <a:gd name="T0" fmla="*/ 715 w 750"/>
                  <a:gd name="T1" fmla="*/ 540 h 752"/>
                  <a:gd name="T2" fmla="*/ 627 w 750"/>
                  <a:gd name="T3" fmla="*/ 554 h 752"/>
                  <a:gd name="T4" fmla="*/ 643 w 750"/>
                  <a:gd name="T5" fmla="*/ 642 h 752"/>
                  <a:gd name="T6" fmla="*/ 555 w 750"/>
                  <a:gd name="T7" fmla="*/ 626 h 752"/>
                  <a:gd name="T8" fmla="*/ 544 w 750"/>
                  <a:gd name="T9" fmla="*/ 714 h 752"/>
                  <a:gd name="T10" fmla="*/ 465 w 750"/>
                  <a:gd name="T11" fmla="*/ 670 h 752"/>
                  <a:gd name="T12" fmla="*/ 426 w 750"/>
                  <a:gd name="T13" fmla="*/ 752 h 752"/>
                  <a:gd name="T14" fmla="*/ 365 w 750"/>
                  <a:gd name="T15" fmla="*/ 683 h 752"/>
                  <a:gd name="T16" fmla="*/ 301 w 750"/>
                  <a:gd name="T17" fmla="*/ 747 h 752"/>
                  <a:gd name="T18" fmla="*/ 267 w 750"/>
                  <a:gd name="T19" fmla="*/ 664 h 752"/>
                  <a:gd name="T20" fmla="*/ 185 w 750"/>
                  <a:gd name="T21" fmla="*/ 703 h 752"/>
                  <a:gd name="T22" fmla="*/ 180 w 750"/>
                  <a:gd name="T23" fmla="*/ 613 h 752"/>
                  <a:gd name="T24" fmla="*/ 90 w 750"/>
                  <a:gd name="T25" fmla="*/ 623 h 752"/>
                  <a:gd name="T26" fmla="*/ 115 w 750"/>
                  <a:gd name="T27" fmla="*/ 536 h 752"/>
                  <a:gd name="T28" fmla="*/ 26 w 750"/>
                  <a:gd name="T29" fmla="*/ 517 h 752"/>
                  <a:gd name="T30" fmla="*/ 77 w 750"/>
                  <a:gd name="T31" fmla="*/ 442 h 752"/>
                  <a:gd name="T32" fmla="*/ 0 w 750"/>
                  <a:gd name="T33" fmla="*/ 396 h 752"/>
                  <a:gd name="T34" fmla="*/ 72 w 750"/>
                  <a:gd name="T35" fmla="*/ 342 h 752"/>
                  <a:gd name="T36" fmla="*/ 15 w 750"/>
                  <a:gd name="T37" fmla="*/ 271 h 752"/>
                  <a:gd name="T38" fmla="*/ 100 w 750"/>
                  <a:gd name="T39" fmla="*/ 245 h 752"/>
                  <a:gd name="T40" fmla="*/ 69 w 750"/>
                  <a:gd name="T41" fmla="*/ 160 h 752"/>
                  <a:gd name="T42" fmla="*/ 159 w 750"/>
                  <a:gd name="T43" fmla="*/ 161 h 752"/>
                  <a:gd name="T44" fmla="*/ 156 w 750"/>
                  <a:gd name="T45" fmla="*/ 71 h 752"/>
                  <a:gd name="T46" fmla="*/ 239 w 750"/>
                  <a:gd name="T47" fmla="*/ 102 h 752"/>
                  <a:gd name="T48" fmla="*/ 267 w 750"/>
                  <a:gd name="T49" fmla="*/ 17 h 752"/>
                  <a:gd name="T50" fmla="*/ 336 w 750"/>
                  <a:gd name="T51" fmla="*/ 73 h 752"/>
                  <a:gd name="T52" fmla="*/ 390 w 750"/>
                  <a:gd name="T53" fmla="*/ 0 h 752"/>
                  <a:gd name="T54" fmla="*/ 437 w 750"/>
                  <a:gd name="T55" fmla="*/ 76 h 752"/>
                  <a:gd name="T56" fmla="*/ 511 w 750"/>
                  <a:gd name="T57" fmla="*/ 25 h 752"/>
                  <a:gd name="T58" fmla="*/ 530 w 750"/>
                  <a:gd name="T59" fmla="*/ 112 h 752"/>
                  <a:gd name="T60" fmla="*/ 617 w 750"/>
                  <a:gd name="T61" fmla="*/ 87 h 752"/>
                  <a:gd name="T62" fmla="*/ 609 w 750"/>
                  <a:gd name="T63" fmla="*/ 178 h 752"/>
                  <a:gd name="T64" fmla="*/ 697 w 750"/>
                  <a:gd name="T65" fmla="*/ 183 h 752"/>
                  <a:gd name="T66" fmla="*/ 661 w 750"/>
                  <a:gd name="T67" fmla="*/ 263 h 752"/>
                  <a:gd name="T68" fmla="*/ 743 w 750"/>
                  <a:gd name="T69" fmla="*/ 298 h 752"/>
                  <a:gd name="T70" fmla="*/ 683 w 750"/>
                  <a:gd name="T71" fmla="*/ 363 h 752"/>
                  <a:gd name="T72" fmla="*/ 750 w 750"/>
                  <a:gd name="T73" fmla="*/ 421 h 752"/>
                  <a:gd name="T74" fmla="*/ 670 w 750"/>
                  <a:gd name="T75" fmla="*/ 463 h 752"/>
                  <a:gd name="T76" fmla="*/ 715 w 750"/>
                  <a:gd name="T77" fmla="*/ 54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0" h="752">
                    <a:moveTo>
                      <a:pt x="715" y="540"/>
                    </a:moveTo>
                    <a:lnTo>
                      <a:pt x="627" y="554"/>
                    </a:lnTo>
                    <a:lnTo>
                      <a:pt x="643" y="642"/>
                    </a:lnTo>
                    <a:lnTo>
                      <a:pt x="555" y="626"/>
                    </a:lnTo>
                    <a:lnTo>
                      <a:pt x="544" y="714"/>
                    </a:lnTo>
                    <a:lnTo>
                      <a:pt x="465" y="670"/>
                    </a:lnTo>
                    <a:lnTo>
                      <a:pt x="426" y="752"/>
                    </a:lnTo>
                    <a:lnTo>
                      <a:pt x="365" y="683"/>
                    </a:lnTo>
                    <a:lnTo>
                      <a:pt x="301" y="747"/>
                    </a:lnTo>
                    <a:lnTo>
                      <a:pt x="267" y="664"/>
                    </a:lnTo>
                    <a:lnTo>
                      <a:pt x="185" y="703"/>
                    </a:lnTo>
                    <a:lnTo>
                      <a:pt x="180" y="613"/>
                    </a:lnTo>
                    <a:lnTo>
                      <a:pt x="90" y="623"/>
                    </a:lnTo>
                    <a:lnTo>
                      <a:pt x="115" y="536"/>
                    </a:lnTo>
                    <a:lnTo>
                      <a:pt x="26" y="517"/>
                    </a:lnTo>
                    <a:lnTo>
                      <a:pt x="77" y="442"/>
                    </a:lnTo>
                    <a:lnTo>
                      <a:pt x="0" y="396"/>
                    </a:lnTo>
                    <a:lnTo>
                      <a:pt x="72" y="342"/>
                    </a:lnTo>
                    <a:lnTo>
                      <a:pt x="15" y="271"/>
                    </a:lnTo>
                    <a:lnTo>
                      <a:pt x="100" y="245"/>
                    </a:lnTo>
                    <a:lnTo>
                      <a:pt x="69" y="160"/>
                    </a:lnTo>
                    <a:lnTo>
                      <a:pt x="159" y="161"/>
                    </a:lnTo>
                    <a:lnTo>
                      <a:pt x="156" y="71"/>
                    </a:lnTo>
                    <a:lnTo>
                      <a:pt x="239" y="102"/>
                    </a:lnTo>
                    <a:lnTo>
                      <a:pt x="267" y="17"/>
                    </a:lnTo>
                    <a:lnTo>
                      <a:pt x="336" y="73"/>
                    </a:lnTo>
                    <a:lnTo>
                      <a:pt x="390" y="0"/>
                    </a:lnTo>
                    <a:lnTo>
                      <a:pt x="437" y="76"/>
                    </a:lnTo>
                    <a:lnTo>
                      <a:pt x="511" y="25"/>
                    </a:lnTo>
                    <a:lnTo>
                      <a:pt x="530" y="112"/>
                    </a:lnTo>
                    <a:lnTo>
                      <a:pt x="617" y="87"/>
                    </a:lnTo>
                    <a:lnTo>
                      <a:pt x="609" y="178"/>
                    </a:lnTo>
                    <a:lnTo>
                      <a:pt x="697" y="183"/>
                    </a:lnTo>
                    <a:lnTo>
                      <a:pt x="661" y="263"/>
                    </a:lnTo>
                    <a:lnTo>
                      <a:pt x="743" y="298"/>
                    </a:lnTo>
                    <a:lnTo>
                      <a:pt x="683" y="363"/>
                    </a:lnTo>
                    <a:lnTo>
                      <a:pt x="750" y="421"/>
                    </a:lnTo>
                    <a:lnTo>
                      <a:pt x="670" y="463"/>
                    </a:lnTo>
                    <a:lnTo>
                      <a:pt x="715" y="5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16">
                <a:extLst>
                  <a:ext uri="{FF2B5EF4-FFF2-40B4-BE49-F238E27FC236}">
                    <a16:creationId xmlns:a16="http://schemas.microsoft.com/office/drawing/2014/main" id="{D0CD82C8-94B6-4490-BC8A-2196543F31C1}"/>
                  </a:ext>
                </a:extLst>
              </p:cNvPr>
              <p:cNvSpPr>
                <a:spLocks/>
              </p:cNvSpPr>
              <p:nvPr/>
            </p:nvSpPr>
            <p:spPr bwMode="auto">
              <a:xfrm>
                <a:off x="11952288" y="-2100263"/>
                <a:ext cx="1190625" cy="1192213"/>
              </a:xfrm>
              <a:custGeom>
                <a:avLst/>
                <a:gdLst>
                  <a:gd name="T0" fmla="*/ 715 w 750"/>
                  <a:gd name="T1" fmla="*/ 540 h 751"/>
                  <a:gd name="T2" fmla="*/ 627 w 750"/>
                  <a:gd name="T3" fmla="*/ 553 h 751"/>
                  <a:gd name="T4" fmla="*/ 643 w 750"/>
                  <a:gd name="T5" fmla="*/ 641 h 751"/>
                  <a:gd name="T6" fmla="*/ 555 w 750"/>
                  <a:gd name="T7" fmla="*/ 625 h 751"/>
                  <a:gd name="T8" fmla="*/ 544 w 750"/>
                  <a:gd name="T9" fmla="*/ 714 h 751"/>
                  <a:gd name="T10" fmla="*/ 465 w 750"/>
                  <a:gd name="T11" fmla="*/ 669 h 751"/>
                  <a:gd name="T12" fmla="*/ 426 w 750"/>
                  <a:gd name="T13" fmla="*/ 751 h 751"/>
                  <a:gd name="T14" fmla="*/ 365 w 750"/>
                  <a:gd name="T15" fmla="*/ 682 h 751"/>
                  <a:gd name="T16" fmla="*/ 301 w 750"/>
                  <a:gd name="T17" fmla="*/ 746 h 751"/>
                  <a:gd name="T18" fmla="*/ 267 w 750"/>
                  <a:gd name="T19" fmla="*/ 663 h 751"/>
                  <a:gd name="T20" fmla="*/ 185 w 750"/>
                  <a:gd name="T21" fmla="*/ 702 h 751"/>
                  <a:gd name="T22" fmla="*/ 180 w 750"/>
                  <a:gd name="T23" fmla="*/ 612 h 751"/>
                  <a:gd name="T24" fmla="*/ 90 w 750"/>
                  <a:gd name="T25" fmla="*/ 622 h 751"/>
                  <a:gd name="T26" fmla="*/ 115 w 750"/>
                  <a:gd name="T27" fmla="*/ 535 h 751"/>
                  <a:gd name="T28" fmla="*/ 26 w 750"/>
                  <a:gd name="T29" fmla="*/ 517 h 751"/>
                  <a:gd name="T30" fmla="*/ 77 w 750"/>
                  <a:gd name="T31" fmla="*/ 441 h 751"/>
                  <a:gd name="T32" fmla="*/ 0 w 750"/>
                  <a:gd name="T33" fmla="*/ 395 h 751"/>
                  <a:gd name="T34" fmla="*/ 72 w 750"/>
                  <a:gd name="T35" fmla="*/ 341 h 751"/>
                  <a:gd name="T36" fmla="*/ 15 w 750"/>
                  <a:gd name="T37" fmla="*/ 270 h 751"/>
                  <a:gd name="T38" fmla="*/ 100 w 750"/>
                  <a:gd name="T39" fmla="*/ 244 h 751"/>
                  <a:gd name="T40" fmla="*/ 69 w 750"/>
                  <a:gd name="T41" fmla="*/ 159 h 751"/>
                  <a:gd name="T42" fmla="*/ 159 w 750"/>
                  <a:gd name="T43" fmla="*/ 160 h 751"/>
                  <a:gd name="T44" fmla="*/ 156 w 750"/>
                  <a:gd name="T45" fmla="*/ 70 h 751"/>
                  <a:gd name="T46" fmla="*/ 239 w 750"/>
                  <a:gd name="T47" fmla="*/ 101 h 751"/>
                  <a:gd name="T48" fmla="*/ 267 w 750"/>
                  <a:gd name="T49" fmla="*/ 16 h 751"/>
                  <a:gd name="T50" fmla="*/ 336 w 750"/>
                  <a:gd name="T51" fmla="*/ 72 h 751"/>
                  <a:gd name="T52" fmla="*/ 390 w 750"/>
                  <a:gd name="T53" fmla="*/ 0 h 751"/>
                  <a:gd name="T54" fmla="*/ 437 w 750"/>
                  <a:gd name="T55" fmla="*/ 75 h 751"/>
                  <a:gd name="T56" fmla="*/ 511 w 750"/>
                  <a:gd name="T57" fmla="*/ 24 h 751"/>
                  <a:gd name="T58" fmla="*/ 530 w 750"/>
                  <a:gd name="T59" fmla="*/ 111 h 751"/>
                  <a:gd name="T60" fmla="*/ 617 w 750"/>
                  <a:gd name="T61" fmla="*/ 87 h 751"/>
                  <a:gd name="T62" fmla="*/ 609 w 750"/>
                  <a:gd name="T63" fmla="*/ 177 h 751"/>
                  <a:gd name="T64" fmla="*/ 697 w 750"/>
                  <a:gd name="T65" fmla="*/ 182 h 751"/>
                  <a:gd name="T66" fmla="*/ 661 w 750"/>
                  <a:gd name="T67" fmla="*/ 262 h 751"/>
                  <a:gd name="T68" fmla="*/ 743 w 750"/>
                  <a:gd name="T69" fmla="*/ 297 h 751"/>
                  <a:gd name="T70" fmla="*/ 683 w 750"/>
                  <a:gd name="T71" fmla="*/ 362 h 751"/>
                  <a:gd name="T72" fmla="*/ 750 w 750"/>
                  <a:gd name="T73" fmla="*/ 420 h 751"/>
                  <a:gd name="T74" fmla="*/ 670 w 750"/>
                  <a:gd name="T75" fmla="*/ 462 h 751"/>
                  <a:gd name="T76" fmla="*/ 715 w 750"/>
                  <a:gd name="T77" fmla="*/ 54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0" h="751">
                    <a:moveTo>
                      <a:pt x="715" y="540"/>
                    </a:moveTo>
                    <a:lnTo>
                      <a:pt x="627" y="553"/>
                    </a:lnTo>
                    <a:lnTo>
                      <a:pt x="643" y="641"/>
                    </a:lnTo>
                    <a:lnTo>
                      <a:pt x="555" y="625"/>
                    </a:lnTo>
                    <a:lnTo>
                      <a:pt x="544" y="714"/>
                    </a:lnTo>
                    <a:lnTo>
                      <a:pt x="465" y="669"/>
                    </a:lnTo>
                    <a:lnTo>
                      <a:pt x="426" y="751"/>
                    </a:lnTo>
                    <a:lnTo>
                      <a:pt x="365" y="682"/>
                    </a:lnTo>
                    <a:lnTo>
                      <a:pt x="301" y="746"/>
                    </a:lnTo>
                    <a:lnTo>
                      <a:pt x="267" y="663"/>
                    </a:lnTo>
                    <a:lnTo>
                      <a:pt x="185" y="702"/>
                    </a:lnTo>
                    <a:lnTo>
                      <a:pt x="180" y="612"/>
                    </a:lnTo>
                    <a:lnTo>
                      <a:pt x="90" y="622"/>
                    </a:lnTo>
                    <a:lnTo>
                      <a:pt x="115" y="535"/>
                    </a:lnTo>
                    <a:lnTo>
                      <a:pt x="26" y="517"/>
                    </a:lnTo>
                    <a:lnTo>
                      <a:pt x="77" y="441"/>
                    </a:lnTo>
                    <a:lnTo>
                      <a:pt x="0" y="395"/>
                    </a:lnTo>
                    <a:lnTo>
                      <a:pt x="72" y="341"/>
                    </a:lnTo>
                    <a:lnTo>
                      <a:pt x="15" y="270"/>
                    </a:lnTo>
                    <a:lnTo>
                      <a:pt x="100" y="244"/>
                    </a:lnTo>
                    <a:lnTo>
                      <a:pt x="69" y="159"/>
                    </a:lnTo>
                    <a:lnTo>
                      <a:pt x="159" y="160"/>
                    </a:lnTo>
                    <a:lnTo>
                      <a:pt x="156" y="70"/>
                    </a:lnTo>
                    <a:lnTo>
                      <a:pt x="239" y="101"/>
                    </a:lnTo>
                    <a:lnTo>
                      <a:pt x="267" y="16"/>
                    </a:lnTo>
                    <a:lnTo>
                      <a:pt x="336" y="72"/>
                    </a:lnTo>
                    <a:lnTo>
                      <a:pt x="390" y="0"/>
                    </a:lnTo>
                    <a:lnTo>
                      <a:pt x="437" y="75"/>
                    </a:lnTo>
                    <a:lnTo>
                      <a:pt x="511" y="24"/>
                    </a:lnTo>
                    <a:lnTo>
                      <a:pt x="530" y="111"/>
                    </a:lnTo>
                    <a:lnTo>
                      <a:pt x="617" y="87"/>
                    </a:lnTo>
                    <a:lnTo>
                      <a:pt x="609" y="177"/>
                    </a:lnTo>
                    <a:lnTo>
                      <a:pt x="697" y="182"/>
                    </a:lnTo>
                    <a:lnTo>
                      <a:pt x="661" y="262"/>
                    </a:lnTo>
                    <a:lnTo>
                      <a:pt x="743" y="297"/>
                    </a:lnTo>
                    <a:lnTo>
                      <a:pt x="683" y="362"/>
                    </a:lnTo>
                    <a:lnTo>
                      <a:pt x="750" y="420"/>
                    </a:lnTo>
                    <a:lnTo>
                      <a:pt x="670" y="462"/>
                    </a:lnTo>
                    <a:lnTo>
                      <a:pt x="715" y="540"/>
                    </a:lnTo>
                    <a:close/>
                  </a:path>
                </a:pathLst>
              </a:custGeom>
              <a:solidFill>
                <a:schemeClr val="bg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5" name="TextBox 34">
              <a:extLst>
                <a:ext uri="{FF2B5EF4-FFF2-40B4-BE49-F238E27FC236}">
                  <a16:creationId xmlns:a16="http://schemas.microsoft.com/office/drawing/2014/main" id="{9F199855-051D-4E28-A5C1-736BADCBFE7D}"/>
                </a:ext>
              </a:extLst>
            </p:cNvPr>
            <p:cNvSpPr txBox="1"/>
            <p:nvPr/>
          </p:nvSpPr>
          <p:spPr>
            <a:xfrm>
              <a:off x="1423746" y="4305631"/>
              <a:ext cx="2339079" cy="1477328"/>
            </a:xfrm>
            <a:prstGeom prst="rect">
              <a:avLst/>
            </a:prstGeom>
            <a:noFill/>
          </p:spPr>
          <p:txBody>
            <a:bodyPr wrap="square" rtlCol="0">
              <a:spAutoFit/>
            </a:bodyPr>
            <a:lstStyle/>
            <a:p>
              <a:r>
                <a:rPr lang="en-GB" dirty="0">
                  <a:latin typeface="Comic Book" panose="020B0604020202020204" charset="0"/>
                </a:rPr>
                <a:t>I can describe things for my friend who can’t see or hear them well</a:t>
              </a:r>
            </a:p>
          </p:txBody>
        </p:sp>
      </p:grpSp>
      <p:grpSp>
        <p:nvGrpSpPr>
          <p:cNvPr id="7" name="Group 6">
            <a:extLst>
              <a:ext uri="{FF2B5EF4-FFF2-40B4-BE49-F238E27FC236}">
                <a16:creationId xmlns:a16="http://schemas.microsoft.com/office/drawing/2014/main" id="{F9182C39-CD11-41C0-8F97-88317AE64863}"/>
              </a:ext>
            </a:extLst>
          </p:cNvPr>
          <p:cNvGrpSpPr/>
          <p:nvPr/>
        </p:nvGrpSpPr>
        <p:grpSpPr>
          <a:xfrm>
            <a:off x="4342679" y="3980107"/>
            <a:ext cx="3242783" cy="2457305"/>
            <a:chOff x="4342679" y="3980107"/>
            <a:chExt cx="3242783" cy="2457305"/>
          </a:xfrm>
        </p:grpSpPr>
        <p:grpSp>
          <p:nvGrpSpPr>
            <p:cNvPr id="20" name="Group 19">
              <a:extLst>
                <a:ext uri="{FF2B5EF4-FFF2-40B4-BE49-F238E27FC236}">
                  <a16:creationId xmlns:a16="http://schemas.microsoft.com/office/drawing/2014/main" id="{9443BE81-1713-4342-9DF5-A785B35CB0F0}"/>
                </a:ext>
              </a:extLst>
            </p:cNvPr>
            <p:cNvGrpSpPr/>
            <p:nvPr/>
          </p:nvGrpSpPr>
          <p:grpSpPr>
            <a:xfrm>
              <a:off x="4342679" y="3980107"/>
              <a:ext cx="3242783" cy="2457305"/>
              <a:chOff x="8429626" y="-1835150"/>
              <a:chExt cx="1217612" cy="1011237"/>
            </a:xfrm>
          </p:grpSpPr>
          <p:sp>
            <p:nvSpPr>
              <p:cNvPr id="21" name="Freeform 7">
                <a:extLst>
                  <a:ext uri="{FF2B5EF4-FFF2-40B4-BE49-F238E27FC236}">
                    <a16:creationId xmlns:a16="http://schemas.microsoft.com/office/drawing/2014/main" id="{A03FD509-834E-4F8A-9DC7-F92EF5610797}"/>
                  </a:ext>
                </a:extLst>
              </p:cNvPr>
              <p:cNvSpPr>
                <a:spLocks/>
              </p:cNvSpPr>
              <p:nvPr/>
            </p:nvSpPr>
            <p:spPr bwMode="auto">
              <a:xfrm>
                <a:off x="8459788" y="-1773238"/>
                <a:ext cx="1187450" cy="949325"/>
              </a:xfrm>
              <a:custGeom>
                <a:avLst/>
                <a:gdLst>
                  <a:gd name="T0" fmla="*/ 709 w 748"/>
                  <a:gd name="T1" fmla="*/ 442 h 598"/>
                  <a:gd name="T2" fmla="*/ 748 w 748"/>
                  <a:gd name="T3" fmla="*/ 58 h 598"/>
                  <a:gd name="T4" fmla="*/ 0 w 748"/>
                  <a:gd name="T5" fmla="*/ 0 h 598"/>
                  <a:gd name="T6" fmla="*/ 141 w 748"/>
                  <a:gd name="T7" fmla="*/ 408 h 598"/>
                  <a:gd name="T8" fmla="*/ 608 w 748"/>
                  <a:gd name="T9" fmla="*/ 435 h 598"/>
                  <a:gd name="T10" fmla="*/ 588 w 748"/>
                  <a:gd name="T11" fmla="*/ 460 h 598"/>
                  <a:gd name="T12" fmla="*/ 624 w 748"/>
                  <a:gd name="T13" fmla="*/ 498 h 598"/>
                  <a:gd name="T14" fmla="*/ 604 w 748"/>
                  <a:gd name="T15" fmla="*/ 550 h 598"/>
                  <a:gd name="T16" fmla="*/ 645 w 748"/>
                  <a:gd name="T17" fmla="*/ 598 h 598"/>
                  <a:gd name="T18" fmla="*/ 627 w 748"/>
                  <a:gd name="T19" fmla="*/ 550 h 598"/>
                  <a:gd name="T20" fmla="*/ 652 w 748"/>
                  <a:gd name="T21" fmla="*/ 498 h 598"/>
                  <a:gd name="T22" fmla="*/ 624 w 748"/>
                  <a:gd name="T23" fmla="*/ 460 h 598"/>
                  <a:gd name="T24" fmla="*/ 648 w 748"/>
                  <a:gd name="T25" fmla="*/ 439 h 598"/>
                  <a:gd name="T26" fmla="*/ 709 w 748"/>
                  <a:gd name="T27" fmla="*/ 4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8" h="598">
                    <a:moveTo>
                      <a:pt x="709" y="442"/>
                    </a:moveTo>
                    <a:lnTo>
                      <a:pt x="748" y="58"/>
                    </a:lnTo>
                    <a:lnTo>
                      <a:pt x="0" y="0"/>
                    </a:lnTo>
                    <a:lnTo>
                      <a:pt x="141" y="408"/>
                    </a:lnTo>
                    <a:lnTo>
                      <a:pt x="608" y="435"/>
                    </a:lnTo>
                    <a:lnTo>
                      <a:pt x="588" y="460"/>
                    </a:lnTo>
                    <a:lnTo>
                      <a:pt x="624" y="498"/>
                    </a:lnTo>
                    <a:lnTo>
                      <a:pt x="604" y="550"/>
                    </a:lnTo>
                    <a:lnTo>
                      <a:pt x="645" y="598"/>
                    </a:lnTo>
                    <a:lnTo>
                      <a:pt x="627" y="550"/>
                    </a:lnTo>
                    <a:lnTo>
                      <a:pt x="652" y="498"/>
                    </a:lnTo>
                    <a:lnTo>
                      <a:pt x="624" y="460"/>
                    </a:lnTo>
                    <a:lnTo>
                      <a:pt x="648" y="439"/>
                    </a:lnTo>
                    <a:lnTo>
                      <a:pt x="709"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8">
                <a:extLst>
                  <a:ext uri="{FF2B5EF4-FFF2-40B4-BE49-F238E27FC236}">
                    <a16:creationId xmlns:a16="http://schemas.microsoft.com/office/drawing/2014/main" id="{4558004A-3E9B-45D9-8FA8-DD43944AAE9E}"/>
                  </a:ext>
                </a:extLst>
              </p:cNvPr>
              <p:cNvSpPr>
                <a:spLocks/>
              </p:cNvSpPr>
              <p:nvPr/>
            </p:nvSpPr>
            <p:spPr bwMode="auto">
              <a:xfrm>
                <a:off x="8429626" y="-1835150"/>
                <a:ext cx="1187450" cy="949325"/>
              </a:xfrm>
              <a:custGeom>
                <a:avLst/>
                <a:gdLst>
                  <a:gd name="T0" fmla="*/ 708 w 748"/>
                  <a:gd name="T1" fmla="*/ 442 h 598"/>
                  <a:gd name="T2" fmla="*/ 748 w 748"/>
                  <a:gd name="T3" fmla="*/ 57 h 598"/>
                  <a:gd name="T4" fmla="*/ 0 w 748"/>
                  <a:gd name="T5" fmla="*/ 0 h 598"/>
                  <a:gd name="T6" fmla="*/ 140 w 748"/>
                  <a:gd name="T7" fmla="*/ 407 h 598"/>
                  <a:gd name="T8" fmla="*/ 607 w 748"/>
                  <a:gd name="T9" fmla="*/ 435 h 598"/>
                  <a:gd name="T10" fmla="*/ 587 w 748"/>
                  <a:gd name="T11" fmla="*/ 460 h 598"/>
                  <a:gd name="T12" fmla="*/ 623 w 748"/>
                  <a:gd name="T13" fmla="*/ 497 h 598"/>
                  <a:gd name="T14" fmla="*/ 604 w 748"/>
                  <a:gd name="T15" fmla="*/ 550 h 598"/>
                  <a:gd name="T16" fmla="*/ 645 w 748"/>
                  <a:gd name="T17" fmla="*/ 598 h 598"/>
                  <a:gd name="T18" fmla="*/ 627 w 748"/>
                  <a:gd name="T19" fmla="*/ 550 h 598"/>
                  <a:gd name="T20" fmla="*/ 651 w 748"/>
                  <a:gd name="T21" fmla="*/ 497 h 598"/>
                  <a:gd name="T22" fmla="*/ 623 w 748"/>
                  <a:gd name="T23" fmla="*/ 460 h 598"/>
                  <a:gd name="T24" fmla="*/ 648 w 748"/>
                  <a:gd name="T25" fmla="*/ 438 h 598"/>
                  <a:gd name="T26" fmla="*/ 708 w 748"/>
                  <a:gd name="T27" fmla="*/ 4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8" h="598">
                    <a:moveTo>
                      <a:pt x="708" y="442"/>
                    </a:moveTo>
                    <a:lnTo>
                      <a:pt x="748" y="57"/>
                    </a:lnTo>
                    <a:lnTo>
                      <a:pt x="0" y="0"/>
                    </a:lnTo>
                    <a:lnTo>
                      <a:pt x="140" y="407"/>
                    </a:lnTo>
                    <a:lnTo>
                      <a:pt x="607" y="435"/>
                    </a:lnTo>
                    <a:lnTo>
                      <a:pt x="587" y="460"/>
                    </a:lnTo>
                    <a:lnTo>
                      <a:pt x="623" y="497"/>
                    </a:lnTo>
                    <a:lnTo>
                      <a:pt x="604" y="550"/>
                    </a:lnTo>
                    <a:lnTo>
                      <a:pt x="645" y="598"/>
                    </a:lnTo>
                    <a:lnTo>
                      <a:pt x="627" y="550"/>
                    </a:lnTo>
                    <a:lnTo>
                      <a:pt x="651" y="497"/>
                    </a:lnTo>
                    <a:lnTo>
                      <a:pt x="623" y="460"/>
                    </a:lnTo>
                    <a:lnTo>
                      <a:pt x="648" y="438"/>
                    </a:lnTo>
                    <a:lnTo>
                      <a:pt x="708" y="442"/>
                    </a:lnTo>
                    <a:close/>
                  </a:path>
                </a:pathLst>
              </a:custGeom>
              <a:solidFill>
                <a:schemeClr val="bg1"/>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6" name="TextBox 35">
              <a:extLst>
                <a:ext uri="{FF2B5EF4-FFF2-40B4-BE49-F238E27FC236}">
                  <a16:creationId xmlns:a16="http://schemas.microsoft.com/office/drawing/2014/main" id="{86757A25-E590-46EE-BC82-68BAAE98885C}"/>
                </a:ext>
              </a:extLst>
            </p:cNvPr>
            <p:cNvSpPr txBox="1"/>
            <p:nvPr/>
          </p:nvSpPr>
          <p:spPr>
            <a:xfrm>
              <a:off x="4874898" y="4125409"/>
              <a:ext cx="2699686" cy="1477328"/>
            </a:xfrm>
            <a:prstGeom prst="rect">
              <a:avLst/>
            </a:prstGeom>
            <a:noFill/>
          </p:spPr>
          <p:txBody>
            <a:bodyPr wrap="square" rtlCol="0">
              <a:spAutoFit/>
            </a:bodyPr>
            <a:lstStyle/>
            <a:p>
              <a:r>
                <a:rPr lang="en-GB" dirty="0">
                  <a:latin typeface="Comic Book" panose="020B0604020202020204" charset="0"/>
                </a:rPr>
                <a:t>I can learn about different conditions so that I can support the people who have them</a:t>
              </a:r>
            </a:p>
          </p:txBody>
        </p:sp>
      </p:grpSp>
      <p:grpSp>
        <p:nvGrpSpPr>
          <p:cNvPr id="8" name="Group 7">
            <a:extLst>
              <a:ext uri="{FF2B5EF4-FFF2-40B4-BE49-F238E27FC236}">
                <a16:creationId xmlns:a16="http://schemas.microsoft.com/office/drawing/2014/main" id="{40774BD8-5BA7-4133-B2FE-4B42B75EC9C0}"/>
              </a:ext>
            </a:extLst>
          </p:cNvPr>
          <p:cNvGrpSpPr/>
          <p:nvPr/>
        </p:nvGrpSpPr>
        <p:grpSpPr>
          <a:xfrm>
            <a:off x="8531582" y="4252588"/>
            <a:ext cx="2589306" cy="2034378"/>
            <a:chOff x="8531582" y="4252588"/>
            <a:chExt cx="2589306" cy="1826096"/>
          </a:xfrm>
        </p:grpSpPr>
        <p:grpSp>
          <p:nvGrpSpPr>
            <p:cNvPr id="30" name="Group 29">
              <a:extLst>
                <a:ext uri="{FF2B5EF4-FFF2-40B4-BE49-F238E27FC236}">
                  <a16:creationId xmlns:a16="http://schemas.microsoft.com/office/drawing/2014/main" id="{116AD5A3-9132-4E9D-8C60-158C5DDF2490}"/>
                </a:ext>
              </a:extLst>
            </p:cNvPr>
            <p:cNvGrpSpPr/>
            <p:nvPr/>
          </p:nvGrpSpPr>
          <p:grpSpPr>
            <a:xfrm>
              <a:off x="8531582" y="4252588"/>
              <a:ext cx="2482091" cy="1826096"/>
              <a:chOff x="13443475" y="-209550"/>
              <a:chExt cx="3090410" cy="1912941"/>
            </a:xfrm>
          </p:grpSpPr>
          <p:sp>
            <p:nvSpPr>
              <p:cNvPr id="31" name="Freeform 22">
                <a:extLst>
                  <a:ext uri="{FF2B5EF4-FFF2-40B4-BE49-F238E27FC236}">
                    <a16:creationId xmlns:a16="http://schemas.microsoft.com/office/drawing/2014/main" id="{5FADC58C-5F6E-4C1E-9DA9-2D7EB30F7105}"/>
                  </a:ext>
                </a:extLst>
              </p:cNvPr>
              <p:cNvSpPr>
                <a:spLocks/>
              </p:cNvSpPr>
              <p:nvPr/>
            </p:nvSpPr>
            <p:spPr bwMode="auto">
              <a:xfrm>
                <a:off x="13481122" y="-153984"/>
                <a:ext cx="3052763" cy="1857375"/>
              </a:xfrm>
              <a:custGeom>
                <a:avLst/>
                <a:gdLst>
                  <a:gd name="T0" fmla="*/ 799 w 924"/>
                  <a:gd name="T1" fmla="*/ 28 h 564"/>
                  <a:gd name="T2" fmla="*/ 125 w 924"/>
                  <a:gd name="T3" fmla="*/ 24 h 564"/>
                  <a:gd name="T4" fmla="*/ 9 w 924"/>
                  <a:gd name="T5" fmla="*/ 150 h 564"/>
                  <a:gd name="T6" fmla="*/ 42 w 924"/>
                  <a:gd name="T7" fmla="*/ 386 h 564"/>
                  <a:gd name="T8" fmla="*/ 172 w 924"/>
                  <a:gd name="T9" fmla="*/ 479 h 564"/>
                  <a:gd name="T10" fmla="*/ 629 w 924"/>
                  <a:gd name="T11" fmla="*/ 466 h 564"/>
                  <a:gd name="T12" fmla="*/ 654 w 924"/>
                  <a:gd name="T13" fmla="*/ 515 h 564"/>
                  <a:gd name="T14" fmla="*/ 679 w 924"/>
                  <a:gd name="T15" fmla="*/ 564 h 564"/>
                  <a:gd name="T16" fmla="*/ 710 w 924"/>
                  <a:gd name="T17" fmla="*/ 520 h 564"/>
                  <a:gd name="T18" fmla="*/ 743 w 924"/>
                  <a:gd name="T19" fmla="*/ 476 h 564"/>
                  <a:gd name="T20" fmla="*/ 753 w 924"/>
                  <a:gd name="T21" fmla="*/ 477 h 564"/>
                  <a:gd name="T22" fmla="*/ 883 w 924"/>
                  <a:gd name="T23" fmla="*/ 385 h 564"/>
                  <a:gd name="T24" fmla="*/ 915 w 924"/>
                  <a:gd name="T25" fmla="*/ 153 h 564"/>
                  <a:gd name="T26" fmla="*/ 799 w 924"/>
                  <a:gd name="T27" fmla="*/ 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4">
                    <a:moveTo>
                      <a:pt x="799" y="28"/>
                    </a:moveTo>
                    <a:cubicBezTo>
                      <a:pt x="575" y="1"/>
                      <a:pt x="349" y="0"/>
                      <a:pt x="125" y="24"/>
                    </a:cubicBezTo>
                    <a:cubicBezTo>
                      <a:pt x="52" y="32"/>
                      <a:pt x="0" y="90"/>
                      <a:pt x="9" y="150"/>
                    </a:cubicBezTo>
                    <a:cubicBezTo>
                      <a:pt x="20" y="229"/>
                      <a:pt x="31" y="307"/>
                      <a:pt x="42" y="386"/>
                    </a:cubicBezTo>
                    <a:cubicBezTo>
                      <a:pt x="51" y="446"/>
                      <a:pt x="109" y="487"/>
                      <a:pt x="172" y="479"/>
                    </a:cubicBezTo>
                    <a:cubicBezTo>
                      <a:pt x="324" y="462"/>
                      <a:pt x="476" y="457"/>
                      <a:pt x="629" y="466"/>
                    </a:cubicBezTo>
                    <a:cubicBezTo>
                      <a:pt x="637" y="483"/>
                      <a:pt x="646" y="499"/>
                      <a:pt x="654" y="515"/>
                    </a:cubicBezTo>
                    <a:cubicBezTo>
                      <a:pt x="662" y="532"/>
                      <a:pt x="671" y="548"/>
                      <a:pt x="679" y="564"/>
                    </a:cubicBezTo>
                    <a:cubicBezTo>
                      <a:pt x="689" y="549"/>
                      <a:pt x="700" y="535"/>
                      <a:pt x="710" y="520"/>
                    </a:cubicBezTo>
                    <a:cubicBezTo>
                      <a:pt x="721" y="505"/>
                      <a:pt x="732" y="490"/>
                      <a:pt x="743" y="476"/>
                    </a:cubicBezTo>
                    <a:cubicBezTo>
                      <a:pt x="747" y="476"/>
                      <a:pt x="750" y="476"/>
                      <a:pt x="753" y="477"/>
                    </a:cubicBezTo>
                    <a:cubicBezTo>
                      <a:pt x="816" y="483"/>
                      <a:pt x="874" y="444"/>
                      <a:pt x="883" y="385"/>
                    </a:cubicBezTo>
                    <a:cubicBezTo>
                      <a:pt x="893" y="307"/>
                      <a:pt x="904" y="230"/>
                      <a:pt x="915" y="153"/>
                    </a:cubicBezTo>
                    <a:cubicBezTo>
                      <a:pt x="924" y="94"/>
                      <a:pt x="872" y="36"/>
                      <a:pt x="799"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 name="Freeform 23">
                <a:extLst>
                  <a:ext uri="{FF2B5EF4-FFF2-40B4-BE49-F238E27FC236}">
                    <a16:creationId xmlns:a16="http://schemas.microsoft.com/office/drawing/2014/main" id="{9FA728D1-BC55-49E1-8861-C871DC4EC0CD}"/>
                  </a:ext>
                </a:extLst>
              </p:cNvPr>
              <p:cNvSpPr>
                <a:spLocks/>
              </p:cNvSpPr>
              <p:nvPr/>
            </p:nvSpPr>
            <p:spPr bwMode="auto">
              <a:xfrm>
                <a:off x="13443475" y="-209550"/>
                <a:ext cx="3051175" cy="1860549"/>
              </a:xfrm>
              <a:custGeom>
                <a:avLst/>
                <a:gdLst>
                  <a:gd name="T0" fmla="*/ 799 w 924"/>
                  <a:gd name="T1" fmla="*/ 28 h 565"/>
                  <a:gd name="T2" fmla="*/ 125 w 924"/>
                  <a:gd name="T3" fmla="*/ 24 h 565"/>
                  <a:gd name="T4" fmla="*/ 9 w 924"/>
                  <a:gd name="T5" fmla="*/ 151 h 565"/>
                  <a:gd name="T6" fmla="*/ 42 w 924"/>
                  <a:gd name="T7" fmla="*/ 387 h 565"/>
                  <a:gd name="T8" fmla="*/ 172 w 924"/>
                  <a:gd name="T9" fmla="*/ 480 h 565"/>
                  <a:gd name="T10" fmla="*/ 628 w 924"/>
                  <a:gd name="T11" fmla="*/ 467 h 565"/>
                  <a:gd name="T12" fmla="*/ 654 w 924"/>
                  <a:gd name="T13" fmla="*/ 516 h 565"/>
                  <a:gd name="T14" fmla="*/ 679 w 924"/>
                  <a:gd name="T15" fmla="*/ 565 h 565"/>
                  <a:gd name="T16" fmla="*/ 710 w 924"/>
                  <a:gd name="T17" fmla="*/ 520 h 565"/>
                  <a:gd name="T18" fmla="*/ 743 w 924"/>
                  <a:gd name="T19" fmla="*/ 476 h 565"/>
                  <a:gd name="T20" fmla="*/ 753 w 924"/>
                  <a:gd name="T21" fmla="*/ 477 h 565"/>
                  <a:gd name="T22" fmla="*/ 882 w 924"/>
                  <a:gd name="T23" fmla="*/ 385 h 565"/>
                  <a:gd name="T24" fmla="*/ 915 w 924"/>
                  <a:gd name="T25" fmla="*/ 154 h 565"/>
                  <a:gd name="T26" fmla="*/ 799 w 924"/>
                  <a:gd name="T27" fmla="*/ 2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5">
                    <a:moveTo>
                      <a:pt x="799" y="28"/>
                    </a:moveTo>
                    <a:cubicBezTo>
                      <a:pt x="575" y="2"/>
                      <a:pt x="349" y="0"/>
                      <a:pt x="125" y="24"/>
                    </a:cubicBezTo>
                    <a:cubicBezTo>
                      <a:pt x="52" y="32"/>
                      <a:pt x="0" y="90"/>
                      <a:pt x="9" y="151"/>
                    </a:cubicBezTo>
                    <a:cubicBezTo>
                      <a:pt x="20" y="229"/>
                      <a:pt x="31" y="308"/>
                      <a:pt x="42" y="387"/>
                    </a:cubicBezTo>
                    <a:cubicBezTo>
                      <a:pt x="51" y="447"/>
                      <a:pt x="109" y="487"/>
                      <a:pt x="172" y="480"/>
                    </a:cubicBezTo>
                    <a:cubicBezTo>
                      <a:pt x="323" y="462"/>
                      <a:pt x="476" y="458"/>
                      <a:pt x="628" y="467"/>
                    </a:cubicBezTo>
                    <a:cubicBezTo>
                      <a:pt x="637" y="483"/>
                      <a:pt x="646" y="499"/>
                      <a:pt x="654" y="516"/>
                    </a:cubicBezTo>
                    <a:cubicBezTo>
                      <a:pt x="662" y="532"/>
                      <a:pt x="670" y="549"/>
                      <a:pt x="679" y="565"/>
                    </a:cubicBezTo>
                    <a:cubicBezTo>
                      <a:pt x="689" y="550"/>
                      <a:pt x="700" y="535"/>
                      <a:pt x="710" y="520"/>
                    </a:cubicBezTo>
                    <a:cubicBezTo>
                      <a:pt x="721" y="506"/>
                      <a:pt x="732" y="491"/>
                      <a:pt x="743" y="476"/>
                    </a:cubicBezTo>
                    <a:cubicBezTo>
                      <a:pt x="746" y="477"/>
                      <a:pt x="750" y="477"/>
                      <a:pt x="753" y="477"/>
                    </a:cubicBezTo>
                    <a:cubicBezTo>
                      <a:pt x="816" y="484"/>
                      <a:pt x="874" y="444"/>
                      <a:pt x="882" y="385"/>
                    </a:cubicBezTo>
                    <a:cubicBezTo>
                      <a:pt x="893" y="308"/>
                      <a:pt x="904" y="231"/>
                      <a:pt x="915" y="154"/>
                    </a:cubicBezTo>
                    <a:cubicBezTo>
                      <a:pt x="924" y="95"/>
                      <a:pt x="872" y="37"/>
                      <a:pt x="799" y="28"/>
                    </a:cubicBez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37" name="TextBox 36">
              <a:extLst>
                <a:ext uri="{FF2B5EF4-FFF2-40B4-BE49-F238E27FC236}">
                  <a16:creationId xmlns:a16="http://schemas.microsoft.com/office/drawing/2014/main" id="{00A40442-0ED9-4383-B12C-247CE599CF06}"/>
                </a:ext>
              </a:extLst>
            </p:cNvPr>
            <p:cNvSpPr txBox="1"/>
            <p:nvPr/>
          </p:nvSpPr>
          <p:spPr>
            <a:xfrm>
              <a:off x="8781809" y="4305631"/>
              <a:ext cx="2339079" cy="1477328"/>
            </a:xfrm>
            <a:prstGeom prst="rect">
              <a:avLst/>
            </a:prstGeom>
            <a:noFill/>
          </p:spPr>
          <p:txBody>
            <a:bodyPr wrap="square" rtlCol="0">
              <a:spAutoFit/>
            </a:bodyPr>
            <a:lstStyle/>
            <a:p>
              <a:r>
                <a:rPr lang="en-GB" dirty="0">
                  <a:latin typeface="Comic Book" panose="020B0604020202020204" charset="0"/>
                </a:rPr>
                <a:t>I can correct someone who has made a wrong assumption about disability</a:t>
              </a:r>
            </a:p>
          </p:txBody>
        </p:sp>
      </p:grpSp>
    </p:spTree>
    <p:extLst>
      <p:ext uri="{BB962C8B-B14F-4D97-AF65-F5344CB8AC3E}">
        <p14:creationId xmlns:p14="http://schemas.microsoft.com/office/powerpoint/2010/main" val="20424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53">
            <a:extLst>
              <a:ext uri="{FF2B5EF4-FFF2-40B4-BE49-F238E27FC236}">
                <a16:creationId xmlns:a16="http://schemas.microsoft.com/office/drawing/2014/main" id="{AC0D47B0-AC4B-45E6-BC43-BD8EABF9BA63}"/>
              </a:ext>
            </a:extLst>
          </p:cNvPr>
          <p:cNvPicPr>
            <a:picLocks noChangeAspect="1"/>
          </p:cNvPicPr>
          <p:nvPr/>
        </p:nvPicPr>
        <p:blipFill rotWithShape="1">
          <a:blip r:embed="rId2">
            <a:extLst>
              <a:ext uri="{28A0092B-C50C-407E-A947-70E740481C1C}">
                <a14:useLocalDpi xmlns:a14="http://schemas.microsoft.com/office/drawing/2010/main" val="0"/>
              </a:ext>
            </a:extLst>
          </a:blip>
          <a:srcRect l="3399" t="5400" r="2970" b="5400"/>
          <a:stretch/>
        </p:blipFill>
        <p:spPr>
          <a:xfrm>
            <a:off x="0" y="-39418"/>
            <a:ext cx="12192000" cy="6853975"/>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9E5C764-5A4E-425F-A0CA-3A18996DD118}"/>
              </a:ext>
            </a:extLst>
          </p:cNvPr>
          <p:cNvSpPr/>
          <p:nvPr/>
        </p:nvSpPr>
        <p:spPr>
          <a:xfrm>
            <a:off x="235631" y="188913"/>
            <a:ext cx="11720739" cy="6480175"/>
          </a:xfrm>
          <a:custGeom>
            <a:avLst/>
            <a:gdLst>
              <a:gd name="connsiteX0" fmla="*/ 0 w 11807825"/>
              <a:gd name="connsiteY0" fmla="*/ 0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0 w 11807825"/>
              <a:gd name="connsiteY4" fmla="*/ 0 h 6480175"/>
              <a:gd name="connsiteX0" fmla="*/ 867455 w 11807825"/>
              <a:gd name="connsiteY0" fmla="*/ 1509258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67455 w 11807825"/>
              <a:gd name="connsiteY4" fmla="*/ 1509258 h 6480175"/>
              <a:gd name="connsiteX0" fmla="*/ 83683 w 11807825"/>
              <a:gd name="connsiteY0" fmla="*/ 115887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83683 w 11807825"/>
              <a:gd name="connsiteY4" fmla="*/ 115887 h 6480175"/>
              <a:gd name="connsiteX0" fmla="*/ 272369 w 11807825"/>
              <a:gd name="connsiteY0" fmla="*/ 304573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272369 w 11807825"/>
              <a:gd name="connsiteY4" fmla="*/ 304573 h 6480175"/>
              <a:gd name="connsiteX0" fmla="*/ 127226 w 11807825"/>
              <a:gd name="connsiteY0" fmla="*/ 144916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27226 w 11807825"/>
              <a:gd name="connsiteY4" fmla="*/ 144916 h 6480175"/>
              <a:gd name="connsiteX0" fmla="*/ 185283 w 11807825"/>
              <a:gd name="connsiteY0" fmla="*/ 232001 h 6480175"/>
              <a:gd name="connsiteX1" fmla="*/ 11807825 w 11807825"/>
              <a:gd name="connsiteY1" fmla="*/ 0 h 6480175"/>
              <a:gd name="connsiteX2" fmla="*/ 11807825 w 11807825"/>
              <a:gd name="connsiteY2" fmla="*/ 6480175 h 6480175"/>
              <a:gd name="connsiteX3" fmla="*/ 0 w 11807825"/>
              <a:gd name="connsiteY3" fmla="*/ 6480175 h 6480175"/>
              <a:gd name="connsiteX4" fmla="*/ 185283 w 11807825"/>
              <a:gd name="connsiteY4" fmla="*/ 232001 h 6480175"/>
              <a:gd name="connsiteX0" fmla="*/ 98197 w 11720739"/>
              <a:gd name="connsiteY0" fmla="*/ 232001 h 6480175"/>
              <a:gd name="connsiteX1" fmla="*/ 11720739 w 11720739"/>
              <a:gd name="connsiteY1" fmla="*/ 0 h 6480175"/>
              <a:gd name="connsiteX2" fmla="*/ 11720739 w 11720739"/>
              <a:gd name="connsiteY2" fmla="*/ 6480175 h 6480175"/>
              <a:gd name="connsiteX3" fmla="*/ 0 w 11720739"/>
              <a:gd name="connsiteY3" fmla="*/ 6407604 h 6480175"/>
              <a:gd name="connsiteX4" fmla="*/ 98197 w 11720739"/>
              <a:gd name="connsiteY4" fmla="*/ 232001 h 648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739" h="6480175">
                <a:moveTo>
                  <a:pt x="98197" y="232001"/>
                </a:moveTo>
                <a:lnTo>
                  <a:pt x="11720739" y="0"/>
                </a:lnTo>
                <a:lnTo>
                  <a:pt x="11720739" y="6480175"/>
                </a:lnTo>
                <a:lnTo>
                  <a:pt x="0" y="6407604"/>
                </a:lnTo>
                <a:lnTo>
                  <a:pt x="98197" y="232001"/>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5" name="TextBox 154">
            <a:extLst>
              <a:ext uri="{FF2B5EF4-FFF2-40B4-BE49-F238E27FC236}">
                <a16:creationId xmlns:a16="http://schemas.microsoft.com/office/drawing/2014/main" id="{7491CC6F-4FC5-4B21-B672-183CABEB049D}"/>
              </a:ext>
            </a:extLst>
          </p:cNvPr>
          <p:cNvSpPr txBox="1"/>
          <p:nvPr/>
        </p:nvSpPr>
        <p:spPr>
          <a:xfrm>
            <a:off x="381237" y="618838"/>
            <a:ext cx="11429526" cy="830997"/>
          </a:xfrm>
          <a:prstGeom prst="rect">
            <a:avLst/>
          </a:prstGeom>
          <a:noFill/>
        </p:spPr>
        <p:txBody>
          <a:bodyPr wrap="square" rtlCol="0">
            <a:spAutoFit/>
          </a:bodyPr>
          <a:lstStyle/>
          <a:p>
            <a:r>
              <a:rPr lang="en-IN" sz="4800" b="1" dirty="0">
                <a:ln w="12700">
                  <a:solidFill>
                    <a:schemeClr val="tx1"/>
                  </a:solidFill>
                </a:ln>
                <a:solidFill>
                  <a:schemeClr val="bg1"/>
                </a:solidFill>
                <a:latin typeface="Comic Book" panose="02000500000000000000" pitchFamily="2" charset="0"/>
              </a:rPr>
              <a:t>Today we have learnt</a:t>
            </a:r>
          </a:p>
        </p:txBody>
      </p:sp>
      <p:grpSp>
        <p:nvGrpSpPr>
          <p:cNvPr id="16" name="Group 15">
            <a:extLst>
              <a:ext uri="{FF2B5EF4-FFF2-40B4-BE49-F238E27FC236}">
                <a16:creationId xmlns:a16="http://schemas.microsoft.com/office/drawing/2014/main" id="{C24A8F1E-E051-4C93-82D4-3446233995FA}"/>
              </a:ext>
            </a:extLst>
          </p:cNvPr>
          <p:cNvGrpSpPr/>
          <p:nvPr/>
        </p:nvGrpSpPr>
        <p:grpSpPr>
          <a:xfrm>
            <a:off x="381237" y="1345663"/>
            <a:ext cx="11429526" cy="5194033"/>
            <a:chOff x="13443475" y="-245179"/>
            <a:chExt cx="3090410" cy="1673679"/>
          </a:xfrm>
        </p:grpSpPr>
        <p:sp>
          <p:nvSpPr>
            <p:cNvPr id="17" name="Freeform 22">
              <a:extLst>
                <a:ext uri="{FF2B5EF4-FFF2-40B4-BE49-F238E27FC236}">
                  <a16:creationId xmlns:a16="http://schemas.microsoft.com/office/drawing/2014/main" id="{92FA8CEE-4861-4C1C-9852-7D9A332178A5}"/>
                </a:ext>
              </a:extLst>
            </p:cNvPr>
            <p:cNvSpPr>
              <a:spLocks/>
            </p:cNvSpPr>
            <p:nvPr/>
          </p:nvSpPr>
          <p:spPr bwMode="auto">
            <a:xfrm>
              <a:off x="13481122" y="-153984"/>
              <a:ext cx="3052763" cy="1582484"/>
            </a:xfrm>
            <a:custGeom>
              <a:avLst/>
              <a:gdLst>
                <a:gd name="T0" fmla="*/ 799 w 924"/>
                <a:gd name="T1" fmla="*/ 28 h 564"/>
                <a:gd name="T2" fmla="*/ 125 w 924"/>
                <a:gd name="T3" fmla="*/ 24 h 564"/>
                <a:gd name="T4" fmla="*/ 9 w 924"/>
                <a:gd name="T5" fmla="*/ 150 h 564"/>
                <a:gd name="T6" fmla="*/ 42 w 924"/>
                <a:gd name="T7" fmla="*/ 386 h 564"/>
                <a:gd name="T8" fmla="*/ 172 w 924"/>
                <a:gd name="T9" fmla="*/ 479 h 564"/>
                <a:gd name="T10" fmla="*/ 629 w 924"/>
                <a:gd name="T11" fmla="*/ 466 h 564"/>
                <a:gd name="T12" fmla="*/ 654 w 924"/>
                <a:gd name="T13" fmla="*/ 515 h 564"/>
                <a:gd name="T14" fmla="*/ 679 w 924"/>
                <a:gd name="T15" fmla="*/ 564 h 564"/>
                <a:gd name="T16" fmla="*/ 710 w 924"/>
                <a:gd name="T17" fmla="*/ 520 h 564"/>
                <a:gd name="T18" fmla="*/ 743 w 924"/>
                <a:gd name="T19" fmla="*/ 476 h 564"/>
                <a:gd name="T20" fmla="*/ 753 w 924"/>
                <a:gd name="T21" fmla="*/ 477 h 564"/>
                <a:gd name="T22" fmla="*/ 883 w 924"/>
                <a:gd name="T23" fmla="*/ 385 h 564"/>
                <a:gd name="T24" fmla="*/ 915 w 924"/>
                <a:gd name="T25" fmla="*/ 153 h 564"/>
                <a:gd name="T26" fmla="*/ 799 w 924"/>
                <a:gd name="T27" fmla="*/ 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4">
                  <a:moveTo>
                    <a:pt x="799" y="28"/>
                  </a:moveTo>
                  <a:cubicBezTo>
                    <a:pt x="575" y="1"/>
                    <a:pt x="349" y="0"/>
                    <a:pt x="125" y="24"/>
                  </a:cubicBezTo>
                  <a:cubicBezTo>
                    <a:pt x="52" y="32"/>
                    <a:pt x="0" y="90"/>
                    <a:pt x="9" y="150"/>
                  </a:cubicBezTo>
                  <a:cubicBezTo>
                    <a:pt x="20" y="229"/>
                    <a:pt x="31" y="307"/>
                    <a:pt x="42" y="386"/>
                  </a:cubicBezTo>
                  <a:cubicBezTo>
                    <a:pt x="51" y="446"/>
                    <a:pt x="109" y="487"/>
                    <a:pt x="172" y="479"/>
                  </a:cubicBezTo>
                  <a:cubicBezTo>
                    <a:pt x="324" y="462"/>
                    <a:pt x="476" y="457"/>
                    <a:pt x="629" y="466"/>
                  </a:cubicBezTo>
                  <a:cubicBezTo>
                    <a:pt x="637" y="483"/>
                    <a:pt x="646" y="499"/>
                    <a:pt x="654" y="515"/>
                  </a:cubicBezTo>
                  <a:cubicBezTo>
                    <a:pt x="662" y="532"/>
                    <a:pt x="671" y="548"/>
                    <a:pt x="679" y="564"/>
                  </a:cubicBezTo>
                  <a:cubicBezTo>
                    <a:pt x="689" y="549"/>
                    <a:pt x="700" y="535"/>
                    <a:pt x="710" y="520"/>
                  </a:cubicBezTo>
                  <a:cubicBezTo>
                    <a:pt x="721" y="505"/>
                    <a:pt x="732" y="490"/>
                    <a:pt x="743" y="476"/>
                  </a:cubicBezTo>
                  <a:cubicBezTo>
                    <a:pt x="747" y="476"/>
                    <a:pt x="750" y="476"/>
                    <a:pt x="753" y="477"/>
                  </a:cubicBezTo>
                  <a:cubicBezTo>
                    <a:pt x="816" y="483"/>
                    <a:pt x="874" y="444"/>
                    <a:pt x="883" y="385"/>
                  </a:cubicBezTo>
                  <a:cubicBezTo>
                    <a:pt x="893" y="307"/>
                    <a:pt x="904" y="230"/>
                    <a:pt x="915" y="153"/>
                  </a:cubicBezTo>
                  <a:cubicBezTo>
                    <a:pt x="924" y="94"/>
                    <a:pt x="872" y="36"/>
                    <a:pt x="799"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23">
              <a:extLst>
                <a:ext uri="{FF2B5EF4-FFF2-40B4-BE49-F238E27FC236}">
                  <a16:creationId xmlns:a16="http://schemas.microsoft.com/office/drawing/2014/main" id="{6FB61527-620A-46F2-8E2F-8F83BCF0CEB0}"/>
                </a:ext>
              </a:extLst>
            </p:cNvPr>
            <p:cNvSpPr>
              <a:spLocks/>
            </p:cNvSpPr>
            <p:nvPr/>
          </p:nvSpPr>
          <p:spPr bwMode="auto">
            <a:xfrm>
              <a:off x="13443475" y="-245179"/>
              <a:ext cx="3051175" cy="1638050"/>
            </a:xfrm>
            <a:custGeom>
              <a:avLst/>
              <a:gdLst>
                <a:gd name="T0" fmla="*/ 799 w 924"/>
                <a:gd name="T1" fmla="*/ 28 h 565"/>
                <a:gd name="T2" fmla="*/ 125 w 924"/>
                <a:gd name="T3" fmla="*/ 24 h 565"/>
                <a:gd name="T4" fmla="*/ 9 w 924"/>
                <a:gd name="T5" fmla="*/ 151 h 565"/>
                <a:gd name="T6" fmla="*/ 42 w 924"/>
                <a:gd name="T7" fmla="*/ 387 h 565"/>
                <a:gd name="T8" fmla="*/ 172 w 924"/>
                <a:gd name="T9" fmla="*/ 480 h 565"/>
                <a:gd name="T10" fmla="*/ 628 w 924"/>
                <a:gd name="T11" fmla="*/ 467 h 565"/>
                <a:gd name="T12" fmla="*/ 654 w 924"/>
                <a:gd name="T13" fmla="*/ 516 h 565"/>
                <a:gd name="T14" fmla="*/ 679 w 924"/>
                <a:gd name="T15" fmla="*/ 565 h 565"/>
                <a:gd name="T16" fmla="*/ 710 w 924"/>
                <a:gd name="T17" fmla="*/ 520 h 565"/>
                <a:gd name="T18" fmla="*/ 743 w 924"/>
                <a:gd name="T19" fmla="*/ 476 h 565"/>
                <a:gd name="T20" fmla="*/ 753 w 924"/>
                <a:gd name="T21" fmla="*/ 477 h 565"/>
                <a:gd name="T22" fmla="*/ 882 w 924"/>
                <a:gd name="T23" fmla="*/ 385 h 565"/>
                <a:gd name="T24" fmla="*/ 915 w 924"/>
                <a:gd name="T25" fmla="*/ 154 h 565"/>
                <a:gd name="T26" fmla="*/ 799 w 924"/>
                <a:gd name="T27" fmla="*/ 2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565">
                  <a:moveTo>
                    <a:pt x="799" y="28"/>
                  </a:moveTo>
                  <a:cubicBezTo>
                    <a:pt x="575" y="2"/>
                    <a:pt x="349" y="0"/>
                    <a:pt x="125" y="24"/>
                  </a:cubicBezTo>
                  <a:cubicBezTo>
                    <a:pt x="52" y="32"/>
                    <a:pt x="0" y="90"/>
                    <a:pt x="9" y="151"/>
                  </a:cubicBezTo>
                  <a:cubicBezTo>
                    <a:pt x="20" y="229"/>
                    <a:pt x="31" y="308"/>
                    <a:pt x="42" y="387"/>
                  </a:cubicBezTo>
                  <a:cubicBezTo>
                    <a:pt x="51" y="447"/>
                    <a:pt x="109" y="487"/>
                    <a:pt x="172" y="480"/>
                  </a:cubicBezTo>
                  <a:cubicBezTo>
                    <a:pt x="323" y="462"/>
                    <a:pt x="476" y="458"/>
                    <a:pt x="628" y="467"/>
                  </a:cubicBezTo>
                  <a:cubicBezTo>
                    <a:pt x="637" y="483"/>
                    <a:pt x="646" y="499"/>
                    <a:pt x="654" y="516"/>
                  </a:cubicBezTo>
                  <a:cubicBezTo>
                    <a:pt x="662" y="532"/>
                    <a:pt x="670" y="549"/>
                    <a:pt x="679" y="565"/>
                  </a:cubicBezTo>
                  <a:cubicBezTo>
                    <a:pt x="689" y="550"/>
                    <a:pt x="700" y="535"/>
                    <a:pt x="710" y="520"/>
                  </a:cubicBezTo>
                  <a:cubicBezTo>
                    <a:pt x="721" y="506"/>
                    <a:pt x="732" y="491"/>
                    <a:pt x="743" y="476"/>
                  </a:cubicBezTo>
                  <a:cubicBezTo>
                    <a:pt x="746" y="477"/>
                    <a:pt x="750" y="477"/>
                    <a:pt x="753" y="477"/>
                  </a:cubicBezTo>
                  <a:cubicBezTo>
                    <a:pt x="816" y="484"/>
                    <a:pt x="874" y="444"/>
                    <a:pt x="882" y="385"/>
                  </a:cubicBezTo>
                  <a:cubicBezTo>
                    <a:pt x="893" y="308"/>
                    <a:pt x="904" y="231"/>
                    <a:pt x="915" y="154"/>
                  </a:cubicBezTo>
                  <a:cubicBezTo>
                    <a:pt x="924" y="95"/>
                    <a:pt x="872" y="37"/>
                    <a:pt x="799" y="28"/>
                  </a:cubicBezTo>
                  <a:close/>
                </a:path>
              </a:pathLst>
            </a:cu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44" name="TextBox 143">
            <a:extLst>
              <a:ext uri="{FF2B5EF4-FFF2-40B4-BE49-F238E27FC236}">
                <a16:creationId xmlns:a16="http://schemas.microsoft.com/office/drawing/2014/main" id="{DD26C846-13BA-468F-978D-D497F3D67688}"/>
              </a:ext>
            </a:extLst>
          </p:cNvPr>
          <p:cNvSpPr txBox="1"/>
          <p:nvPr/>
        </p:nvSpPr>
        <p:spPr>
          <a:xfrm>
            <a:off x="940884" y="1748347"/>
            <a:ext cx="10449464" cy="4278094"/>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Comic Book" panose="02000500000000000000" pitchFamily="2" charset="0"/>
              </a:rPr>
              <a:t>We have learnt about some famous superheroes who have disabilities and long-term health conditions</a:t>
            </a:r>
          </a:p>
          <a:p>
            <a:pPr marL="285750" indent="-285750">
              <a:buFont typeface="Arial" panose="020B0604020202020204" pitchFamily="34" charset="0"/>
              <a:buChar char="•"/>
            </a:pPr>
            <a:r>
              <a:rPr lang="en-IN" sz="2400" dirty="0">
                <a:latin typeface="Comic Book" panose="02000500000000000000" pitchFamily="2" charset="0"/>
              </a:rPr>
              <a:t>We have learnt what representation is and why it is important</a:t>
            </a:r>
          </a:p>
          <a:p>
            <a:pPr marL="285750" indent="-285750">
              <a:buFont typeface="Arial" panose="020B0604020202020204" pitchFamily="34" charset="0"/>
              <a:buChar char="•"/>
            </a:pPr>
            <a:r>
              <a:rPr lang="en-IN" sz="2400" dirty="0">
                <a:latin typeface="Comic Book" panose="02000500000000000000" pitchFamily="2" charset="0"/>
              </a:rPr>
              <a:t>We have designed a new superhero with a disability and learnt about their condition</a:t>
            </a:r>
          </a:p>
          <a:p>
            <a:pPr marL="285750" indent="-285750">
              <a:buFont typeface="Arial" panose="020B0604020202020204" pitchFamily="34" charset="0"/>
              <a:buChar char="•"/>
            </a:pPr>
            <a:r>
              <a:rPr lang="en-IN" sz="2400" dirty="0">
                <a:latin typeface="Comic Book" panose="02000500000000000000" pitchFamily="2" charset="0"/>
              </a:rPr>
              <a:t>We have created a comic strip with our new superheroes that teaches about their disabilities</a:t>
            </a:r>
          </a:p>
          <a:p>
            <a:pPr marL="285750" indent="-285750">
              <a:buFont typeface="Arial" panose="020B0604020202020204" pitchFamily="34" charset="0"/>
              <a:buChar char="•"/>
            </a:pPr>
            <a:r>
              <a:rPr lang="en-IN" sz="2400" dirty="0">
                <a:latin typeface="Comic Book" panose="02000500000000000000" pitchFamily="2" charset="0"/>
              </a:rPr>
              <a:t>We have thought of ways to be Disability Superheroes in our everyday lives</a:t>
            </a:r>
          </a:p>
          <a:p>
            <a:pPr marL="285750" indent="-285750">
              <a:buFont typeface="Arial" panose="020B0604020202020204" pitchFamily="34" charset="0"/>
              <a:buChar char="•"/>
            </a:pPr>
            <a:endParaRPr lang="en-IN" sz="2800" dirty="0">
              <a:latin typeface="Comic Book" panose="02000500000000000000" pitchFamily="2" charset="0"/>
            </a:endParaRPr>
          </a:p>
          <a:p>
            <a:pPr marL="285750" indent="-285750">
              <a:buFont typeface="Arial" panose="020B0604020202020204" pitchFamily="34" charset="0"/>
              <a:buChar char="•"/>
            </a:pPr>
            <a:endParaRPr lang="en-IN" sz="2800" dirty="0">
              <a:latin typeface="Comic Book" panose="02000500000000000000" pitchFamily="2" charset="0"/>
            </a:endParaRPr>
          </a:p>
        </p:txBody>
      </p:sp>
      <p:grpSp>
        <p:nvGrpSpPr>
          <p:cNvPr id="19" name="Group 18">
            <a:extLst>
              <a:ext uri="{FF2B5EF4-FFF2-40B4-BE49-F238E27FC236}">
                <a16:creationId xmlns:a16="http://schemas.microsoft.com/office/drawing/2014/main" id="{F65FC2C2-A505-48DA-9FA8-5F0FE5518759}"/>
              </a:ext>
            </a:extLst>
          </p:cNvPr>
          <p:cNvGrpSpPr/>
          <p:nvPr/>
        </p:nvGrpSpPr>
        <p:grpSpPr>
          <a:xfrm>
            <a:off x="8860784" y="244343"/>
            <a:ext cx="2950479" cy="1722716"/>
            <a:chOff x="7064375" y="7992608"/>
            <a:chExt cx="1892300" cy="1000126"/>
          </a:xfrm>
        </p:grpSpPr>
        <p:sp>
          <p:nvSpPr>
            <p:cNvPr id="20" name="Freeform 6">
              <a:extLst>
                <a:ext uri="{FF2B5EF4-FFF2-40B4-BE49-F238E27FC236}">
                  <a16:creationId xmlns:a16="http://schemas.microsoft.com/office/drawing/2014/main" id="{BD2D0A08-38C6-403F-89DE-4FC8F72FC2F7}"/>
                </a:ext>
              </a:extLst>
            </p:cNvPr>
            <p:cNvSpPr>
              <a:spLocks/>
            </p:cNvSpPr>
            <p:nvPr/>
          </p:nvSpPr>
          <p:spPr bwMode="auto">
            <a:xfrm>
              <a:off x="7083425" y="8038646"/>
              <a:ext cx="1535113" cy="954088"/>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7">
              <a:extLst>
                <a:ext uri="{FF2B5EF4-FFF2-40B4-BE49-F238E27FC236}">
                  <a16:creationId xmlns:a16="http://schemas.microsoft.com/office/drawing/2014/main" id="{6F2EB01C-39B1-437E-95ED-953275B2AC43}"/>
                </a:ext>
              </a:extLst>
            </p:cNvPr>
            <p:cNvSpPr>
              <a:spLocks/>
            </p:cNvSpPr>
            <p:nvPr/>
          </p:nvSpPr>
          <p:spPr bwMode="auto">
            <a:xfrm>
              <a:off x="7064375" y="7992608"/>
              <a:ext cx="1536700" cy="954088"/>
            </a:xfrm>
            <a:custGeom>
              <a:avLst/>
              <a:gdLst>
                <a:gd name="T0" fmla="*/ 659 w 659"/>
                <a:gd name="T1" fmla="*/ 204 h 408"/>
                <a:gd name="T2" fmla="*/ 634 w 659"/>
                <a:gd name="T3" fmla="*/ 284 h 408"/>
                <a:gd name="T4" fmla="*/ 563 w 659"/>
                <a:gd name="T5" fmla="*/ 349 h 408"/>
                <a:gd name="T6" fmla="*/ 458 w 659"/>
                <a:gd name="T7" fmla="*/ 392 h 408"/>
                <a:gd name="T8" fmla="*/ 330 w 659"/>
                <a:gd name="T9" fmla="*/ 408 h 408"/>
                <a:gd name="T10" fmla="*/ 201 w 659"/>
                <a:gd name="T11" fmla="*/ 392 h 408"/>
                <a:gd name="T12" fmla="*/ 97 w 659"/>
                <a:gd name="T13" fmla="*/ 349 h 408"/>
                <a:gd name="T14" fmla="*/ 26 w 659"/>
                <a:gd name="T15" fmla="*/ 284 h 408"/>
                <a:gd name="T16" fmla="*/ 0 w 659"/>
                <a:gd name="T17" fmla="*/ 204 h 408"/>
                <a:gd name="T18" fmla="*/ 26 w 659"/>
                <a:gd name="T19" fmla="*/ 125 h 408"/>
                <a:gd name="T20" fmla="*/ 97 w 659"/>
                <a:gd name="T21" fmla="*/ 60 h 408"/>
                <a:gd name="T22" fmla="*/ 201 w 659"/>
                <a:gd name="T23" fmla="*/ 17 h 408"/>
                <a:gd name="T24" fmla="*/ 330 w 659"/>
                <a:gd name="T25" fmla="*/ 0 h 408"/>
                <a:gd name="T26" fmla="*/ 458 w 659"/>
                <a:gd name="T27" fmla="*/ 17 h 408"/>
                <a:gd name="T28" fmla="*/ 563 w 659"/>
                <a:gd name="T29" fmla="*/ 60 h 408"/>
                <a:gd name="T30" fmla="*/ 634 w 659"/>
                <a:gd name="T31" fmla="*/ 125 h 408"/>
                <a:gd name="T32" fmla="*/ 659 w 659"/>
                <a:gd name="T33" fmla="*/ 2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9" h="408">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FF1002"/>
            </a:solidFill>
            <a:ln w="174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21">
              <a:extLst>
                <a:ext uri="{FF2B5EF4-FFF2-40B4-BE49-F238E27FC236}">
                  <a16:creationId xmlns:a16="http://schemas.microsoft.com/office/drawing/2014/main" id="{DE2E0B51-D643-4664-9CC2-EAE586DF40C5}"/>
                </a:ext>
              </a:extLst>
            </p:cNvPr>
            <p:cNvSpPr>
              <a:spLocks/>
            </p:cNvSpPr>
            <p:nvPr/>
          </p:nvSpPr>
          <p:spPr bwMode="auto">
            <a:xfrm>
              <a:off x="7974012" y="8275183"/>
              <a:ext cx="528638" cy="444500"/>
            </a:xfrm>
            <a:custGeom>
              <a:avLst/>
              <a:gdLst>
                <a:gd name="T0" fmla="*/ 110 w 227"/>
                <a:gd name="T1" fmla="*/ 190 h 190"/>
                <a:gd name="T2" fmla="*/ 97 w 227"/>
                <a:gd name="T3" fmla="*/ 189 h 190"/>
                <a:gd name="T4" fmla="*/ 88 w 227"/>
                <a:gd name="T5" fmla="*/ 148 h 190"/>
                <a:gd name="T6" fmla="*/ 88 w 227"/>
                <a:gd name="T7" fmla="*/ 147 h 190"/>
                <a:gd name="T8" fmla="*/ 88 w 227"/>
                <a:gd name="T9" fmla="*/ 134 h 190"/>
                <a:gd name="T10" fmla="*/ 89 w 227"/>
                <a:gd name="T11" fmla="*/ 116 h 190"/>
                <a:gd name="T12" fmla="*/ 64 w 227"/>
                <a:gd name="T13" fmla="*/ 173 h 190"/>
                <a:gd name="T14" fmla="*/ 60 w 227"/>
                <a:gd name="T15" fmla="*/ 176 h 190"/>
                <a:gd name="T16" fmla="*/ 6 w 227"/>
                <a:gd name="T17" fmla="*/ 184 h 190"/>
                <a:gd name="T18" fmla="*/ 1 w 227"/>
                <a:gd name="T19" fmla="*/ 181 h 190"/>
                <a:gd name="T20" fmla="*/ 1 w 227"/>
                <a:gd name="T21" fmla="*/ 175 h 190"/>
                <a:gd name="T22" fmla="*/ 44 w 227"/>
                <a:gd name="T23" fmla="*/ 98 h 190"/>
                <a:gd name="T24" fmla="*/ 72 w 227"/>
                <a:gd name="T25" fmla="*/ 20 h 190"/>
                <a:gd name="T26" fmla="*/ 76 w 227"/>
                <a:gd name="T27" fmla="*/ 16 h 190"/>
                <a:gd name="T28" fmla="*/ 135 w 227"/>
                <a:gd name="T29" fmla="*/ 1 h 190"/>
                <a:gd name="T30" fmla="*/ 136 w 227"/>
                <a:gd name="T31" fmla="*/ 1 h 190"/>
                <a:gd name="T32" fmla="*/ 140 w 227"/>
                <a:gd name="T33" fmla="*/ 2 h 190"/>
                <a:gd name="T34" fmla="*/ 142 w 227"/>
                <a:gd name="T35" fmla="*/ 7 h 190"/>
                <a:gd name="T36" fmla="*/ 142 w 227"/>
                <a:gd name="T37" fmla="*/ 10 h 190"/>
                <a:gd name="T38" fmla="*/ 138 w 227"/>
                <a:gd name="T39" fmla="*/ 56 h 190"/>
                <a:gd name="T40" fmla="*/ 148 w 227"/>
                <a:gd name="T41" fmla="*/ 18 h 190"/>
                <a:gd name="T42" fmla="*/ 153 w 227"/>
                <a:gd name="T43" fmla="*/ 13 h 190"/>
                <a:gd name="T44" fmla="*/ 210 w 227"/>
                <a:gd name="T45" fmla="*/ 0 h 190"/>
                <a:gd name="T46" fmla="*/ 211 w 227"/>
                <a:gd name="T47" fmla="*/ 0 h 190"/>
                <a:gd name="T48" fmla="*/ 215 w 227"/>
                <a:gd name="T49" fmla="*/ 1 h 190"/>
                <a:gd name="T50" fmla="*/ 217 w 227"/>
                <a:gd name="T51" fmla="*/ 6 h 190"/>
                <a:gd name="T52" fmla="*/ 213 w 227"/>
                <a:gd name="T53" fmla="*/ 66 h 190"/>
                <a:gd name="T54" fmla="*/ 215 w 227"/>
                <a:gd name="T55" fmla="*/ 100 h 190"/>
                <a:gd name="T56" fmla="*/ 227 w 227"/>
                <a:gd name="T57" fmla="*/ 162 h 190"/>
                <a:gd name="T58" fmla="*/ 224 w 227"/>
                <a:gd name="T59" fmla="*/ 168 h 190"/>
                <a:gd name="T60" fmla="*/ 171 w 227"/>
                <a:gd name="T61" fmla="*/ 184 h 190"/>
                <a:gd name="T62" fmla="*/ 170 w 227"/>
                <a:gd name="T63" fmla="*/ 184 h 190"/>
                <a:gd name="T64" fmla="*/ 169 w 227"/>
                <a:gd name="T65" fmla="*/ 184 h 190"/>
                <a:gd name="T66" fmla="*/ 161 w 227"/>
                <a:gd name="T67" fmla="*/ 157 h 190"/>
                <a:gd name="T68" fmla="*/ 162 w 227"/>
                <a:gd name="T69" fmla="*/ 140 h 190"/>
                <a:gd name="T70" fmla="*/ 163 w 227"/>
                <a:gd name="T71" fmla="*/ 108 h 190"/>
                <a:gd name="T72" fmla="*/ 153 w 227"/>
                <a:gd name="T73" fmla="*/ 170 h 190"/>
                <a:gd name="T74" fmla="*/ 148 w 227"/>
                <a:gd name="T75" fmla="*/ 176 h 190"/>
                <a:gd name="T76" fmla="*/ 137 w 227"/>
                <a:gd name="T77" fmla="*/ 182 h 190"/>
                <a:gd name="T78" fmla="*/ 125 w 227"/>
                <a:gd name="T79" fmla="*/ 188 h 190"/>
                <a:gd name="T80" fmla="*/ 110 w 227"/>
                <a:gd name="T8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190">
                  <a:moveTo>
                    <a:pt x="110" y="190"/>
                  </a:moveTo>
                  <a:cubicBezTo>
                    <a:pt x="106" y="190"/>
                    <a:pt x="102" y="190"/>
                    <a:pt x="97" y="189"/>
                  </a:cubicBezTo>
                  <a:cubicBezTo>
                    <a:pt x="90" y="188"/>
                    <a:pt x="89" y="183"/>
                    <a:pt x="88" y="148"/>
                  </a:cubicBezTo>
                  <a:cubicBezTo>
                    <a:pt x="88" y="147"/>
                    <a:pt x="88" y="147"/>
                    <a:pt x="88" y="147"/>
                  </a:cubicBezTo>
                  <a:cubicBezTo>
                    <a:pt x="88" y="143"/>
                    <a:pt x="88" y="138"/>
                    <a:pt x="88" y="134"/>
                  </a:cubicBezTo>
                  <a:cubicBezTo>
                    <a:pt x="88" y="128"/>
                    <a:pt x="88" y="122"/>
                    <a:pt x="89" y="116"/>
                  </a:cubicBezTo>
                  <a:cubicBezTo>
                    <a:pt x="80" y="137"/>
                    <a:pt x="71" y="159"/>
                    <a:pt x="64" y="173"/>
                  </a:cubicBezTo>
                  <a:cubicBezTo>
                    <a:pt x="63" y="175"/>
                    <a:pt x="62" y="176"/>
                    <a:pt x="60" y="176"/>
                  </a:cubicBezTo>
                  <a:cubicBezTo>
                    <a:pt x="49" y="179"/>
                    <a:pt x="22" y="184"/>
                    <a:pt x="6" y="184"/>
                  </a:cubicBezTo>
                  <a:cubicBezTo>
                    <a:pt x="4" y="184"/>
                    <a:pt x="2" y="183"/>
                    <a:pt x="1" y="181"/>
                  </a:cubicBezTo>
                  <a:cubicBezTo>
                    <a:pt x="0" y="179"/>
                    <a:pt x="0" y="177"/>
                    <a:pt x="1" y="175"/>
                  </a:cubicBezTo>
                  <a:cubicBezTo>
                    <a:pt x="17" y="148"/>
                    <a:pt x="32" y="122"/>
                    <a:pt x="44" y="98"/>
                  </a:cubicBezTo>
                  <a:cubicBezTo>
                    <a:pt x="57" y="74"/>
                    <a:pt x="66" y="48"/>
                    <a:pt x="72" y="20"/>
                  </a:cubicBezTo>
                  <a:cubicBezTo>
                    <a:pt x="72" y="18"/>
                    <a:pt x="74" y="16"/>
                    <a:pt x="76" y="16"/>
                  </a:cubicBezTo>
                  <a:cubicBezTo>
                    <a:pt x="135" y="1"/>
                    <a:pt x="135" y="1"/>
                    <a:pt x="135" y="1"/>
                  </a:cubicBezTo>
                  <a:cubicBezTo>
                    <a:pt x="135" y="1"/>
                    <a:pt x="136" y="1"/>
                    <a:pt x="136" y="1"/>
                  </a:cubicBezTo>
                  <a:cubicBezTo>
                    <a:pt x="138" y="1"/>
                    <a:pt x="139" y="1"/>
                    <a:pt x="140" y="2"/>
                  </a:cubicBezTo>
                  <a:cubicBezTo>
                    <a:pt x="142" y="3"/>
                    <a:pt x="142" y="5"/>
                    <a:pt x="142" y="7"/>
                  </a:cubicBezTo>
                  <a:cubicBezTo>
                    <a:pt x="142" y="10"/>
                    <a:pt x="142" y="10"/>
                    <a:pt x="142" y="10"/>
                  </a:cubicBezTo>
                  <a:cubicBezTo>
                    <a:pt x="140" y="23"/>
                    <a:pt x="139" y="40"/>
                    <a:pt x="138" y="56"/>
                  </a:cubicBezTo>
                  <a:cubicBezTo>
                    <a:pt x="142" y="42"/>
                    <a:pt x="146" y="28"/>
                    <a:pt x="148" y="18"/>
                  </a:cubicBezTo>
                  <a:cubicBezTo>
                    <a:pt x="149" y="16"/>
                    <a:pt x="150" y="14"/>
                    <a:pt x="153" y="13"/>
                  </a:cubicBezTo>
                  <a:cubicBezTo>
                    <a:pt x="210" y="0"/>
                    <a:pt x="210" y="0"/>
                    <a:pt x="210" y="0"/>
                  </a:cubicBezTo>
                  <a:cubicBezTo>
                    <a:pt x="210" y="0"/>
                    <a:pt x="211" y="0"/>
                    <a:pt x="211" y="0"/>
                  </a:cubicBezTo>
                  <a:cubicBezTo>
                    <a:pt x="213" y="0"/>
                    <a:pt x="214" y="0"/>
                    <a:pt x="215" y="1"/>
                  </a:cubicBezTo>
                  <a:cubicBezTo>
                    <a:pt x="217" y="2"/>
                    <a:pt x="217" y="4"/>
                    <a:pt x="217" y="6"/>
                  </a:cubicBezTo>
                  <a:cubicBezTo>
                    <a:pt x="215" y="29"/>
                    <a:pt x="213" y="49"/>
                    <a:pt x="213" y="66"/>
                  </a:cubicBezTo>
                  <a:cubicBezTo>
                    <a:pt x="213" y="79"/>
                    <a:pt x="214" y="90"/>
                    <a:pt x="215" y="100"/>
                  </a:cubicBezTo>
                  <a:cubicBezTo>
                    <a:pt x="219" y="122"/>
                    <a:pt x="223" y="143"/>
                    <a:pt x="227" y="162"/>
                  </a:cubicBezTo>
                  <a:cubicBezTo>
                    <a:pt x="227" y="164"/>
                    <a:pt x="226" y="167"/>
                    <a:pt x="224" y="168"/>
                  </a:cubicBezTo>
                  <a:cubicBezTo>
                    <a:pt x="212" y="175"/>
                    <a:pt x="194" y="180"/>
                    <a:pt x="171" y="184"/>
                  </a:cubicBezTo>
                  <a:cubicBezTo>
                    <a:pt x="171" y="184"/>
                    <a:pt x="170" y="184"/>
                    <a:pt x="170" y="184"/>
                  </a:cubicBezTo>
                  <a:cubicBezTo>
                    <a:pt x="170" y="184"/>
                    <a:pt x="170" y="184"/>
                    <a:pt x="169" y="184"/>
                  </a:cubicBezTo>
                  <a:cubicBezTo>
                    <a:pt x="163" y="183"/>
                    <a:pt x="161" y="175"/>
                    <a:pt x="161" y="157"/>
                  </a:cubicBezTo>
                  <a:cubicBezTo>
                    <a:pt x="161" y="152"/>
                    <a:pt x="162" y="147"/>
                    <a:pt x="162" y="140"/>
                  </a:cubicBezTo>
                  <a:cubicBezTo>
                    <a:pt x="162" y="130"/>
                    <a:pt x="163" y="119"/>
                    <a:pt x="163" y="108"/>
                  </a:cubicBezTo>
                  <a:cubicBezTo>
                    <a:pt x="157" y="129"/>
                    <a:pt x="152" y="151"/>
                    <a:pt x="153" y="170"/>
                  </a:cubicBezTo>
                  <a:cubicBezTo>
                    <a:pt x="153" y="173"/>
                    <a:pt x="151" y="175"/>
                    <a:pt x="148" y="176"/>
                  </a:cubicBezTo>
                  <a:cubicBezTo>
                    <a:pt x="145" y="177"/>
                    <a:pt x="141" y="179"/>
                    <a:pt x="137" y="182"/>
                  </a:cubicBezTo>
                  <a:cubicBezTo>
                    <a:pt x="133" y="184"/>
                    <a:pt x="129" y="186"/>
                    <a:pt x="125" y="188"/>
                  </a:cubicBezTo>
                  <a:cubicBezTo>
                    <a:pt x="120" y="190"/>
                    <a:pt x="116" y="190"/>
                    <a:pt x="110" y="190"/>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22">
              <a:extLst>
                <a:ext uri="{FF2B5EF4-FFF2-40B4-BE49-F238E27FC236}">
                  <a16:creationId xmlns:a16="http://schemas.microsoft.com/office/drawing/2014/main" id="{3A39DB95-9A4E-420A-8F54-C61ED51AEA75}"/>
                </a:ext>
              </a:extLst>
            </p:cNvPr>
            <p:cNvSpPr>
              <a:spLocks noEditPoints="1"/>
            </p:cNvSpPr>
            <p:nvPr/>
          </p:nvSpPr>
          <p:spPr bwMode="auto">
            <a:xfrm>
              <a:off x="7959725" y="8260896"/>
              <a:ext cx="558800" cy="473075"/>
            </a:xfrm>
            <a:custGeom>
              <a:avLst/>
              <a:gdLst>
                <a:gd name="T0" fmla="*/ 217 w 240"/>
                <a:gd name="T1" fmla="*/ 12 h 202"/>
                <a:gd name="T2" fmla="*/ 213 w 240"/>
                <a:gd name="T3" fmla="*/ 72 h 202"/>
                <a:gd name="T4" fmla="*/ 227 w 240"/>
                <a:gd name="T5" fmla="*/ 169 h 202"/>
                <a:gd name="T6" fmla="*/ 173 w 240"/>
                <a:gd name="T7" fmla="*/ 163 h 202"/>
                <a:gd name="T8" fmla="*/ 179 w 240"/>
                <a:gd name="T9" fmla="*/ 66 h 202"/>
                <a:gd name="T10" fmla="*/ 129 w 240"/>
                <a:gd name="T11" fmla="*/ 188 h 202"/>
                <a:gd name="T12" fmla="*/ 104 w 240"/>
                <a:gd name="T13" fmla="*/ 189 h 202"/>
                <a:gd name="T14" fmla="*/ 100 w 240"/>
                <a:gd name="T15" fmla="*/ 140 h 202"/>
                <a:gd name="T16" fmla="*/ 64 w 240"/>
                <a:gd name="T17" fmla="*/ 176 h 202"/>
                <a:gd name="T18" fmla="*/ 56 w 240"/>
                <a:gd name="T19" fmla="*/ 107 h 202"/>
                <a:gd name="T20" fmla="*/ 142 w 240"/>
                <a:gd name="T21" fmla="*/ 13 h 202"/>
                <a:gd name="T22" fmla="*/ 135 w 240"/>
                <a:gd name="T23" fmla="*/ 113 h 202"/>
                <a:gd name="T24" fmla="*/ 217 w 240"/>
                <a:gd name="T25" fmla="*/ 12 h 202"/>
                <a:gd name="T26" fmla="*/ 142 w 240"/>
                <a:gd name="T27" fmla="*/ 13 h 202"/>
                <a:gd name="T28" fmla="*/ 217 w 240"/>
                <a:gd name="T29" fmla="*/ 0 h 202"/>
                <a:gd name="T30" fmla="*/ 157 w 240"/>
                <a:gd name="T31" fmla="*/ 13 h 202"/>
                <a:gd name="T32" fmla="*/ 154 w 240"/>
                <a:gd name="T33" fmla="*/ 14 h 202"/>
                <a:gd name="T34" fmla="*/ 142 w 240"/>
                <a:gd name="T35" fmla="*/ 1 h 202"/>
                <a:gd name="T36" fmla="*/ 142 w 240"/>
                <a:gd name="T37" fmla="*/ 1 h 202"/>
                <a:gd name="T38" fmla="*/ 81 w 240"/>
                <a:gd name="T39" fmla="*/ 16 h 202"/>
                <a:gd name="T40" fmla="*/ 45 w 240"/>
                <a:gd name="T41" fmla="*/ 101 h 202"/>
                <a:gd name="T42" fmla="*/ 2 w 240"/>
                <a:gd name="T43" fmla="*/ 190 h 202"/>
                <a:gd name="T44" fmla="*/ 68 w 240"/>
                <a:gd name="T45" fmla="*/ 188 h 202"/>
                <a:gd name="T46" fmla="*/ 88 w 240"/>
                <a:gd name="T47" fmla="*/ 153 h 202"/>
                <a:gd name="T48" fmla="*/ 89 w 240"/>
                <a:gd name="T49" fmla="*/ 180 h 202"/>
                <a:gd name="T50" fmla="*/ 116 w 240"/>
                <a:gd name="T51" fmla="*/ 202 h 202"/>
                <a:gd name="T52" fmla="*/ 146 w 240"/>
                <a:gd name="T53" fmla="*/ 193 h 202"/>
                <a:gd name="T54" fmla="*/ 163 w 240"/>
                <a:gd name="T55" fmla="*/ 183 h 202"/>
                <a:gd name="T56" fmla="*/ 176 w 240"/>
                <a:gd name="T57" fmla="*/ 196 h 202"/>
                <a:gd name="T58" fmla="*/ 233 w 240"/>
                <a:gd name="T59" fmla="*/ 179 h 202"/>
                <a:gd name="T60" fmla="*/ 227 w 240"/>
                <a:gd name="T61" fmla="*/ 105 h 202"/>
                <a:gd name="T62" fmla="*/ 229 w 240"/>
                <a:gd name="T63" fmla="*/ 13 h 202"/>
                <a:gd name="T64" fmla="*/ 217 w 240"/>
                <a:gd name="T6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202">
                  <a:moveTo>
                    <a:pt x="217" y="12"/>
                  </a:moveTo>
                  <a:cubicBezTo>
                    <a:pt x="217" y="12"/>
                    <a:pt x="217" y="12"/>
                    <a:pt x="217" y="12"/>
                  </a:cubicBezTo>
                  <a:moveTo>
                    <a:pt x="217" y="12"/>
                  </a:moveTo>
                  <a:cubicBezTo>
                    <a:pt x="215" y="35"/>
                    <a:pt x="213" y="55"/>
                    <a:pt x="213" y="72"/>
                  </a:cubicBezTo>
                  <a:cubicBezTo>
                    <a:pt x="213" y="86"/>
                    <a:pt x="214" y="97"/>
                    <a:pt x="216" y="107"/>
                  </a:cubicBezTo>
                  <a:cubicBezTo>
                    <a:pt x="219" y="129"/>
                    <a:pt x="223" y="150"/>
                    <a:pt x="227" y="169"/>
                  </a:cubicBezTo>
                  <a:cubicBezTo>
                    <a:pt x="215" y="175"/>
                    <a:pt x="199" y="180"/>
                    <a:pt x="176" y="184"/>
                  </a:cubicBezTo>
                  <a:cubicBezTo>
                    <a:pt x="174" y="184"/>
                    <a:pt x="173" y="177"/>
                    <a:pt x="173" y="163"/>
                  </a:cubicBezTo>
                  <a:cubicBezTo>
                    <a:pt x="173" y="158"/>
                    <a:pt x="174" y="153"/>
                    <a:pt x="174" y="147"/>
                  </a:cubicBezTo>
                  <a:cubicBezTo>
                    <a:pt x="175" y="122"/>
                    <a:pt x="176" y="95"/>
                    <a:pt x="179" y="66"/>
                  </a:cubicBezTo>
                  <a:cubicBezTo>
                    <a:pt x="170" y="93"/>
                    <a:pt x="151" y="140"/>
                    <a:pt x="153" y="176"/>
                  </a:cubicBezTo>
                  <a:cubicBezTo>
                    <a:pt x="145" y="178"/>
                    <a:pt x="137" y="185"/>
                    <a:pt x="129" y="188"/>
                  </a:cubicBezTo>
                  <a:cubicBezTo>
                    <a:pt x="125" y="190"/>
                    <a:pt x="121" y="190"/>
                    <a:pt x="116" y="190"/>
                  </a:cubicBezTo>
                  <a:cubicBezTo>
                    <a:pt x="112" y="190"/>
                    <a:pt x="108" y="190"/>
                    <a:pt x="104" y="189"/>
                  </a:cubicBezTo>
                  <a:cubicBezTo>
                    <a:pt x="101" y="189"/>
                    <a:pt x="101" y="174"/>
                    <a:pt x="100" y="153"/>
                  </a:cubicBezTo>
                  <a:cubicBezTo>
                    <a:pt x="100" y="149"/>
                    <a:pt x="100" y="144"/>
                    <a:pt x="100" y="140"/>
                  </a:cubicBezTo>
                  <a:cubicBezTo>
                    <a:pt x="100" y="122"/>
                    <a:pt x="101" y="103"/>
                    <a:pt x="103" y="82"/>
                  </a:cubicBezTo>
                  <a:cubicBezTo>
                    <a:pt x="93" y="109"/>
                    <a:pt x="77" y="153"/>
                    <a:pt x="64" y="176"/>
                  </a:cubicBezTo>
                  <a:cubicBezTo>
                    <a:pt x="53" y="180"/>
                    <a:pt x="27" y="184"/>
                    <a:pt x="12" y="184"/>
                  </a:cubicBezTo>
                  <a:cubicBezTo>
                    <a:pt x="28" y="157"/>
                    <a:pt x="43" y="131"/>
                    <a:pt x="56" y="107"/>
                  </a:cubicBezTo>
                  <a:cubicBezTo>
                    <a:pt x="68" y="82"/>
                    <a:pt x="78" y="56"/>
                    <a:pt x="84" y="28"/>
                  </a:cubicBezTo>
                  <a:cubicBezTo>
                    <a:pt x="142" y="13"/>
                    <a:pt x="142" y="13"/>
                    <a:pt x="142" y="13"/>
                  </a:cubicBezTo>
                  <a:cubicBezTo>
                    <a:pt x="140" y="34"/>
                    <a:pt x="136" y="66"/>
                    <a:pt x="136" y="91"/>
                  </a:cubicBezTo>
                  <a:cubicBezTo>
                    <a:pt x="136" y="95"/>
                    <a:pt x="135" y="110"/>
                    <a:pt x="135" y="113"/>
                  </a:cubicBezTo>
                  <a:cubicBezTo>
                    <a:pt x="143" y="84"/>
                    <a:pt x="155" y="47"/>
                    <a:pt x="160" y="25"/>
                  </a:cubicBezTo>
                  <a:cubicBezTo>
                    <a:pt x="217" y="12"/>
                    <a:pt x="217" y="12"/>
                    <a:pt x="217" y="12"/>
                  </a:cubicBezTo>
                  <a:moveTo>
                    <a:pt x="142" y="13"/>
                  </a:moveTo>
                  <a:cubicBezTo>
                    <a:pt x="142" y="13"/>
                    <a:pt x="142" y="13"/>
                    <a:pt x="142" y="13"/>
                  </a:cubicBezTo>
                  <a:moveTo>
                    <a:pt x="217" y="0"/>
                  </a:moveTo>
                  <a:cubicBezTo>
                    <a:pt x="217" y="0"/>
                    <a:pt x="217" y="0"/>
                    <a:pt x="217" y="0"/>
                  </a:cubicBezTo>
                  <a:cubicBezTo>
                    <a:pt x="216" y="0"/>
                    <a:pt x="215" y="0"/>
                    <a:pt x="214" y="0"/>
                  </a:cubicBezTo>
                  <a:cubicBezTo>
                    <a:pt x="157" y="13"/>
                    <a:pt x="157" y="13"/>
                    <a:pt x="157" y="13"/>
                  </a:cubicBezTo>
                  <a:cubicBezTo>
                    <a:pt x="156" y="14"/>
                    <a:pt x="155" y="14"/>
                    <a:pt x="154" y="15"/>
                  </a:cubicBezTo>
                  <a:cubicBezTo>
                    <a:pt x="154" y="14"/>
                    <a:pt x="154" y="14"/>
                    <a:pt x="154" y="14"/>
                  </a:cubicBezTo>
                  <a:cubicBezTo>
                    <a:pt x="154" y="14"/>
                    <a:pt x="154" y="13"/>
                    <a:pt x="154" y="13"/>
                  </a:cubicBezTo>
                  <a:cubicBezTo>
                    <a:pt x="154" y="6"/>
                    <a:pt x="149" y="1"/>
                    <a:pt x="142" y="1"/>
                  </a:cubicBezTo>
                  <a:cubicBezTo>
                    <a:pt x="142" y="1"/>
                    <a:pt x="142" y="1"/>
                    <a:pt x="142" y="1"/>
                  </a:cubicBezTo>
                  <a:cubicBezTo>
                    <a:pt x="142" y="1"/>
                    <a:pt x="142" y="1"/>
                    <a:pt x="142" y="1"/>
                  </a:cubicBezTo>
                  <a:cubicBezTo>
                    <a:pt x="141" y="1"/>
                    <a:pt x="140" y="1"/>
                    <a:pt x="139" y="1"/>
                  </a:cubicBezTo>
                  <a:cubicBezTo>
                    <a:pt x="81" y="16"/>
                    <a:pt x="81" y="16"/>
                    <a:pt x="81" y="16"/>
                  </a:cubicBezTo>
                  <a:cubicBezTo>
                    <a:pt x="76" y="17"/>
                    <a:pt x="73" y="21"/>
                    <a:pt x="72" y="25"/>
                  </a:cubicBezTo>
                  <a:cubicBezTo>
                    <a:pt x="66" y="52"/>
                    <a:pt x="57" y="77"/>
                    <a:pt x="45" y="101"/>
                  </a:cubicBezTo>
                  <a:cubicBezTo>
                    <a:pt x="32" y="125"/>
                    <a:pt x="18" y="151"/>
                    <a:pt x="2" y="178"/>
                  </a:cubicBezTo>
                  <a:cubicBezTo>
                    <a:pt x="0" y="182"/>
                    <a:pt x="0" y="186"/>
                    <a:pt x="2" y="190"/>
                  </a:cubicBezTo>
                  <a:cubicBezTo>
                    <a:pt x="4" y="194"/>
                    <a:pt x="8" y="196"/>
                    <a:pt x="12" y="196"/>
                  </a:cubicBezTo>
                  <a:cubicBezTo>
                    <a:pt x="27" y="196"/>
                    <a:pt x="55" y="192"/>
                    <a:pt x="68" y="188"/>
                  </a:cubicBezTo>
                  <a:cubicBezTo>
                    <a:pt x="71" y="187"/>
                    <a:pt x="73" y="185"/>
                    <a:pt x="75" y="182"/>
                  </a:cubicBezTo>
                  <a:cubicBezTo>
                    <a:pt x="79" y="174"/>
                    <a:pt x="84" y="164"/>
                    <a:pt x="88" y="153"/>
                  </a:cubicBezTo>
                  <a:cubicBezTo>
                    <a:pt x="88" y="154"/>
                    <a:pt x="88" y="154"/>
                    <a:pt x="88" y="154"/>
                  </a:cubicBezTo>
                  <a:cubicBezTo>
                    <a:pt x="89" y="164"/>
                    <a:pt x="89" y="173"/>
                    <a:pt x="89" y="180"/>
                  </a:cubicBezTo>
                  <a:cubicBezTo>
                    <a:pt x="90" y="188"/>
                    <a:pt x="91" y="200"/>
                    <a:pt x="102" y="201"/>
                  </a:cubicBezTo>
                  <a:cubicBezTo>
                    <a:pt x="108" y="202"/>
                    <a:pt x="112" y="202"/>
                    <a:pt x="116" y="202"/>
                  </a:cubicBezTo>
                  <a:cubicBezTo>
                    <a:pt x="122" y="202"/>
                    <a:pt x="128" y="201"/>
                    <a:pt x="133" y="200"/>
                  </a:cubicBezTo>
                  <a:cubicBezTo>
                    <a:pt x="138" y="198"/>
                    <a:pt x="142" y="195"/>
                    <a:pt x="146" y="193"/>
                  </a:cubicBezTo>
                  <a:cubicBezTo>
                    <a:pt x="150" y="190"/>
                    <a:pt x="153" y="188"/>
                    <a:pt x="156" y="188"/>
                  </a:cubicBezTo>
                  <a:cubicBezTo>
                    <a:pt x="159" y="187"/>
                    <a:pt x="161" y="185"/>
                    <a:pt x="163" y="183"/>
                  </a:cubicBezTo>
                  <a:cubicBezTo>
                    <a:pt x="164" y="190"/>
                    <a:pt x="167" y="195"/>
                    <a:pt x="175" y="196"/>
                  </a:cubicBezTo>
                  <a:cubicBezTo>
                    <a:pt x="175" y="196"/>
                    <a:pt x="176" y="196"/>
                    <a:pt x="176" y="196"/>
                  </a:cubicBezTo>
                  <a:cubicBezTo>
                    <a:pt x="177" y="196"/>
                    <a:pt x="177" y="196"/>
                    <a:pt x="178" y="196"/>
                  </a:cubicBezTo>
                  <a:cubicBezTo>
                    <a:pt x="202" y="192"/>
                    <a:pt x="220" y="187"/>
                    <a:pt x="233" y="179"/>
                  </a:cubicBezTo>
                  <a:cubicBezTo>
                    <a:pt x="237" y="177"/>
                    <a:pt x="240" y="171"/>
                    <a:pt x="238" y="166"/>
                  </a:cubicBezTo>
                  <a:cubicBezTo>
                    <a:pt x="235" y="148"/>
                    <a:pt x="231" y="127"/>
                    <a:pt x="227" y="105"/>
                  </a:cubicBezTo>
                  <a:cubicBezTo>
                    <a:pt x="226" y="96"/>
                    <a:pt x="225" y="85"/>
                    <a:pt x="225" y="72"/>
                  </a:cubicBezTo>
                  <a:cubicBezTo>
                    <a:pt x="225" y="56"/>
                    <a:pt x="227" y="36"/>
                    <a:pt x="229" y="13"/>
                  </a:cubicBezTo>
                  <a:cubicBezTo>
                    <a:pt x="229" y="13"/>
                    <a:pt x="229" y="12"/>
                    <a:pt x="229" y="12"/>
                  </a:cubicBezTo>
                  <a:cubicBezTo>
                    <a:pt x="229" y="5"/>
                    <a:pt x="224" y="0"/>
                    <a:pt x="217" y="0"/>
                  </a:cubicBezTo>
                  <a:cubicBezTo>
                    <a:pt x="217" y="0"/>
                    <a:pt x="217" y="0"/>
                    <a:pt x="2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23">
              <a:extLst>
                <a:ext uri="{FF2B5EF4-FFF2-40B4-BE49-F238E27FC236}">
                  <a16:creationId xmlns:a16="http://schemas.microsoft.com/office/drawing/2014/main" id="{FEC564C2-04F2-4345-8E7C-03D352707D40}"/>
                </a:ext>
              </a:extLst>
            </p:cNvPr>
            <p:cNvSpPr>
              <a:spLocks noEditPoints="1"/>
            </p:cNvSpPr>
            <p:nvPr/>
          </p:nvSpPr>
          <p:spPr bwMode="auto">
            <a:xfrm>
              <a:off x="7581900" y="8313283"/>
              <a:ext cx="282575" cy="361950"/>
            </a:xfrm>
            <a:custGeom>
              <a:avLst/>
              <a:gdLst>
                <a:gd name="T0" fmla="*/ 43 w 121"/>
                <a:gd name="T1" fmla="*/ 155 h 155"/>
                <a:gd name="T2" fmla="*/ 7 w 121"/>
                <a:gd name="T3" fmla="*/ 132 h 155"/>
                <a:gd name="T4" fmla="*/ 0 w 121"/>
                <a:gd name="T5" fmla="*/ 97 h 155"/>
                <a:gd name="T6" fmla="*/ 24 w 121"/>
                <a:gd name="T7" fmla="*/ 24 h 155"/>
                <a:gd name="T8" fmla="*/ 70 w 121"/>
                <a:gd name="T9" fmla="*/ 0 h 155"/>
                <a:gd name="T10" fmla="*/ 73 w 121"/>
                <a:gd name="T11" fmla="*/ 0 h 155"/>
                <a:gd name="T12" fmla="*/ 121 w 121"/>
                <a:gd name="T13" fmla="*/ 56 h 155"/>
                <a:gd name="T14" fmla="*/ 120 w 121"/>
                <a:gd name="T15" fmla="*/ 72 h 155"/>
                <a:gd name="T16" fmla="*/ 47 w 121"/>
                <a:gd name="T17" fmla="*/ 155 h 155"/>
                <a:gd name="T18" fmla="*/ 43 w 121"/>
                <a:gd name="T19" fmla="*/ 155 h 155"/>
                <a:gd name="T20" fmla="*/ 70 w 121"/>
                <a:gd name="T21" fmla="*/ 54 h 155"/>
                <a:gd name="T22" fmla="*/ 46 w 121"/>
                <a:gd name="T23" fmla="*/ 85 h 155"/>
                <a:gd name="T24" fmla="*/ 44 w 121"/>
                <a:gd name="T25" fmla="*/ 100 h 155"/>
                <a:gd name="T26" fmla="*/ 51 w 121"/>
                <a:gd name="T27" fmla="*/ 115 h 155"/>
                <a:gd name="T28" fmla="*/ 52 w 121"/>
                <a:gd name="T29" fmla="*/ 115 h 155"/>
                <a:gd name="T30" fmla="*/ 78 w 121"/>
                <a:gd name="T31" fmla="*/ 79 h 155"/>
                <a:gd name="T32" fmla="*/ 79 w 121"/>
                <a:gd name="T33" fmla="*/ 66 h 155"/>
                <a:gd name="T34" fmla="*/ 70 w 121"/>
                <a:gd name="T35" fmla="*/ 54 h 155"/>
                <a:gd name="T36" fmla="*/ 70 w 121"/>
                <a:gd name="T37" fmla="*/ 48 h 155"/>
                <a:gd name="T38" fmla="*/ 70 w 121"/>
                <a:gd name="T39" fmla="*/ 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55">
                  <a:moveTo>
                    <a:pt x="43" y="155"/>
                  </a:moveTo>
                  <a:cubicBezTo>
                    <a:pt x="26" y="155"/>
                    <a:pt x="14" y="147"/>
                    <a:pt x="7" y="132"/>
                  </a:cubicBezTo>
                  <a:cubicBezTo>
                    <a:pt x="2" y="122"/>
                    <a:pt x="0" y="110"/>
                    <a:pt x="0" y="97"/>
                  </a:cubicBezTo>
                  <a:cubicBezTo>
                    <a:pt x="0" y="68"/>
                    <a:pt x="12" y="39"/>
                    <a:pt x="24" y="24"/>
                  </a:cubicBezTo>
                  <a:cubicBezTo>
                    <a:pt x="36" y="9"/>
                    <a:pt x="52" y="1"/>
                    <a:pt x="70" y="0"/>
                  </a:cubicBezTo>
                  <a:cubicBezTo>
                    <a:pt x="71" y="0"/>
                    <a:pt x="72" y="0"/>
                    <a:pt x="73" y="0"/>
                  </a:cubicBezTo>
                  <a:cubicBezTo>
                    <a:pt x="102" y="0"/>
                    <a:pt x="121" y="22"/>
                    <a:pt x="121" y="56"/>
                  </a:cubicBezTo>
                  <a:cubicBezTo>
                    <a:pt x="121" y="61"/>
                    <a:pt x="121" y="67"/>
                    <a:pt x="120" y="72"/>
                  </a:cubicBezTo>
                  <a:cubicBezTo>
                    <a:pt x="113" y="111"/>
                    <a:pt x="86" y="153"/>
                    <a:pt x="47" y="155"/>
                  </a:cubicBezTo>
                  <a:cubicBezTo>
                    <a:pt x="46" y="155"/>
                    <a:pt x="44" y="155"/>
                    <a:pt x="43" y="155"/>
                  </a:cubicBezTo>
                  <a:close/>
                  <a:moveTo>
                    <a:pt x="70" y="54"/>
                  </a:moveTo>
                  <a:cubicBezTo>
                    <a:pt x="57" y="54"/>
                    <a:pt x="48" y="74"/>
                    <a:pt x="46" y="85"/>
                  </a:cubicBezTo>
                  <a:cubicBezTo>
                    <a:pt x="44" y="90"/>
                    <a:pt x="44" y="95"/>
                    <a:pt x="44" y="100"/>
                  </a:cubicBezTo>
                  <a:cubicBezTo>
                    <a:pt x="44" y="106"/>
                    <a:pt x="45" y="115"/>
                    <a:pt x="51" y="115"/>
                  </a:cubicBezTo>
                  <a:cubicBezTo>
                    <a:pt x="52" y="115"/>
                    <a:pt x="52" y="115"/>
                    <a:pt x="52" y="115"/>
                  </a:cubicBezTo>
                  <a:cubicBezTo>
                    <a:pt x="64" y="114"/>
                    <a:pt x="74" y="96"/>
                    <a:pt x="78" y="79"/>
                  </a:cubicBezTo>
                  <a:cubicBezTo>
                    <a:pt x="79" y="74"/>
                    <a:pt x="79" y="70"/>
                    <a:pt x="79" y="66"/>
                  </a:cubicBezTo>
                  <a:cubicBezTo>
                    <a:pt x="79" y="55"/>
                    <a:pt x="75" y="54"/>
                    <a:pt x="70" y="54"/>
                  </a:cubicBezTo>
                  <a:cubicBezTo>
                    <a:pt x="70" y="48"/>
                    <a:pt x="70" y="48"/>
                    <a:pt x="70" y="48"/>
                  </a:cubicBezTo>
                  <a:lnTo>
                    <a:pt x="70" y="54"/>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24">
              <a:extLst>
                <a:ext uri="{FF2B5EF4-FFF2-40B4-BE49-F238E27FC236}">
                  <a16:creationId xmlns:a16="http://schemas.microsoft.com/office/drawing/2014/main" id="{1CC047E9-BB69-431C-B0A6-EF884F4F2254}"/>
                </a:ext>
              </a:extLst>
            </p:cNvPr>
            <p:cNvSpPr>
              <a:spLocks noEditPoints="1"/>
            </p:cNvSpPr>
            <p:nvPr/>
          </p:nvSpPr>
          <p:spPr bwMode="auto">
            <a:xfrm>
              <a:off x="7567612" y="8298996"/>
              <a:ext cx="309563" cy="390525"/>
            </a:xfrm>
            <a:custGeom>
              <a:avLst/>
              <a:gdLst>
                <a:gd name="T0" fmla="*/ 79 w 133"/>
                <a:gd name="T1" fmla="*/ 12 h 167"/>
                <a:gd name="T2" fmla="*/ 121 w 133"/>
                <a:gd name="T3" fmla="*/ 62 h 167"/>
                <a:gd name="T4" fmla="*/ 120 w 133"/>
                <a:gd name="T5" fmla="*/ 77 h 167"/>
                <a:gd name="T6" fmla="*/ 53 w 133"/>
                <a:gd name="T7" fmla="*/ 155 h 167"/>
                <a:gd name="T8" fmla="*/ 49 w 133"/>
                <a:gd name="T9" fmla="*/ 155 h 167"/>
                <a:gd name="T10" fmla="*/ 18 w 133"/>
                <a:gd name="T11" fmla="*/ 136 h 167"/>
                <a:gd name="T12" fmla="*/ 12 w 133"/>
                <a:gd name="T13" fmla="*/ 103 h 167"/>
                <a:gd name="T14" fmla="*/ 35 w 133"/>
                <a:gd name="T15" fmla="*/ 34 h 167"/>
                <a:gd name="T16" fmla="*/ 76 w 133"/>
                <a:gd name="T17" fmla="*/ 12 h 167"/>
                <a:gd name="T18" fmla="*/ 79 w 133"/>
                <a:gd name="T19" fmla="*/ 12 h 167"/>
                <a:gd name="T20" fmla="*/ 57 w 133"/>
                <a:gd name="T21" fmla="*/ 127 h 167"/>
                <a:gd name="T22" fmla="*/ 58 w 133"/>
                <a:gd name="T23" fmla="*/ 127 h 167"/>
                <a:gd name="T24" fmla="*/ 90 w 133"/>
                <a:gd name="T25" fmla="*/ 86 h 167"/>
                <a:gd name="T26" fmla="*/ 91 w 133"/>
                <a:gd name="T27" fmla="*/ 72 h 167"/>
                <a:gd name="T28" fmla="*/ 76 w 133"/>
                <a:gd name="T29" fmla="*/ 54 h 167"/>
                <a:gd name="T30" fmla="*/ 75 w 133"/>
                <a:gd name="T31" fmla="*/ 54 h 167"/>
                <a:gd name="T32" fmla="*/ 46 w 133"/>
                <a:gd name="T33" fmla="*/ 90 h 167"/>
                <a:gd name="T34" fmla="*/ 44 w 133"/>
                <a:gd name="T35" fmla="*/ 106 h 167"/>
                <a:gd name="T36" fmla="*/ 57 w 133"/>
                <a:gd name="T37" fmla="*/ 127 h 167"/>
                <a:gd name="T38" fmla="*/ 79 w 133"/>
                <a:gd name="T39" fmla="*/ 0 h 167"/>
                <a:gd name="T40" fmla="*/ 76 w 133"/>
                <a:gd name="T41" fmla="*/ 0 h 167"/>
                <a:gd name="T42" fmla="*/ 26 w 133"/>
                <a:gd name="T43" fmla="*/ 26 h 167"/>
                <a:gd name="T44" fmla="*/ 0 w 133"/>
                <a:gd name="T45" fmla="*/ 103 h 167"/>
                <a:gd name="T46" fmla="*/ 7 w 133"/>
                <a:gd name="T47" fmla="*/ 141 h 167"/>
                <a:gd name="T48" fmla="*/ 49 w 133"/>
                <a:gd name="T49" fmla="*/ 167 h 167"/>
                <a:gd name="T50" fmla="*/ 54 w 133"/>
                <a:gd name="T51" fmla="*/ 167 h 167"/>
                <a:gd name="T52" fmla="*/ 132 w 133"/>
                <a:gd name="T53" fmla="*/ 79 h 167"/>
                <a:gd name="T54" fmla="*/ 133 w 133"/>
                <a:gd name="T55" fmla="*/ 62 h 167"/>
                <a:gd name="T56" fmla="*/ 79 w 133"/>
                <a:gd name="T57" fmla="*/ 0 h 167"/>
                <a:gd name="T58" fmla="*/ 57 w 133"/>
                <a:gd name="T59" fmla="*/ 115 h 167"/>
                <a:gd name="T60" fmla="*/ 56 w 133"/>
                <a:gd name="T61" fmla="*/ 106 h 167"/>
                <a:gd name="T62" fmla="*/ 57 w 133"/>
                <a:gd name="T63" fmla="*/ 93 h 167"/>
                <a:gd name="T64" fmla="*/ 75 w 133"/>
                <a:gd name="T65" fmla="*/ 66 h 167"/>
                <a:gd name="T66" fmla="*/ 76 w 133"/>
                <a:gd name="T67" fmla="*/ 66 h 167"/>
                <a:gd name="T68" fmla="*/ 78 w 133"/>
                <a:gd name="T69" fmla="*/ 66 h 167"/>
                <a:gd name="T70" fmla="*/ 78 w 133"/>
                <a:gd name="T71" fmla="*/ 66 h 167"/>
                <a:gd name="T72" fmla="*/ 79 w 133"/>
                <a:gd name="T73" fmla="*/ 72 h 167"/>
                <a:gd name="T74" fmla="*/ 78 w 133"/>
                <a:gd name="T75" fmla="*/ 83 h 167"/>
                <a:gd name="T76" fmla="*/ 57 w 133"/>
                <a:gd name="T77" fmla="*/ 115 h 167"/>
                <a:gd name="T78" fmla="*/ 57 w 133"/>
                <a:gd name="T79"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67">
                  <a:moveTo>
                    <a:pt x="79" y="12"/>
                  </a:moveTo>
                  <a:cubicBezTo>
                    <a:pt x="107" y="12"/>
                    <a:pt x="121" y="33"/>
                    <a:pt x="121" y="62"/>
                  </a:cubicBezTo>
                  <a:cubicBezTo>
                    <a:pt x="121" y="67"/>
                    <a:pt x="121" y="72"/>
                    <a:pt x="120" y="77"/>
                  </a:cubicBezTo>
                  <a:cubicBezTo>
                    <a:pt x="114" y="112"/>
                    <a:pt x="89" y="153"/>
                    <a:pt x="53" y="155"/>
                  </a:cubicBezTo>
                  <a:cubicBezTo>
                    <a:pt x="52" y="155"/>
                    <a:pt x="50" y="155"/>
                    <a:pt x="49" y="155"/>
                  </a:cubicBezTo>
                  <a:cubicBezTo>
                    <a:pt x="35" y="155"/>
                    <a:pt x="24" y="149"/>
                    <a:pt x="18" y="136"/>
                  </a:cubicBezTo>
                  <a:cubicBezTo>
                    <a:pt x="14" y="126"/>
                    <a:pt x="12" y="114"/>
                    <a:pt x="12" y="103"/>
                  </a:cubicBezTo>
                  <a:cubicBezTo>
                    <a:pt x="12" y="77"/>
                    <a:pt x="22" y="49"/>
                    <a:pt x="35" y="34"/>
                  </a:cubicBezTo>
                  <a:cubicBezTo>
                    <a:pt x="46" y="20"/>
                    <a:pt x="60" y="13"/>
                    <a:pt x="76" y="12"/>
                  </a:cubicBezTo>
                  <a:cubicBezTo>
                    <a:pt x="77" y="12"/>
                    <a:pt x="78" y="12"/>
                    <a:pt x="79" y="12"/>
                  </a:cubicBezTo>
                  <a:moveTo>
                    <a:pt x="57" y="127"/>
                  </a:moveTo>
                  <a:cubicBezTo>
                    <a:pt x="58" y="127"/>
                    <a:pt x="58" y="127"/>
                    <a:pt x="58" y="127"/>
                  </a:cubicBezTo>
                  <a:cubicBezTo>
                    <a:pt x="75" y="126"/>
                    <a:pt x="85" y="103"/>
                    <a:pt x="90" y="86"/>
                  </a:cubicBezTo>
                  <a:cubicBezTo>
                    <a:pt x="91" y="81"/>
                    <a:pt x="91" y="76"/>
                    <a:pt x="91" y="72"/>
                  </a:cubicBezTo>
                  <a:cubicBezTo>
                    <a:pt x="91" y="60"/>
                    <a:pt x="86" y="54"/>
                    <a:pt x="76" y="54"/>
                  </a:cubicBezTo>
                  <a:cubicBezTo>
                    <a:pt x="76" y="54"/>
                    <a:pt x="76" y="54"/>
                    <a:pt x="75" y="54"/>
                  </a:cubicBezTo>
                  <a:cubicBezTo>
                    <a:pt x="59" y="54"/>
                    <a:pt x="50" y="75"/>
                    <a:pt x="46" y="90"/>
                  </a:cubicBezTo>
                  <a:cubicBezTo>
                    <a:pt x="45" y="95"/>
                    <a:pt x="44" y="101"/>
                    <a:pt x="44" y="106"/>
                  </a:cubicBezTo>
                  <a:cubicBezTo>
                    <a:pt x="44" y="117"/>
                    <a:pt x="47" y="127"/>
                    <a:pt x="57" y="127"/>
                  </a:cubicBezTo>
                  <a:moveTo>
                    <a:pt x="79" y="0"/>
                  </a:moveTo>
                  <a:cubicBezTo>
                    <a:pt x="78" y="0"/>
                    <a:pt x="77" y="0"/>
                    <a:pt x="76" y="0"/>
                  </a:cubicBezTo>
                  <a:cubicBezTo>
                    <a:pt x="56" y="1"/>
                    <a:pt x="39" y="10"/>
                    <a:pt x="26" y="26"/>
                  </a:cubicBezTo>
                  <a:cubicBezTo>
                    <a:pt x="10" y="46"/>
                    <a:pt x="0" y="76"/>
                    <a:pt x="0" y="103"/>
                  </a:cubicBezTo>
                  <a:cubicBezTo>
                    <a:pt x="0" y="117"/>
                    <a:pt x="2" y="130"/>
                    <a:pt x="7" y="141"/>
                  </a:cubicBezTo>
                  <a:cubicBezTo>
                    <a:pt x="15" y="158"/>
                    <a:pt x="30" y="167"/>
                    <a:pt x="49" y="167"/>
                  </a:cubicBezTo>
                  <a:cubicBezTo>
                    <a:pt x="50" y="167"/>
                    <a:pt x="52" y="167"/>
                    <a:pt x="54" y="167"/>
                  </a:cubicBezTo>
                  <a:cubicBezTo>
                    <a:pt x="95" y="165"/>
                    <a:pt x="125" y="120"/>
                    <a:pt x="132" y="79"/>
                  </a:cubicBezTo>
                  <a:cubicBezTo>
                    <a:pt x="133" y="73"/>
                    <a:pt x="133" y="68"/>
                    <a:pt x="133" y="62"/>
                  </a:cubicBezTo>
                  <a:cubicBezTo>
                    <a:pt x="133" y="25"/>
                    <a:pt x="112" y="0"/>
                    <a:pt x="79" y="0"/>
                  </a:cubicBezTo>
                  <a:close/>
                  <a:moveTo>
                    <a:pt x="57" y="115"/>
                  </a:moveTo>
                  <a:cubicBezTo>
                    <a:pt x="57" y="114"/>
                    <a:pt x="56" y="111"/>
                    <a:pt x="56" y="106"/>
                  </a:cubicBezTo>
                  <a:cubicBezTo>
                    <a:pt x="56" y="102"/>
                    <a:pt x="56" y="97"/>
                    <a:pt x="57" y="93"/>
                  </a:cubicBezTo>
                  <a:cubicBezTo>
                    <a:pt x="61" y="80"/>
                    <a:pt x="68" y="66"/>
                    <a:pt x="75" y="66"/>
                  </a:cubicBezTo>
                  <a:cubicBezTo>
                    <a:pt x="76" y="66"/>
                    <a:pt x="76" y="66"/>
                    <a:pt x="76" y="66"/>
                  </a:cubicBezTo>
                  <a:cubicBezTo>
                    <a:pt x="78" y="66"/>
                    <a:pt x="78" y="66"/>
                    <a:pt x="78" y="66"/>
                  </a:cubicBezTo>
                  <a:cubicBezTo>
                    <a:pt x="78" y="66"/>
                    <a:pt x="78" y="66"/>
                    <a:pt x="78" y="66"/>
                  </a:cubicBezTo>
                  <a:cubicBezTo>
                    <a:pt x="78" y="66"/>
                    <a:pt x="79" y="68"/>
                    <a:pt x="79" y="72"/>
                  </a:cubicBezTo>
                  <a:cubicBezTo>
                    <a:pt x="79" y="75"/>
                    <a:pt x="79" y="79"/>
                    <a:pt x="78" y="83"/>
                  </a:cubicBezTo>
                  <a:cubicBezTo>
                    <a:pt x="74" y="101"/>
                    <a:pt x="65" y="114"/>
                    <a:pt x="57" y="115"/>
                  </a:cubicBezTo>
                  <a:cubicBezTo>
                    <a:pt x="57" y="115"/>
                    <a:pt x="57" y="115"/>
                    <a:pt x="57" y="1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8">
              <a:extLst>
                <a:ext uri="{FF2B5EF4-FFF2-40B4-BE49-F238E27FC236}">
                  <a16:creationId xmlns:a16="http://schemas.microsoft.com/office/drawing/2014/main" id="{2CBD1C8A-989F-429B-924E-22DD60116042}"/>
                </a:ext>
              </a:extLst>
            </p:cNvPr>
            <p:cNvSpPr>
              <a:spLocks noEditPoints="1"/>
            </p:cNvSpPr>
            <p:nvPr/>
          </p:nvSpPr>
          <p:spPr bwMode="auto">
            <a:xfrm>
              <a:off x="7165975" y="8211683"/>
              <a:ext cx="504825" cy="571500"/>
            </a:xfrm>
            <a:custGeom>
              <a:avLst/>
              <a:gdLst>
                <a:gd name="T0" fmla="*/ 41 w 216"/>
                <a:gd name="T1" fmla="*/ 244 h 244"/>
                <a:gd name="T2" fmla="*/ 34 w 216"/>
                <a:gd name="T3" fmla="*/ 244 h 244"/>
                <a:gd name="T4" fmla="*/ 3 w 216"/>
                <a:gd name="T5" fmla="*/ 239 h 244"/>
                <a:gd name="T6" fmla="*/ 0 w 216"/>
                <a:gd name="T7" fmla="*/ 232 h 244"/>
                <a:gd name="T8" fmla="*/ 4 w 216"/>
                <a:gd name="T9" fmla="*/ 205 h 244"/>
                <a:gd name="T10" fmla="*/ 17 w 216"/>
                <a:gd name="T11" fmla="*/ 173 h 244"/>
                <a:gd name="T12" fmla="*/ 20 w 216"/>
                <a:gd name="T13" fmla="*/ 172 h 244"/>
                <a:gd name="T14" fmla="*/ 20 w 216"/>
                <a:gd name="T15" fmla="*/ 170 h 244"/>
                <a:gd name="T16" fmla="*/ 20 w 216"/>
                <a:gd name="T17" fmla="*/ 168 h 244"/>
                <a:gd name="T18" fmla="*/ 45 w 216"/>
                <a:gd name="T19" fmla="*/ 79 h 244"/>
                <a:gd name="T20" fmla="*/ 47 w 216"/>
                <a:gd name="T21" fmla="*/ 72 h 244"/>
                <a:gd name="T22" fmla="*/ 50 w 216"/>
                <a:gd name="T23" fmla="*/ 63 h 244"/>
                <a:gd name="T24" fmla="*/ 44 w 216"/>
                <a:gd name="T25" fmla="*/ 64 h 244"/>
                <a:gd name="T26" fmla="*/ 43 w 216"/>
                <a:gd name="T27" fmla="*/ 64 h 244"/>
                <a:gd name="T28" fmla="*/ 40 w 216"/>
                <a:gd name="T29" fmla="*/ 63 h 244"/>
                <a:gd name="T30" fmla="*/ 37 w 216"/>
                <a:gd name="T31" fmla="*/ 59 h 244"/>
                <a:gd name="T32" fmla="*/ 37 w 216"/>
                <a:gd name="T33" fmla="*/ 53 h 244"/>
                <a:gd name="T34" fmla="*/ 47 w 216"/>
                <a:gd name="T35" fmla="*/ 19 h 244"/>
                <a:gd name="T36" fmla="*/ 51 w 216"/>
                <a:gd name="T37" fmla="*/ 15 h 244"/>
                <a:gd name="T38" fmla="*/ 53 w 216"/>
                <a:gd name="T39" fmla="*/ 15 h 244"/>
                <a:gd name="T40" fmla="*/ 149 w 216"/>
                <a:gd name="T41" fmla="*/ 0 h 244"/>
                <a:gd name="T42" fmla="*/ 155 w 216"/>
                <a:gd name="T43" fmla="*/ 0 h 244"/>
                <a:gd name="T44" fmla="*/ 209 w 216"/>
                <a:gd name="T45" fmla="*/ 33 h 244"/>
                <a:gd name="T46" fmla="*/ 209 w 216"/>
                <a:gd name="T47" fmla="*/ 34 h 244"/>
                <a:gd name="T48" fmla="*/ 214 w 216"/>
                <a:gd name="T49" fmla="*/ 55 h 244"/>
                <a:gd name="T50" fmla="*/ 189 w 216"/>
                <a:gd name="T51" fmla="*/ 104 h 244"/>
                <a:gd name="T52" fmla="*/ 216 w 216"/>
                <a:gd name="T53" fmla="*/ 147 h 244"/>
                <a:gd name="T54" fmla="*/ 214 w 216"/>
                <a:gd name="T55" fmla="*/ 166 h 244"/>
                <a:gd name="T56" fmla="*/ 147 w 216"/>
                <a:gd name="T57" fmla="*/ 228 h 244"/>
                <a:gd name="T58" fmla="*/ 41 w 216"/>
                <a:gd name="T59" fmla="*/ 244 h 244"/>
                <a:gd name="T60" fmla="*/ 98 w 216"/>
                <a:gd name="T61" fmla="*/ 136 h 244"/>
                <a:gd name="T62" fmla="*/ 93 w 216"/>
                <a:gd name="T63" fmla="*/ 170 h 244"/>
                <a:gd name="T64" fmla="*/ 142 w 216"/>
                <a:gd name="T65" fmla="*/ 147 h 244"/>
                <a:gd name="T66" fmla="*/ 143 w 216"/>
                <a:gd name="T67" fmla="*/ 144 h 244"/>
                <a:gd name="T68" fmla="*/ 121 w 216"/>
                <a:gd name="T69" fmla="*/ 133 h 244"/>
                <a:gd name="T70" fmla="*/ 98 w 216"/>
                <a:gd name="T71" fmla="*/ 136 h 244"/>
                <a:gd name="T72" fmla="*/ 114 w 216"/>
                <a:gd name="T73" fmla="*/ 57 h 244"/>
                <a:gd name="T74" fmla="*/ 104 w 216"/>
                <a:gd name="T75" fmla="*/ 96 h 244"/>
                <a:gd name="T76" fmla="*/ 128 w 216"/>
                <a:gd name="T77" fmla="*/ 92 h 244"/>
                <a:gd name="T78" fmla="*/ 142 w 216"/>
                <a:gd name="T79" fmla="*/ 77 h 244"/>
                <a:gd name="T80" fmla="*/ 142 w 216"/>
                <a:gd name="T81" fmla="*/ 75 h 244"/>
                <a:gd name="T82" fmla="*/ 114 w 216"/>
                <a:gd name="T83" fmla="*/ 5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44">
                  <a:moveTo>
                    <a:pt x="41" y="244"/>
                  </a:moveTo>
                  <a:cubicBezTo>
                    <a:pt x="38" y="244"/>
                    <a:pt x="36" y="244"/>
                    <a:pt x="34" y="244"/>
                  </a:cubicBezTo>
                  <a:cubicBezTo>
                    <a:pt x="13" y="243"/>
                    <a:pt x="6" y="241"/>
                    <a:pt x="3" y="239"/>
                  </a:cubicBezTo>
                  <a:cubicBezTo>
                    <a:pt x="0" y="236"/>
                    <a:pt x="0" y="233"/>
                    <a:pt x="0" y="232"/>
                  </a:cubicBezTo>
                  <a:cubicBezTo>
                    <a:pt x="0" y="229"/>
                    <a:pt x="0" y="223"/>
                    <a:pt x="4" y="205"/>
                  </a:cubicBezTo>
                  <a:cubicBezTo>
                    <a:pt x="8" y="179"/>
                    <a:pt x="12" y="174"/>
                    <a:pt x="17" y="173"/>
                  </a:cubicBezTo>
                  <a:cubicBezTo>
                    <a:pt x="18" y="172"/>
                    <a:pt x="19" y="172"/>
                    <a:pt x="20" y="172"/>
                  </a:cubicBezTo>
                  <a:cubicBezTo>
                    <a:pt x="20" y="171"/>
                    <a:pt x="20" y="170"/>
                    <a:pt x="20" y="170"/>
                  </a:cubicBezTo>
                  <a:cubicBezTo>
                    <a:pt x="20" y="169"/>
                    <a:pt x="20" y="168"/>
                    <a:pt x="20" y="168"/>
                  </a:cubicBezTo>
                  <a:cubicBezTo>
                    <a:pt x="26" y="135"/>
                    <a:pt x="36" y="107"/>
                    <a:pt x="45" y="79"/>
                  </a:cubicBezTo>
                  <a:cubicBezTo>
                    <a:pt x="47" y="72"/>
                    <a:pt x="47" y="72"/>
                    <a:pt x="47" y="72"/>
                  </a:cubicBezTo>
                  <a:cubicBezTo>
                    <a:pt x="47" y="69"/>
                    <a:pt x="49" y="66"/>
                    <a:pt x="50" y="63"/>
                  </a:cubicBezTo>
                  <a:cubicBezTo>
                    <a:pt x="48" y="64"/>
                    <a:pt x="46" y="64"/>
                    <a:pt x="44" y="64"/>
                  </a:cubicBezTo>
                  <a:cubicBezTo>
                    <a:pt x="44" y="64"/>
                    <a:pt x="44" y="64"/>
                    <a:pt x="43" y="64"/>
                  </a:cubicBezTo>
                  <a:cubicBezTo>
                    <a:pt x="42" y="64"/>
                    <a:pt x="41" y="64"/>
                    <a:pt x="40" y="63"/>
                  </a:cubicBezTo>
                  <a:cubicBezTo>
                    <a:pt x="38" y="62"/>
                    <a:pt x="38" y="61"/>
                    <a:pt x="37" y="59"/>
                  </a:cubicBezTo>
                  <a:cubicBezTo>
                    <a:pt x="37" y="57"/>
                    <a:pt x="37" y="55"/>
                    <a:pt x="37" y="53"/>
                  </a:cubicBezTo>
                  <a:cubicBezTo>
                    <a:pt x="37" y="40"/>
                    <a:pt x="41" y="31"/>
                    <a:pt x="47" y="19"/>
                  </a:cubicBezTo>
                  <a:cubicBezTo>
                    <a:pt x="48" y="17"/>
                    <a:pt x="49" y="16"/>
                    <a:pt x="51" y="15"/>
                  </a:cubicBezTo>
                  <a:cubicBezTo>
                    <a:pt x="53" y="15"/>
                    <a:pt x="53" y="15"/>
                    <a:pt x="53" y="15"/>
                  </a:cubicBezTo>
                  <a:cubicBezTo>
                    <a:pt x="76" y="10"/>
                    <a:pt x="119" y="0"/>
                    <a:pt x="149" y="0"/>
                  </a:cubicBezTo>
                  <a:cubicBezTo>
                    <a:pt x="151" y="0"/>
                    <a:pt x="153" y="0"/>
                    <a:pt x="155" y="0"/>
                  </a:cubicBezTo>
                  <a:cubicBezTo>
                    <a:pt x="178" y="1"/>
                    <a:pt x="200" y="18"/>
                    <a:pt x="209" y="33"/>
                  </a:cubicBezTo>
                  <a:cubicBezTo>
                    <a:pt x="209" y="33"/>
                    <a:pt x="209" y="33"/>
                    <a:pt x="209" y="34"/>
                  </a:cubicBezTo>
                  <a:cubicBezTo>
                    <a:pt x="212" y="40"/>
                    <a:pt x="214" y="48"/>
                    <a:pt x="214" y="55"/>
                  </a:cubicBezTo>
                  <a:cubicBezTo>
                    <a:pt x="214" y="77"/>
                    <a:pt x="199" y="95"/>
                    <a:pt x="189" y="104"/>
                  </a:cubicBezTo>
                  <a:cubicBezTo>
                    <a:pt x="204" y="112"/>
                    <a:pt x="216" y="124"/>
                    <a:pt x="216" y="147"/>
                  </a:cubicBezTo>
                  <a:cubicBezTo>
                    <a:pt x="216" y="152"/>
                    <a:pt x="215" y="159"/>
                    <a:pt x="214" y="166"/>
                  </a:cubicBezTo>
                  <a:cubicBezTo>
                    <a:pt x="206" y="198"/>
                    <a:pt x="186" y="216"/>
                    <a:pt x="147" y="228"/>
                  </a:cubicBezTo>
                  <a:cubicBezTo>
                    <a:pt x="114" y="238"/>
                    <a:pt x="75" y="244"/>
                    <a:pt x="41" y="244"/>
                  </a:cubicBezTo>
                  <a:close/>
                  <a:moveTo>
                    <a:pt x="98" y="136"/>
                  </a:moveTo>
                  <a:cubicBezTo>
                    <a:pt x="96" y="147"/>
                    <a:pt x="95" y="158"/>
                    <a:pt x="93" y="170"/>
                  </a:cubicBezTo>
                  <a:cubicBezTo>
                    <a:pt x="115" y="168"/>
                    <a:pt x="138" y="163"/>
                    <a:pt x="142" y="147"/>
                  </a:cubicBezTo>
                  <a:cubicBezTo>
                    <a:pt x="143" y="146"/>
                    <a:pt x="143" y="145"/>
                    <a:pt x="143" y="144"/>
                  </a:cubicBezTo>
                  <a:cubicBezTo>
                    <a:pt x="143" y="135"/>
                    <a:pt x="131" y="133"/>
                    <a:pt x="121" y="133"/>
                  </a:cubicBezTo>
                  <a:cubicBezTo>
                    <a:pt x="114" y="133"/>
                    <a:pt x="106" y="134"/>
                    <a:pt x="98" y="136"/>
                  </a:cubicBezTo>
                  <a:close/>
                  <a:moveTo>
                    <a:pt x="114" y="57"/>
                  </a:moveTo>
                  <a:cubicBezTo>
                    <a:pt x="110" y="69"/>
                    <a:pt x="107" y="82"/>
                    <a:pt x="104" y="96"/>
                  </a:cubicBezTo>
                  <a:cubicBezTo>
                    <a:pt x="112" y="95"/>
                    <a:pt x="120" y="94"/>
                    <a:pt x="128" y="92"/>
                  </a:cubicBezTo>
                  <a:cubicBezTo>
                    <a:pt x="137" y="90"/>
                    <a:pt x="141" y="85"/>
                    <a:pt x="142" y="77"/>
                  </a:cubicBezTo>
                  <a:cubicBezTo>
                    <a:pt x="142" y="77"/>
                    <a:pt x="142" y="76"/>
                    <a:pt x="142" y="75"/>
                  </a:cubicBezTo>
                  <a:cubicBezTo>
                    <a:pt x="142" y="71"/>
                    <a:pt x="142" y="58"/>
                    <a:pt x="114" y="57"/>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39">
              <a:extLst>
                <a:ext uri="{FF2B5EF4-FFF2-40B4-BE49-F238E27FC236}">
                  <a16:creationId xmlns:a16="http://schemas.microsoft.com/office/drawing/2014/main" id="{8BF3B5B3-AEA1-4AF5-8577-AD5F543B1B6C}"/>
                </a:ext>
              </a:extLst>
            </p:cNvPr>
            <p:cNvSpPr>
              <a:spLocks noEditPoints="1"/>
            </p:cNvSpPr>
            <p:nvPr/>
          </p:nvSpPr>
          <p:spPr bwMode="auto">
            <a:xfrm>
              <a:off x="7153275" y="8197396"/>
              <a:ext cx="530225" cy="600075"/>
            </a:xfrm>
            <a:custGeom>
              <a:avLst/>
              <a:gdLst>
                <a:gd name="T0" fmla="*/ 161 w 228"/>
                <a:gd name="T1" fmla="*/ 12 h 256"/>
                <a:gd name="T2" fmla="*/ 214 w 228"/>
                <a:gd name="T3" fmla="*/ 61 h 256"/>
                <a:gd name="T4" fmla="*/ 216 w 228"/>
                <a:gd name="T5" fmla="*/ 153 h 256"/>
                <a:gd name="T6" fmla="*/ 152 w 228"/>
                <a:gd name="T7" fmla="*/ 228 h 256"/>
                <a:gd name="T8" fmla="*/ 40 w 228"/>
                <a:gd name="T9" fmla="*/ 244 h 256"/>
                <a:gd name="T10" fmla="*/ 12 w 228"/>
                <a:gd name="T11" fmla="*/ 238 h 256"/>
                <a:gd name="T12" fmla="*/ 24 w 228"/>
                <a:gd name="T13" fmla="*/ 184 h 256"/>
                <a:gd name="T14" fmla="*/ 32 w 228"/>
                <a:gd name="T15" fmla="*/ 176 h 256"/>
                <a:gd name="T16" fmla="*/ 58 w 228"/>
                <a:gd name="T17" fmla="*/ 79 h 256"/>
                <a:gd name="T18" fmla="*/ 49 w 228"/>
                <a:gd name="T19" fmla="*/ 64 h 256"/>
                <a:gd name="T20" fmla="*/ 58 w 228"/>
                <a:gd name="T21" fmla="*/ 27 h 256"/>
                <a:gd name="T22" fmla="*/ 103 w 228"/>
                <a:gd name="T23" fmla="*/ 109 h 256"/>
                <a:gd name="T24" fmla="*/ 154 w 228"/>
                <a:gd name="T25" fmla="*/ 84 h 256"/>
                <a:gd name="T26" fmla="*/ 115 w 228"/>
                <a:gd name="T27" fmla="*/ 57 h 256"/>
                <a:gd name="T28" fmla="*/ 92 w 228"/>
                <a:gd name="T29" fmla="*/ 183 h 256"/>
                <a:gd name="T30" fmla="*/ 155 w 228"/>
                <a:gd name="T31" fmla="*/ 150 h 256"/>
                <a:gd name="T32" fmla="*/ 99 w 228"/>
                <a:gd name="T33" fmla="*/ 137 h 256"/>
                <a:gd name="T34" fmla="*/ 155 w 228"/>
                <a:gd name="T35" fmla="*/ 0 h 256"/>
                <a:gd name="T36" fmla="*/ 56 w 228"/>
                <a:gd name="T37" fmla="*/ 16 h 256"/>
                <a:gd name="T38" fmla="*/ 37 w 228"/>
                <a:gd name="T39" fmla="*/ 59 h 256"/>
                <a:gd name="T40" fmla="*/ 42 w 228"/>
                <a:gd name="T41" fmla="*/ 74 h 256"/>
                <a:gd name="T42" fmla="*/ 45 w 228"/>
                <a:gd name="T43" fmla="*/ 83 h 256"/>
                <a:gd name="T44" fmla="*/ 20 w 228"/>
                <a:gd name="T45" fmla="*/ 173 h 256"/>
                <a:gd name="T46" fmla="*/ 0 w 228"/>
                <a:gd name="T47" fmla="*/ 238 h 256"/>
                <a:gd name="T48" fmla="*/ 40 w 228"/>
                <a:gd name="T49" fmla="*/ 256 h 256"/>
                <a:gd name="T50" fmla="*/ 155 w 228"/>
                <a:gd name="T51" fmla="*/ 240 h 256"/>
                <a:gd name="T52" fmla="*/ 228 w 228"/>
                <a:gd name="T53" fmla="*/ 153 h 256"/>
                <a:gd name="T54" fmla="*/ 226 w 228"/>
                <a:gd name="T55" fmla="*/ 61 h 256"/>
                <a:gd name="T56" fmla="*/ 220 w 228"/>
                <a:gd name="T57" fmla="*/ 36 h 256"/>
                <a:gd name="T58" fmla="*/ 155 w 228"/>
                <a:gd name="T59" fmla="*/ 0 h 256"/>
                <a:gd name="T60" fmla="*/ 124 w 228"/>
                <a:gd name="T61" fmla="*/ 69 h 256"/>
                <a:gd name="T62" fmla="*/ 142 w 228"/>
                <a:gd name="T63" fmla="*/ 83 h 256"/>
                <a:gd name="T64" fmla="*/ 117 w 228"/>
                <a:gd name="T65" fmla="*/ 95 h 256"/>
                <a:gd name="T66" fmla="*/ 127 w 228"/>
                <a:gd name="T67" fmla="*/ 145 h 256"/>
                <a:gd name="T68" fmla="*/ 143 w 228"/>
                <a:gd name="T69" fmla="*/ 152 h 256"/>
                <a:gd name="T70" fmla="*/ 109 w 228"/>
                <a:gd name="T71" fmla="*/ 1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256">
                  <a:moveTo>
                    <a:pt x="155" y="12"/>
                  </a:moveTo>
                  <a:cubicBezTo>
                    <a:pt x="157" y="12"/>
                    <a:pt x="159" y="12"/>
                    <a:pt x="161" y="12"/>
                  </a:cubicBezTo>
                  <a:cubicBezTo>
                    <a:pt x="181" y="13"/>
                    <a:pt x="202" y="28"/>
                    <a:pt x="210" y="42"/>
                  </a:cubicBezTo>
                  <a:cubicBezTo>
                    <a:pt x="213" y="48"/>
                    <a:pt x="214" y="55"/>
                    <a:pt x="214" y="61"/>
                  </a:cubicBezTo>
                  <a:cubicBezTo>
                    <a:pt x="214" y="82"/>
                    <a:pt x="198" y="101"/>
                    <a:pt x="185" y="112"/>
                  </a:cubicBezTo>
                  <a:cubicBezTo>
                    <a:pt x="204" y="120"/>
                    <a:pt x="216" y="131"/>
                    <a:pt x="216" y="153"/>
                  </a:cubicBezTo>
                  <a:cubicBezTo>
                    <a:pt x="216" y="158"/>
                    <a:pt x="215" y="164"/>
                    <a:pt x="214" y="170"/>
                  </a:cubicBezTo>
                  <a:cubicBezTo>
                    <a:pt x="206" y="203"/>
                    <a:pt x="185" y="218"/>
                    <a:pt x="152" y="228"/>
                  </a:cubicBezTo>
                  <a:cubicBezTo>
                    <a:pt x="121" y="237"/>
                    <a:pt x="83" y="244"/>
                    <a:pt x="47" y="244"/>
                  </a:cubicBezTo>
                  <a:cubicBezTo>
                    <a:pt x="44" y="244"/>
                    <a:pt x="42" y="244"/>
                    <a:pt x="40" y="244"/>
                  </a:cubicBezTo>
                  <a:cubicBezTo>
                    <a:pt x="24" y="243"/>
                    <a:pt x="15" y="242"/>
                    <a:pt x="12" y="240"/>
                  </a:cubicBezTo>
                  <a:cubicBezTo>
                    <a:pt x="12" y="240"/>
                    <a:pt x="12" y="239"/>
                    <a:pt x="12" y="238"/>
                  </a:cubicBezTo>
                  <a:cubicBezTo>
                    <a:pt x="12" y="234"/>
                    <a:pt x="13" y="225"/>
                    <a:pt x="15" y="212"/>
                  </a:cubicBezTo>
                  <a:cubicBezTo>
                    <a:pt x="19" y="194"/>
                    <a:pt x="22" y="185"/>
                    <a:pt x="24" y="184"/>
                  </a:cubicBezTo>
                  <a:cubicBezTo>
                    <a:pt x="27" y="184"/>
                    <a:pt x="33" y="183"/>
                    <a:pt x="41" y="183"/>
                  </a:cubicBezTo>
                  <a:cubicBezTo>
                    <a:pt x="35" y="182"/>
                    <a:pt x="32" y="179"/>
                    <a:pt x="32" y="176"/>
                  </a:cubicBezTo>
                  <a:cubicBezTo>
                    <a:pt x="32" y="175"/>
                    <a:pt x="32" y="175"/>
                    <a:pt x="32" y="175"/>
                  </a:cubicBezTo>
                  <a:cubicBezTo>
                    <a:pt x="38" y="140"/>
                    <a:pt x="49" y="110"/>
                    <a:pt x="58" y="79"/>
                  </a:cubicBezTo>
                  <a:cubicBezTo>
                    <a:pt x="60" y="72"/>
                    <a:pt x="65" y="66"/>
                    <a:pt x="73" y="60"/>
                  </a:cubicBezTo>
                  <a:cubicBezTo>
                    <a:pt x="63" y="62"/>
                    <a:pt x="55" y="64"/>
                    <a:pt x="49" y="64"/>
                  </a:cubicBezTo>
                  <a:cubicBezTo>
                    <a:pt x="49" y="62"/>
                    <a:pt x="49" y="60"/>
                    <a:pt x="49" y="59"/>
                  </a:cubicBezTo>
                  <a:cubicBezTo>
                    <a:pt x="49" y="47"/>
                    <a:pt x="53" y="39"/>
                    <a:pt x="58" y="27"/>
                  </a:cubicBezTo>
                  <a:cubicBezTo>
                    <a:pt x="82" y="22"/>
                    <a:pt x="125" y="12"/>
                    <a:pt x="155" y="12"/>
                  </a:cubicBezTo>
                  <a:moveTo>
                    <a:pt x="103" y="109"/>
                  </a:moveTo>
                  <a:cubicBezTo>
                    <a:pt x="113" y="108"/>
                    <a:pt x="124" y="106"/>
                    <a:pt x="135" y="104"/>
                  </a:cubicBezTo>
                  <a:cubicBezTo>
                    <a:pt x="146" y="101"/>
                    <a:pt x="153" y="94"/>
                    <a:pt x="154" y="84"/>
                  </a:cubicBezTo>
                  <a:cubicBezTo>
                    <a:pt x="154" y="83"/>
                    <a:pt x="154" y="82"/>
                    <a:pt x="154" y="81"/>
                  </a:cubicBezTo>
                  <a:cubicBezTo>
                    <a:pt x="154" y="62"/>
                    <a:pt x="136" y="57"/>
                    <a:pt x="115" y="57"/>
                  </a:cubicBezTo>
                  <a:cubicBezTo>
                    <a:pt x="110" y="72"/>
                    <a:pt x="106" y="90"/>
                    <a:pt x="103" y="109"/>
                  </a:cubicBezTo>
                  <a:moveTo>
                    <a:pt x="92" y="183"/>
                  </a:moveTo>
                  <a:cubicBezTo>
                    <a:pt x="118" y="181"/>
                    <a:pt x="148" y="176"/>
                    <a:pt x="154" y="155"/>
                  </a:cubicBezTo>
                  <a:cubicBezTo>
                    <a:pt x="155" y="153"/>
                    <a:pt x="155" y="151"/>
                    <a:pt x="155" y="150"/>
                  </a:cubicBezTo>
                  <a:cubicBezTo>
                    <a:pt x="155" y="137"/>
                    <a:pt x="142" y="133"/>
                    <a:pt x="127" y="133"/>
                  </a:cubicBezTo>
                  <a:cubicBezTo>
                    <a:pt x="118" y="133"/>
                    <a:pt x="107" y="135"/>
                    <a:pt x="99" y="137"/>
                  </a:cubicBezTo>
                  <a:cubicBezTo>
                    <a:pt x="96" y="151"/>
                    <a:pt x="94" y="167"/>
                    <a:pt x="92" y="183"/>
                  </a:cubicBezTo>
                  <a:moveTo>
                    <a:pt x="155" y="0"/>
                  </a:moveTo>
                  <a:cubicBezTo>
                    <a:pt x="125" y="0"/>
                    <a:pt x="83" y="9"/>
                    <a:pt x="58" y="15"/>
                  </a:cubicBezTo>
                  <a:cubicBezTo>
                    <a:pt x="56" y="16"/>
                    <a:pt x="56" y="16"/>
                    <a:pt x="56" y="16"/>
                  </a:cubicBezTo>
                  <a:cubicBezTo>
                    <a:pt x="52" y="16"/>
                    <a:pt x="49" y="19"/>
                    <a:pt x="48" y="22"/>
                  </a:cubicBezTo>
                  <a:cubicBezTo>
                    <a:pt x="42" y="35"/>
                    <a:pt x="37" y="45"/>
                    <a:pt x="37" y="59"/>
                  </a:cubicBezTo>
                  <a:cubicBezTo>
                    <a:pt x="37" y="61"/>
                    <a:pt x="37" y="63"/>
                    <a:pt x="38" y="66"/>
                  </a:cubicBezTo>
                  <a:cubicBezTo>
                    <a:pt x="38" y="69"/>
                    <a:pt x="40" y="72"/>
                    <a:pt x="42" y="74"/>
                  </a:cubicBezTo>
                  <a:cubicBezTo>
                    <a:pt x="44" y="75"/>
                    <a:pt x="45" y="76"/>
                    <a:pt x="47" y="76"/>
                  </a:cubicBezTo>
                  <a:cubicBezTo>
                    <a:pt x="45" y="83"/>
                    <a:pt x="45" y="83"/>
                    <a:pt x="45" y="83"/>
                  </a:cubicBezTo>
                  <a:cubicBezTo>
                    <a:pt x="36" y="111"/>
                    <a:pt x="26" y="140"/>
                    <a:pt x="20" y="172"/>
                  </a:cubicBezTo>
                  <a:cubicBezTo>
                    <a:pt x="20" y="173"/>
                    <a:pt x="20" y="173"/>
                    <a:pt x="20" y="173"/>
                  </a:cubicBezTo>
                  <a:cubicBezTo>
                    <a:pt x="12" y="176"/>
                    <a:pt x="8" y="185"/>
                    <a:pt x="4" y="210"/>
                  </a:cubicBezTo>
                  <a:cubicBezTo>
                    <a:pt x="0" y="228"/>
                    <a:pt x="0" y="234"/>
                    <a:pt x="0" y="238"/>
                  </a:cubicBezTo>
                  <a:cubicBezTo>
                    <a:pt x="0" y="243"/>
                    <a:pt x="2" y="247"/>
                    <a:pt x="5" y="249"/>
                  </a:cubicBezTo>
                  <a:cubicBezTo>
                    <a:pt x="10" y="253"/>
                    <a:pt x="17" y="255"/>
                    <a:pt x="40" y="256"/>
                  </a:cubicBezTo>
                  <a:cubicBezTo>
                    <a:pt x="42" y="256"/>
                    <a:pt x="44" y="256"/>
                    <a:pt x="47" y="256"/>
                  </a:cubicBezTo>
                  <a:cubicBezTo>
                    <a:pt x="81" y="256"/>
                    <a:pt x="121" y="250"/>
                    <a:pt x="155" y="240"/>
                  </a:cubicBezTo>
                  <a:cubicBezTo>
                    <a:pt x="182" y="232"/>
                    <a:pt x="215" y="217"/>
                    <a:pt x="225" y="173"/>
                  </a:cubicBezTo>
                  <a:cubicBezTo>
                    <a:pt x="227" y="166"/>
                    <a:pt x="228" y="159"/>
                    <a:pt x="228" y="153"/>
                  </a:cubicBezTo>
                  <a:cubicBezTo>
                    <a:pt x="228" y="131"/>
                    <a:pt x="218" y="118"/>
                    <a:pt x="205" y="109"/>
                  </a:cubicBezTo>
                  <a:cubicBezTo>
                    <a:pt x="215" y="98"/>
                    <a:pt x="226" y="81"/>
                    <a:pt x="226" y="61"/>
                  </a:cubicBezTo>
                  <a:cubicBezTo>
                    <a:pt x="226" y="53"/>
                    <a:pt x="224" y="45"/>
                    <a:pt x="221" y="37"/>
                  </a:cubicBezTo>
                  <a:cubicBezTo>
                    <a:pt x="221" y="37"/>
                    <a:pt x="220" y="37"/>
                    <a:pt x="220" y="36"/>
                  </a:cubicBezTo>
                  <a:cubicBezTo>
                    <a:pt x="211" y="19"/>
                    <a:pt x="187" y="1"/>
                    <a:pt x="161" y="0"/>
                  </a:cubicBezTo>
                  <a:cubicBezTo>
                    <a:pt x="159" y="0"/>
                    <a:pt x="157" y="0"/>
                    <a:pt x="155" y="0"/>
                  </a:cubicBezTo>
                  <a:close/>
                  <a:moveTo>
                    <a:pt x="117" y="95"/>
                  </a:moveTo>
                  <a:cubicBezTo>
                    <a:pt x="119" y="86"/>
                    <a:pt x="122" y="77"/>
                    <a:pt x="124" y="69"/>
                  </a:cubicBezTo>
                  <a:cubicBezTo>
                    <a:pt x="142" y="71"/>
                    <a:pt x="142" y="78"/>
                    <a:pt x="142" y="81"/>
                  </a:cubicBezTo>
                  <a:cubicBezTo>
                    <a:pt x="142" y="82"/>
                    <a:pt x="142" y="82"/>
                    <a:pt x="142" y="83"/>
                  </a:cubicBezTo>
                  <a:cubicBezTo>
                    <a:pt x="141" y="87"/>
                    <a:pt x="139" y="90"/>
                    <a:pt x="132" y="92"/>
                  </a:cubicBezTo>
                  <a:cubicBezTo>
                    <a:pt x="127" y="93"/>
                    <a:pt x="122" y="94"/>
                    <a:pt x="117" y="95"/>
                  </a:cubicBezTo>
                  <a:close/>
                  <a:moveTo>
                    <a:pt x="109" y="147"/>
                  </a:moveTo>
                  <a:cubicBezTo>
                    <a:pt x="115" y="146"/>
                    <a:pt x="122" y="145"/>
                    <a:pt x="127" y="145"/>
                  </a:cubicBezTo>
                  <a:cubicBezTo>
                    <a:pt x="132" y="145"/>
                    <a:pt x="143" y="146"/>
                    <a:pt x="143" y="150"/>
                  </a:cubicBezTo>
                  <a:cubicBezTo>
                    <a:pt x="143" y="150"/>
                    <a:pt x="143" y="151"/>
                    <a:pt x="143" y="152"/>
                  </a:cubicBezTo>
                  <a:cubicBezTo>
                    <a:pt x="140" y="161"/>
                    <a:pt x="127" y="167"/>
                    <a:pt x="106" y="169"/>
                  </a:cubicBezTo>
                  <a:cubicBezTo>
                    <a:pt x="107" y="162"/>
                    <a:pt x="108" y="154"/>
                    <a:pt x="109" y="1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40">
              <a:extLst>
                <a:ext uri="{FF2B5EF4-FFF2-40B4-BE49-F238E27FC236}">
                  <a16:creationId xmlns:a16="http://schemas.microsoft.com/office/drawing/2014/main" id="{FE33E175-6E1E-4758-8AE7-D5FEE9A9DCE3}"/>
                </a:ext>
              </a:extLst>
            </p:cNvPr>
            <p:cNvSpPr>
              <a:spLocks noEditPoints="1"/>
            </p:cNvSpPr>
            <p:nvPr/>
          </p:nvSpPr>
          <p:spPr bwMode="auto">
            <a:xfrm>
              <a:off x="7835900" y="8295821"/>
              <a:ext cx="304800" cy="395288"/>
            </a:xfrm>
            <a:custGeom>
              <a:avLst/>
              <a:gdLst>
                <a:gd name="T0" fmla="*/ 46 w 131"/>
                <a:gd name="T1" fmla="*/ 169 h 169"/>
                <a:gd name="T2" fmla="*/ 7 w 131"/>
                <a:gd name="T3" fmla="*/ 144 h 169"/>
                <a:gd name="T4" fmla="*/ 0 w 131"/>
                <a:gd name="T5" fmla="*/ 106 h 169"/>
                <a:gd name="T6" fmla="*/ 26 w 131"/>
                <a:gd name="T7" fmla="*/ 27 h 169"/>
                <a:gd name="T8" fmla="*/ 76 w 131"/>
                <a:gd name="T9" fmla="*/ 1 h 169"/>
                <a:gd name="T10" fmla="*/ 79 w 131"/>
                <a:gd name="T11" fmla="*/ 0 h 169"/>
                <a:gd name="T12" fmla="*/ 131 w 131"/>
                <a:gd name="T13" fmla="*/ 61 h 169"/>
                <a:gd name="T14" fmla="*/ 129 w 131"/>
                <a:gd name="T15" fmla="*/ 79 h 169"/>
                <a:gd name="T16" fmla="*/ 51 w 131"/>
                <a:gd name="T17" fmla="*/ 168 h 169"/>
                <a:gd name="T18" fmla="*/ 46 w 131"/>
                <a:gd name="T19" fmla="*/ 169 h 169"/>
                <a:gd name="T20" fmla="*/ 75 w 131"/>
                <a:gd name="T21" fmla="*/ 58 h 169"/>
                <a:gd name="T22" fmla="*/ 49 w 131"/>
                <a:gd name="T23" fmla="*/ 93 h 169"/>
                <a:gd name="T24" fmla="*/ 47 w 131"/>
                <a:gd name="T25" fmla="*/ 109 h 169"/>
                <a:gd name="T26" fmla="*/ 55 w 131"/>
                <a:gd name="T27" fmla="*/ 126 h 169"/>
                <a:gd name="T28" fmla="*/ 56 w 131"/>
                <a:gd name="T29" fmla="*/ 126 h 169"/>
                <a:gd name="T30" fmla="*/ 84 w 131"/>
                <a:gd name="T31" fmla="*/ 86 h 169"/>
                <a:gd name="T32" fmla="*/ 86 w 131"/>
                <a:gd name="T33" fmla="*/ 72 h 169"/>
                <a:gd name="T34" fmla="*/ 75 w 131"/>
                <a:gd name="T35" fmla="*/ 58 h 169"/>
                <a:gd name="T36" fmla="*/ 75 w 131"/>
                <a:gd name="T37" fmla="*/ 52 h 169"/>
                <a:gd name="T38" fmla="*/ 75 w 131"/>
                <a:gd name="T39" fmla="*/ 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69">
                  <a:moveTo>
                    <a:pt x="46" y="169"/>
                  </a:moveTo>
                  <a:cubicBezTo>
                    <a:pt x="28" y="169"/>
                    <a:pt x="15" y="160"/>
                    <a:pt x="7" y="144"/>
                  </a:cubicBezTo>
                  <a:cubicBezTo>
                    <a:pt x="2" y="132"/>
                    <a:pt x="0" y="120"/>
                    <a:pt x="0" y="106"/>
                  </a:cubicBezTo>
                  <a:cubicBezTo>
                    <a:pt x="0" y="74"/>
                    <a:pt x="13" y="43"/>
                    <a:pt x="26" y="27"/>
                  </a:cubicBezTo>
                  <a:cubicBezTo>
                    <a:pt x="39" y="11"/>
                    <a:pt x="56" y="2"/>
                    <a:pt x="76" y="1"/>
                  </a:cubicBezTo>
                  <a:cubicBezTo>
                    <a:pt x="77" y="0"/>
                    <a:pt x="78" y="0"/>
                    <a:pt x="79" y="0"/>
                  </a:cubicBezTo>
                  <a:cubicBezTo>
                    <a:pt x="110" y="0"/>
                    <a:pt x="131" y="24"/>
                    <a:pt x="131" y="61"/>
                  </a:cubicBezTo>
                  <a:cubicBezTo>
                    <a:pt x="131" y="67"/>
                    <a:pt x="130" y="73"/>
                    <a:pt x="129" y="79"/>
                  </a:cubicBezTo>
                  <a:cubicBezTo>
                    <a:pt x="122" y="121"/>
                    <a:pt x="92" y="166"/>
                    <a:pt x="51" y="168"/>
                  </a:cubicBezTo>
                  <a:cubicBezTo>
                    <a:pt x="49" y="169"/>
                    <a:pt x="48" y="169"/>
                    <a:pt x="46" y="169"/>
                  </a:cubicBezTo>
                  <a:close/>
                  <a:moveTo>
                    <a:pt x="75" y="58"/>
                  </a:moveTo>
                  <a:cubicBezTo>
                    <a:pt x="61" y="58"/>
                    <a:pt x="52" y="80"/>
                    <a:pt x="49" y="93"/>
                  </a:cubicBezTo>
                  <a:cubicBezTo>
                    <a:pt x="47" y="98"/>
                    <a:pt x="47" y="104"/>
                    <a:pt x="47" y="109"/>
                  </a:cubicBezTo>
                  <a:cubicBezTo>
                    <a:pt x="47" y="115"/>
                    <a:pt x="48" y="126"/>
                    <a:pt x="55" y="126"/>
                  </a:cubicBezTo>
                  <a:cubicBezTo>
                    <a:pt x="56" y="126"/>
                    <a:pt x="56" y="126"/>
                    <a:pt x="56" y="126"/>
                  </a:cubicBezTo>
                  <a:cubicBezTo>
                    <a:pt x="70" y="125"/>
                    <a:pt x="80" y="103"/>
                    <a:pt x="84" y="86"/>
                  </a:cubicBezTo>
                  <a:cubicBezTo>
                    <a:pt x="85" y="81"/>
                    <a:pt x="86" y="76"/>
                    <a:pt x="86" y="72"/>
                  </a:cubicBezTo>
                  <a:cubicBezTo>
                    <a:pt x="86" y="59"/>
                    <a:pt x="81" y="58"/>
                    <a:pt x="75" y="58"/>
                  </a:cubicBezTo>
                  <a:cubicBezTo>
                    <a:pt x="75" y="52"/>
                    <a:pt x="75" y="52"/>
                    <a:pt x="75" y="52"/>
                  </a:cubicBezTo>
                  <a:lnTo>
                    <a:pt x="75" y="58"/>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41">
              <a:extLst>
                <a:ext uri="{FF2B5EF4-FFF2-40B4-BE49-F238E27FC236}">
                  <a16:creationId xmlns:a16="http://schemas.microsoft.com/office/drawing/2014/main" id="{A4CAE7EF-830D-4CDF-96DC-B069B98CA6C3}"/>
                </a:ext>
              </a:extLst>
            </p:cNvPr>
            <p:cNvSpPr>
              <a:spLocks noEditPoints="1"/>
            </p:cNvSpPr>
            <p:nvPr/>
          </p:nvSpPr>
          <p:spPr bwMode="auto">
            <a:xfrm>
              <a:off x="7821612" y="8283121"/>
              <a:ext cx="333375" cy="422275"/>
            </a:xfrm>
            <a:custGeom>
              <a:avLst/>
              <a:gdLst>
                <a:gd name="T0" fmla="*/ 85 w 143"/>
                <a:gd name="T1" fmla="*/ 12 h 181"/>
                <a:gd name="T2" fmla="*/ 131 w 143"/>
                <a:gd name="T3" fmla="*/ 67 h 181"/>
                <a:gd name="T4" fmla="*/ 129 w 143"/>
                <a:gd name="T5" fmla="*/ 84 h 181"/>
                <a:gd name="T6" fmla="*/ 56 w 143"/>
                <a:gd name="T7" fmla="*/ 168 h 181"/>
                <a:gd name="T8" fmla="*/ 52 w 143"/>
                <a:gd name="T9" fmla="*/ 169 h 181"/>
                <a:gd name="T10" fmla="*/ 19 w 143"/>
                <a:gd name="T11" fmla="*/ 147 h 181"/>
                <a:gd name="T12" fmla="*/ 12 w 143"/>
                <a:gd name="T13" fmla="*/ 112 h 181"/>
                <a:gd name="T14" fmla="*/ 37 w 143"/>
                <a:gd name="T15" fmla="*/ 37 h 181"/>
                <a:gd name="T16" fmla="*/ 82 w 143"/>
                <a:gd name="T17" fmla="*/ 13 h 181"/>
                <a:gd name="T18" fmla="*/ 85 w 143"/>
                <a:gd name="T19" fmla="*/ 12 h 181"/>
                <a:gd name="T20" fmla="*/ 61 w 143"/>
                <a:gd name="T21" fmla="*/ 138 h 181"/>
                <a:gd name="T22" fmla="*/ 62 w 143"/>
                <a:gd name="T23" fmla="*/ 138 h 181"/>
                <a:gd name="T24" fmla="*/ 96 w 143"/>
                <a:gd name="T25" fmla="*/ 93 h 181"/>
                <a:gd name="T26" fmla="*/ 98 w 143"/>
                <a:gd name="T27" fmla="*/ 78 h 181"/>
                <a:gd name="T28" fmla="*/ 81 w 143"/>
                <a:gd name="T29" fmla="*/ 58 h 181"/>
                <a:gd name="T30" fmla="*/ 81 w 143"/>
                <a:gd name="T31" fmla="*/ 58 h 181"/>
                <a:gd name="T32" fmla="*/ 49 w 143"/>
                <a:gd name="T33" fmla="*/ 97 h 181"/>
                <a:gd name="T34" fmla="*/ 47 w 143"/>
                <a:gd name="T35" fmla="*/ 115 h 181"/>
                <a:gd name="T36" fmla="*/ 61 w 143"/>
                <a:gd name="T37" fmla="*/ 138 h 181"/>
                <a:gd name="T38" fmla="*/ 85 w 143"/>
                <a:gd name="T39" fmla="*/ 0 h 181"/>
                <a:gd name="T40" fmla="*/ 81 w 143"/>
                <a:gd name="T41" fmla="*/ 1 h 181"/>
                <a:gd name="T42" fmla="*/ 28 w 143"/>
                <a:gd name="T43" fmla="*/ 29 h 181"/>
                <a:gd name="T44" fmla="*/ 0 w 143"/>
                <a:gd name="T45" fmla="*/ 112 h 181"/>
                <a:gd name="T46" fmla="*/ 8 w 143"/>
                <a:gd name="T47" fmla="*/ 152 h 181"/>
                <a:gd name="T48" fmla="*/ 52 w 143"/>
                <a:gd name="T49" fmla="*/ 181 h 181"/>
                <a:gd name="T50" fmla="*/ 57 w 143"/>
                <a:gd name="T51" fmla="*/ 180 h 181"/>
                <a:gd name="T52" fmla="*/ 141 w 143"/>
                <a:gd name="T53" fmla="*/ 86 h 181"/>
                <a:gd name="T54" fmla="*/ 143 w 143"/>
                <a:gd name="T55" fmla="*/ 67 h 181"/>
                <a:gd name="T56" fmla="*/ 85 w 143"/>
                <a:gd name="T57" fmla="*/ 0 h 181"/>
                <a:gd name="T58" fmla="*/ 61 w 143"/>
                <a:gd name="T59" fmla="*/ 126 h 181"/>
                <a:gd name="T60" fmla="*/ 61 w 143"/>
                <a:gd name="T61" fmla="*/ 126 h 181"/>
                <a:gd name="T62" fmla="*/ 59 w 143"/>
                <a:gd name="T63" fmla="*/ 115 h 181"/>
                <a:gd name="T64" fmla="*/ 60 w 143"/>
                <a:gd name="T65" fmla="*/ 100 h 181"/>
                <a:gd name="T66" fmla="*/ 81 w 143"/>
                <a:gd name="T67" fmla="*/ 70 h 181"/>
                <a:gd name="T68" fmla="*/ 81 w 143"/>
                <a:gd name="T69" fmla="*/ 70 h 181"/>
                <a:gd name="T70" fmla="*/ 86 w 143"/>
                <a:gd name="T71" fmla="*/ 78 h 181"/>
                <a:gd name="T72" fmla="*/ 85 w 143"/>
                <a:gd name="T73" fmla="*/ 91 h 181"/>
                <a:gd name="T74" fmla="*/ 61 w 143"/>
                <a:gd name="T75" fmla="*/ 126 h 181"/>
                <a:gd name="T76" fmla="*/ 61 w 143"/>
                <a:gd name="T77" fmla="*/ 1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81">
                  <a:moveTo>
                    <a:pt x="85" y="12"/>
                  </a:moveTo>
                  <a:cubicBezTo>
                    <a:pt x="115" y="12"/>
                    <a:pt x="131" y="36"/>
                    <a:pt x="131" y="67"/>
                  </a:cubicBezTo>
                  <a:cubicBezTo>
                    <a:pt x="131" y="73"/>
                    <a:pt x="130" y="78"/>
                    <a:pt x="129" y="84"/>
                  </a:cubicBezTo>
                  <a:cubicBezTo>
                    <a:pt x="123" y="121"/>
                    <a:pt x="96" y="166"/>
                    <a:pt x="56" y="168"/>
                  </a:cubicBezTo>
                  <a:cubicBezTo>
                    <a:pt x="55" y="169"/>
                    <a:pt x="54" y="169"/>
                    <a:pt x="52" y="169"/>
                  </a:cubicBezTo>
                  <a:cubicBezTo>
                    <a:pt x="36" y="169"/>
                    <a:pt x="25" y="161"/>
                    <a:pt x="19" y="147"/>
                  </a:cubicBezTo>
                  <a:cubicBezTo>
                    <a:pt x="14" y="136"/>
                    <a:pt x="12" y="124"/>
                    <a:pt x="12" y="112"/>
                  </a:cubicBezTo>
                  <a:cubicBezTo>
                    <a:pt x="12" y="83"/>
                    <a:pt x="23" y="53"/>
                    <a:pt x="37" y="37"/>
                  </a:cubicBezTo>
                  <a:cubicBezTo>
                    <a:pt x="49" y="22"/>
                    <a:pt x="64" y="14"/>
                    <a:pt x="82" y="13"/>
                  </a:cubicBezTo>
                  <a:cubicBezTo>
                    <a:pt x="83" y="12"/>
                    <a:pt x="84" y="12"/>
                    <a:pt x="85" y="12"/>
                  </a:cubicBezTo>
                  <a:moveTo>
                    <a:pt x="61" y="138"/>
                  </a:moveTo>
                  <a:cubicBezTo>
                    <a:pt x="62" y="138"/>
                    <a:pt x="62" y="138"/>
                    <a:pt x="62" y="138"/>
                  </a:cubicBezTo>
                  <a:cubicBezTo>
                    <a:pt x="81" y="136"/>
                    <a:pt x="92" y="112"/>
                    <a:pt x="96" y="93"/>
                  </a:cubicBezTo>
                  <a:cubicBezTo>
                    <a:pt x="97" y="87"/>
                    <a:pt x="98" y="82"/>
                    <a:pt x="98" y="78"/>
                  </a:cubicBezTo>
                  <a:cubicBezTo>
                    <a:pt x="98" y="65"/>
                    <a:pt x="92" y="58"/>
                    <a:pt x="81" y="58"/>
                  </a:cubicBezTo>
                  <a:cubicBezTo>
                    <a:pt x="81" y="58"/>
                    <a:pt x="81" y="58"/>
                    <a:pt x="81" y="58"/>
                  </a:cubicBezTo>
                  <a:cubicBezTo>
                    <a:pt x="63" y="58"/>
                    <a:pt x="53" y="81"/>
                    <a:pt x="49" y="97"/>
                  </a:cubicBezTo>
                  <a:cubicBezTo>
                    <a:pt x="47" y="103"/>
                    <a:pt x="47" y="109"/>
                    <a:pt x="47" y="115"/>
                  </a:cubicBezTo>
                  <a:cubicBezTo>
                    <a:pt x="47" y="127"/>
                    <a:pt x="50" y="138"/>
                    <a:pt x="61" y="138"/>
                  </a:cubicBezTo>
                  <a:moveTo>
                    <a:pt x="85" y="0"/>
                  </a:moveTo>
                  <a:cubicBezTo>
                    <a:pt x="84" y="0"/>
                    <a:pt x="83" y="0"/>
                    <a:pt x="81" y="1"/>
                  </a:cubicBezTo>
                  <a:cubicBezTo>
                    <a:pt x="60" y="2"/>
                    <a:pt x="42" y="12"/>
                    <a:pt x="28" y="29"/>
                  </a:cubicBezTo>
                  <a:cubicBezTo>
                    <a:pt x="14" y="46"/>
                    <a:pt x="0" y="79"/>
                    <a:pt x="0" y="112"/>
                  </a:cubicBezTo>
                  <a:cubicBezTo>
                    <a:pt x="0" y="127"/>
                    <a:pt x="2" y="140"/>
                    <a:pt x="8" y="152"/>
                  </a:cubicBezTo>
                  <a:cubicBezTo>
                    <a:pt x="16" y="171"/>
                    <a:pt x="32" y="181"/>
                    <a:pt x="52" y="181"/>
                  </a:cubicBezTo>
                  <a:cubicBezTo>
                    <a:pt x="54" y="181"/>
                    <a:pt x="56" y="181"/>
                    <a:pt x="57" y="180"/>
                  </a:cubicBezTo>
                  <a:cubicBezTo>
                    <a:pt x="102" y="178"/>
                    <a:pt x="133" y="130"/>
                    <a:pt x="141" y="86"/>
                  </a:cubicBezTo>
                  <a:cubicBezTo>
                    <a:pt x="142" y="79"/>
                    <a:pt x="143" y="73"/>
                    <a:pt x="143" y="67"/>
                  </a:cubicBezTo>
                  <a:cubicBezTo>
                    <a:pt x="143" y="27"/>
                    <a:pt x="120" y="0"/>
                    <a:pt x="85" y="0"/>
                  </a:cubicBezTo>
                  <a:close/>
                  <a:moveTo>
                    <a:pt x="61" y="126"/>
                  </a:moveTo>
                  <a:cubicBezTo>
                    <a:pt x="61" y="126"/>
                    <a:pt x="61" y="126"/>
                    <a:pt x="61" y="126"/>
                  </a:cubicBezTo>
                  <a:cubicBezTo>
                    <a:pt x="60" y="126"/>
                    <a:pt x="59" y="123"/>
                    <a:pt x="59" y="115"/>
                  </a:cubicBezTo>
                  <a:cubicBezTo>
                    <a:pt x="59" y="110"/>
                    <a:pt x="59" y="105"/>
                    <a:pt x="60" y="100"/>
                  </a:cubicBezTo>
                  <a:cubicBezTo>
                    <a:pt x="64" y="86"/>
                    <a:pt x="72" y="70"/>
                    <a:pt x="81" y="70"/>
                  </a:cubicBezTo>
                  <a:cubicBezTo>
                    <a:pt x="81" y="70"/>
                    <a:pt x="81" y="70"/>
                    <a:pt x="81" y="70"/>
                  </a:cubicBezTo>
                  <a:cubicBezTo>
                    <a:pt x="84" y="70"/>
                    <a:pt x="86" y="70"/>
                    <a:pt x="86" y="78"/>
                  </a:cubicBezTo>
                  <a:cubicBezTo>
                    <a:pt x="86" y="82"/>
                    <a:pt x="86" y="86"/>
                    <a:pt x="85" y="91"/>
                  </a:cubicBezTo>
                  <a:cubicBezTo>
                    <a:pt x="80" y="107"/>
                    <a:pt x="71" y="125"/>
                    <a:pt x="61" y="126"/>
                  </a:cubicBezTo>
                  <a:cubicBezTo>
                    <a:pt x="61" y="126"/>
                    <a:pt x="61" y="126"/>
                    <a:pt x="61" y="1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42">
              <a:extLst>
                <a:ext uri="{FF2B5EF4-FFF2-40B4-BE49-F238E27FC236}">
                  <a16:creationId xmlns:a16="http://schemas.microsoft.com/office/drawing/2014/main" id="{7B00337C-E1F2-452F-9FDB-603311F49578}"/>
                </a:ext>
              </a:extLst>
            </p:cNvPr>
            <p:cNvSpPr>
              <a:spLocks noEditPoints="1"/>
            </p:cNvSpPr>
            <p:nvPr/>
          </p:nvSpPr>
          <p:spPr bwMode="auto">
            <a:xfrm>
              <a:off x="8597900" y="8171996"/>
              <a:ext cx="342900" cy="650875"/>
            </a:xfrm>
            <a:custGeom>
              <a:avLst/>
              <a:gdLst>
                <a:gd name="T0" fmla="*/ 45 w 147"/>
                <a:gd name="T1" fmla="*/ 278 h 278"/>
                <a:gd name="T2" fmla="*/ 0 w 147"/>
                <a:gd name="T3" fmla="*/ 242 h 278"/>
                <a:gd name="T4" fmla="*/ 1 w 147"/>
                <a:gd name="T5" fmla="*/ 233 h 278"/>
                <a:gd name="T6" fmla="*/ 63 w 147"/>
                <a:gd name="T7" fmla="*/ 191 h 278"/>
                <a:gd name="T8" fmla="*/ 107 w 147"/>
                <a:gd name="T9" fmla="*/ 226 h 278"/>
                <a:gd name="T10" fmla="*/ 106 w 147"/>
                <a:gd name="T11" fmla="*/ 235 h 278"/>
                <a:gd name="T12" fmla="*/ 45 w 147"/>
                <a:gd name="T13" fmla="*/ 278 h 278"/>
                <a:gd name="T14" fmla="*/ 18 w 147"/>
                <a:gd name="T15" fmla="*/ 188 h 278"/>
                <a:gd name="T16" fmla="*/ 13 w 147"/>
                <a:gd name="T17" fmla="*/ 186 h 278"/>
                <a:gd name="T18" fmla="*/ 12 w 147"/>
                <a:gd name="T19" fmla="*/ 181 h 278"/>
                <a:gd name="T20" fmla="*/ 54 w 147"/>
                <a:gd name="T21" fmla="*/ 14 h 278"/>
                <a:gd name="T22" fmla="*/ 58 w 147"/>
                <a:gd name="T23" fmla="*/ 10 h 278"/>
                <a:gd name="T24" fmla="*/ 106 w 147"/>
                <a:gd name="T25" fmla="*/ 2 h 278"/>
                <a:gd name="T26" fmla="*/ 140 w 147"/>
                <a:gd name="T27" fmla="*/ 0 h 278"/>
                <a:gd name="T28" fmla="*/ 141 w 147"/>
                <a:gd name="T29" fmla="*/ 0 h 278"/>
                <a:gd name="T30" fmla="*/ 146 w 147"/>
                <a:gd name="T31" fmla="*/ 2 h 278"/>
                <a:gd name="T32" fmla="*/ 147 w 147"/>
                <a:gd name="T33" fmla="*/ 8 h 278"/>
                <a:gd name="T34" fmla="*/ 111 w 147"/>
                <a:gd name="T35" fmla="*/ 172 h 278"/>
                <a:gd name="T36" fmla="*/ 106 w 147"/>
                <a:gd name="T37" fmla="*/ 177 h 278"/>
                <a:gd name="T38" fmla="*/ 18 w 147"/>
                <a:gd name="T39" fmla="*/ 188 h 278"/>
                <a:gd name="T40" fmla="*/ 18 w 147"/>
                <a:gd name="T41" fmla="*/ 18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78">
                  <a:moveTo>
                    <a:pt x="45" y="278"/>
                  </a:moveTo>
                  <a:cubicBezTo>
                    <a:pt x="19" y="278"/>
                    <a:pt x="0" y="263"/>
                    <a:pt x="0" y="242"/>
                  </a:cubicBezTo>
                  <a:cubicBezTo>
                    <a:pt x="0" y="239"/>
                    <a:pt x="1" y="236"/>
                    <a:pt x="1" y="233"/>
                  </a:cubicBezTo>
                  <a:cubicBezTo>
                    <a:pt x="6" y="208"/>
                    <a:pt x="32" y="191"/>
                    <a:pt x="63" y="191"/>
                  </a:cubicBezTo>
                  <a:cubicBezTo>
                    <a:pt x="89" y="191"/>
                    <a:pt x="107" y="205"/>
                    <a:pt x="107" y="226"/>
                  </a:cubicBezTo>
                  <a:cubicBezTo>
                    <a:pt x="107" y="229"/>
                    <a:pt x="107" y="232"/>
                    <a:pt x="106" y="235"/>
                  </a:cubicBezTo>
                  <a:cubicBezTo>
                    <a:pt x="100" y="259"/>
                    <a:pt x="73" y="278"/>
                    <a:pt x="45" y="278"/>
                  </a:cubicBezTo>
                  <a:close/>
                  <a:moveTo>
                    <a:pt x="18" y="188"/>
                  </a:moveTo>
                  <a:cubicBezTo>
                    <a:pt x="16" y="188"/>
                    <a:pt x="14" y="187"/>
                    <a:pt x="13" y="186"/>
                  </a:cubicBezTo>
                  <a:cubicBezTo>
                    <a:pt x="12" y="185"/>
                    <a:pt x="11" y="183"/>
                    <a:pt x="12" y="181"/>
                  </a:cubicBezTo>
                  <a:cubicBezTo>
                    <a:pt x="20" y="134"/>
                    <a:pt x="39" y="52"/>
                    <a:pt x="54" y="14"/>
                  </a:cubicBezTo>
                  <a:cubicBezTo>
                    <a:pt x="55" y="12"/>
                    <a:pt x="56" y="11"/>
                    <a:pt x="58" y="10"/>
                  </a:cubicBezTo>
                  <a:cubicBezTo>
                    <a:pt x="74" y="6"/>
                    <a:pt x="90" y="3"/>
                    <a:pt x="106" y="2"/>
                  </a:cubicBezTo>
                  <a:cubicBezTo>
                    <a:pt x="121" y="2"/>
                    <a:pt x="133" y="1"/>
                    <a:pt x="140" y="0"/>
                  </a:cubicBezTo>
                  <a:cubicBezTo>
                    <a:pt x="141" y="0"/>
                    <a:pt x="141" y="0"/>
                    <a:pt x="141" y="0"/>
                  </a:cubicBezTo>
                  <a:cubicBezTo>
                    <a:pt x="143" y="0"/>
                    <a:pt x="144" y="1"/>
                    <a:pt x="146" y="2"/>
                  </a:cubicBezTo>
                  <a:cubicBezTo>
                    <a:pt x="147" y="4"/>
                    <a:pt x="147" y="6"/>
                    <a:pt x="147" y="8"/>
                  </a:cubicBezTo>
                  <a:cubicBezTo>
                    <a:pt x="134" y="49"/>
                    <a:pt x="118" y="124"/>
                    <a:pt x="111" y="172"/>
                  </a:cubicBezTo>
                  <a:cubicBezTo>
                    <a:pt x="111" y="175"/>
                    <a:pt x="108" y="177"/>
                    <a:pt x="106" y="177"/>
                  </a:cubicBezTo>
                  <a:cubicBezTo>
                    <a:pt x="18" y="188"/>
                    <a:pt x="18" y="188"/>
                    <a:pt x="18" y="188"/>
                  </a:cubicBezTo>
                  <a:cubicBezTo>
                    <a:pt x="18" y="188"/>
                    <a:pt x="18" y="188"/>
                    <a:pt x="18" y="188"/>
                  </a:cubicBez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43">
              <a:extLst>
                <a:ext uri="{FF2B5EF4-FFF2-40B4-BE49-F238E27FC236}">
                  <a16:creationId xmlns:a16="http://schemas.microsoft.com/office/drawing/2014/main" id="{D636BB6C-E827-4CD9-BE80-6BAD42099F13}"/>
                </a:ext>
              </a:extLst>
            </p:cNvPr>
            <p:cNvSpPr>
              <a:spLocks noEditPoints="1"/>
            </p:cNvSpPr>
            <p:nvPr/>
          </p:nvSpPr>
          <p:spPr bwMode="auto">
            <a:xfrm>
              <a:off x="8583612" y="8157708"/>
              <a:ext cx="373063" cy="679450"/>
            </a:xfrm>
            <a:custGeom>
              <a:avLst/>
              <a:gdLst>
                <a:gd name="T0" fmla="*/ 147 w 160"/>
                <a:gd name="T1" fmla="*/ 12 h 290"/>
                <a:gd name="T2" fmla="*/ 111 w 160"/>
                <a:gd name="T3" fmla="*/ 178 h 290"/>
                <a:gd name="T4" fmla="*/ 24 w 160"/>
                <a:gd name="T5" fmla="*/ 188 h 290"/>
                <a:gd name="T6" fmla="*/ 66 w 160"/>
                <a:gd name="T7" fmla="*/ 22 h 290"/>
                <a:gd name="T8" fmla="*/ 112 w 160"/>
                <a:gd name="T9" fmla="*/ 14 h 290"/>
                <a:gd name="T10" fmla="*/ 147 w 160"/>
                <a:gd name="T11" fmla="*/ 12 h 290"/>
                <a:gd name="T12" fmla="*/ 69 w 160"/>
                <a:gd name="T13" fmla="*/ 203 h 290"/>
                <a:gd name="T14" fmla="*/ 107 w 160"/>
                <a:gd name="T15" fmla="*/ 232 h 290"/>
                <a:gd name="T16" fmla="*/ 106 w 160"/>
                <a:gd name="T17" fmla="*/ 240 h 290"/>
                <a:gd name="T18" fmla="*/ 51 w 160"/>
                <a:gd name="T19" fmla="*/ 278 h 290"/>
                <a:gd name="T20" fmla="*/ 12 w 160"/>
                <a:gd name="T21" fmla="*/ 248 h 290"/>
                <a:gd name="T22" fmla="*/ 13 w 160"/>
                <a:gd name="T23" fmla="*/ 240 h 290"/>
                <a:gd name="T24" fmla="*/ 69 w 160"/>
                <a:gd name="T25" fmla="*/ 203 h 290"/>
                <a:gd name="T26" fmla="*/ 147 w 160"/>
                <a:gd name="T27" fmla="*/ 0 h 290"/>
                <a:gd name="T28" fmla="*/ 146 w 160"/>
                <a:gd name="T29" fmla="*/ 0 h 290"/>
                <a:gd name="T30" fmla="*/ 111 w 160"/>
                <a:gd name="T31" fmla="*/ 2 h 290"/>
                <a:gd name="T32" fmla="*/ 63 w 160"/>
                <a:gd name="T33" fmla="*/ 11 h 290"/>
                <a:gd name="T34" fmla="*/ 55 w 160"/>
                <a:gd name="T35" fmla="*/ 18 h 290"/>
                <a:gd name="T36" fmla="*/ 12 w 160"/>
                <a:gd name="T37" fmla="*/ 186 h 290"/>
                <a:gd name="T38" fmla="*/ 15 w 160"/>
                <a:gd name="T39" fmla="*/ 196 h 290"/>
                <a:gd name="T40" fmla="*/ 24 w 160"/>
                <a:gd name="T41" fmla="*/ 200 h 290"/>
                <a:gd name="T42" fmla="*/ 25 w 160"/>
                <a:gd name="T43" fmla="*/ 200 h 290"/>
                <a:gd name="T44" fmla="*/ 33 w 160"/>
                <a:gd name="T45" fmla="*/ 199 h 290"/>
                <a:gd name="T46" fmla="*/ 2 w 160"/>
                <a:gd name="T47" fmla="*/ 238 h 290"/>
                <a:gd name="T48" fmla="*/ 0 w 160"/>
                <a:gd name="T49" fmla="*/ 248 h 290"/>
                <a:gd name="T50" fmla="*/ 51 w 160"/>
                <a:gd name="T51" fmla="*/ 290 h 290"/>
                <a:gd name="T52" fmla="*/ 118 w 160"/>
                <a:gd name="T53" fmla="*/ 243 h 290"/>
                <a:gd name="T54" fmla="*/ 119 w 160"/>
                <a:gd name="T55" fmla="*/ 232 h 290"/>
                <a:gd name="T56" fmla="*/ 85 w 160"/>
                <a:gd name="T57" fmla="*/ 193 h 290"/>
                <a:gd name="T58" fmla="*/ 112 w 160"/>
                <a:gd name="T59" fmla="*/ 189 h 290"/>
                <a:gd name="T60" fmla="*/ 123 w 160"/>
                <a:gd name="T61" fmla="*/ 179 h 290"/>
                <a:gd name="T62" fmla="*/ 158 w 160"/>
                <a:gd name="T63" fmla="*/ 16 h 290"/>
                <a:gd name="T64" fmla="*/ 156 w 160"/>
                <a:gd name="T65" fmla="*/ 5 h 290"/>
                <a:gd name="T66" fmla="*/ 147 w 160"/>
                <a:gd name="T6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290">
                  <a:moveTo>
                    <a:pt x="147" y="12"/>
                  </a:moveTo>
                  <a:cubicBezTo>
                    <a:pt x="133" y="55"/>
                    <a:pt x="118" y="131"/>
                    <a:pt x="111" y="178"/>
                  </a:cubicBezTo>
                  <a:cubicBezTo>
                    <a:pt x="24" y="188"/>
                    <a:pt x="24" y="188"/>
                    <a:pt x="24" y="188"/>
                  </a:cubicBezTo>
                  <a:cubicBezTo>
                    <a:pt x="32" y="142"/>
                    <a:pt x="51" y="59"/>
                    <a:pt x="66" y="22"/>
                  </a:cubicBezTo>
                  <a:cubicBezTo>
                    <a:pt x="81" y="18"/>
                    <a:pt x="96" y="15"/>
                    <a:pt x="112" y="14"/>
                  </a:cubicBezTo>
                  <a:cubicBezTo>
                    <a:pt x="127" y="13"/>
                    <a:pt x="139" y="13"/>
                    <a:pt x="147" y="12"/>
                  </a:cubicBezTo>
                  <a:moveTo>
                    <a:pt x="69" y="203"/>
                  </a:moveTo>
                  <a:cubicBezTo>
                    <a:pt x="89" y="203"/>
                    <a:pt x="107" y="213"/>
                    <a:pt x="107" y="232"/>
                  </a:cubicBezTo>
                  <a:cubicBezTo>
                    <a:pt x="107" y="235"/>
                    <a:pt x="107" y="237"/>
                    <a:pt x="106" y="240"/>
                  </a:cubicBezTo>
                  <a:cubicBezTo>
                    <a:pt x="101" y="261"/>
                    <a:pt x="76" y="278"/>
                    <a:pt x="51" y="278"/>
                  </a:cubicBezTo>
                  <a:cubicBezTo>
                    <a:pt x="30" y="278"/>
                    <a:pt x="12" y="267"/>
                    <a:pt x="12" y="248"/>
                  </a:cubicBezTo>
                  <a:cubicBezTo>
                    <a:pt x="12" y="245"/>
                    <a:pt x="13" y="243"/>
                    <a:pt x="13" y="240"/>
                  </a:cubicBezTo>
                  <a:cubicBezTo>
                    <a:pt x="18" y="218"/>
                    <a:pt x="42" y="203"/>
                    <a:pt x="69" y="203"/>
                  </a:cubicBezTo>
                  <a:moveTo>
                    <a:pt x="147" y="0"/>
                  </a:moveTo>
                  <a:cubicBezTo>
                    <a:pt x="147" y="0"/>
                    <a:pt x="146" y="0"/>
                    <a:pt x="146" y="0"/>
                  </a:cubicBezTo>
                  <a:cubicBezTo>
                    <a:pt x="138" y="1"/>
                    <a:pt x="126" y="2"/>
                    <a:pt x="111" y="2"/>
                  </a:cubicBezTo>
                  <a:cubicBezTo>
                    <a:pt x="95" y="3"/>
                    <a:pt x="79" y="6"/>
                    <a:pt x="63" y="11"/>
                  </a:cubicBezTo>
                  <a:cubicBezTo>
                    <a:pt x="59" y="12"/>
                    <a:pt x="56" y="14"/>
                    <a:pt x="55" y="18"/>
                  </a:cubicBezTo>
                  <a:cubicBezTo>
                    <a:pt x="39" y="56"/>
                    <a:pt x="20" y="139"/>
                    <a:pt x="12" y="186"/>
                  </a:cubicBezTo>
                  <a:cubicBezTo>
                    <a:pt x="11" y="190"/>
                    <a:pt x="12" y="193"/>
                    <a:pt x="15" y="196"/>
                  </a:cubicBezTo>
                  <a:cubicBezTo>
                    <a:pt x="17" y="199"/>
                    <a:pt x="20" y="200"/>
                    <a:pt x="24" y="200"/>
                  </a:cubicBezTo>
                  <a:cubicBezTo>
                    <a:pt x="24" y="200"/>
                    <a:pt x="25" y="200"/>
                    <a:pt x="25" y="200"/>
                  </a:cubicBezTo>
                  <a:cubicBezTo>
                    <a:pt x="33" y="199"/>
                    <a:pt x="33" y="199"/>
                    <a:pt x="33" y="199"/>
                  </a:cubicBezTo>
                  <a:cubicBezTo>
                    <a:pt x="17" y="207"/>
                    <a:pt x="5" y="221"/>
                    <a:pt x="2" y="238"/>
                  </a:cubicBezTo>
                  <a:cubicBezTo>
                    <a:pt x="1" y="241"/>
                    <a:pt x="0" y="244"/>
                    <a:pt x="0" y="248"/>
                  </a:cubicBezTo>
                  <a:cubicBezTo>
                    <a:pt x="0" y="272"/>
                    <a:pt x="21" y="290"/>
                    <a:pt x="51" y="290"/>
                  </a:cubicBezTo>
                  <a:cubicBezTo>
                    <a:pt x="81" y="290"/>
                    <a:pt x="112" y="269"/>
                    <a:pt x="118" y="243"/>
                  </a:cubicBezTo>
                  <a:cubicBezTo>
                    <a:pt x="119" y="239"/>
                    <a:pt x="119" y="236"/>
                    <a:pt x="119" y="232"/>
                  </a:cubicBezTo>
                  <a:cubicBezTo>
                    <a:pt x="119" y="213"/>
                    <a:pt x="106" y="198"/>
                    <a:pt x="85" y="193"/>
                  </a:cubicBezTo>
                  <a:cubicBezTo>
                    <a:pt x="112" y="189"/>
                    <a:pt x="112" y="189"/>
                    <a:pt x="112" y="189"/>
                  </a:cubicBezTo>
                  <a:cubicBezTo>
                    <a:pt x="118" y="189"/>
                    <a:pt x="122" y="185"/>
                    <a:pt x="123" y="179"/>
                  </a:cubicBezTo>
                  <a:cubicBezTo>
                    <a:pt x="130" y="131"/>
                    <a:pt x="145" y="57"/>
                    <a:pt x="158" y="16"/>
                  </a:cubicBezTo>
                  <a:cubicBezTo>
                    <a:pt x="160" y="12"/>
                    <a:pt x="159" y="8"/>
                    <a:pt x="156" y="5"/>
                  </a:cubicBezTo>
                  <a:cubicBezTo>
                    <a:pt x="154" y="2"/>
                    <a:pt x="151" y="0"/>
                    <a:pt x="14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275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53"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4">
                                            <p:txEl>
                                              <p:pRg st="0" end="0"/>
                                            </p:txEl>
                                          </p:spTgt>
                                        </p:tgtEl>
                                        <p:attrNameLst>
                                          <p:attrName>style.visibility</p:attrName>
                                        </p:attrNameLst>
                                      </p:cBhvr>
                                      <p:to>
                                        <p:strVal val="visible"/>
                                      </p:to>
                                    </p:set>
                                    <p:anim calcmode="lin" valueType="num">
                                      <p:cBhvr additive="base">
                                        <p:cTn id="21"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4">
                                            <p:txEl>
                                              <p:pRg st="1" end="1"/>
                                            </p:txEl>
                                          </p:spTgt>
                                        </p:tgtEl>
                                        <p:attrNameLst>
                                          <p:attrName>style.visibility</p:attrName>
                                        </p:attrNameLst>
                                      </p:cBhvr>
                                      <p:to>
                                        <p:strVal val="visible"/>
                                      </p:to>
                                    </p:set>
                                    <p:anim calcmode="lin" valueType="num">
                                      <p:cBhvr additive="base">
                                        <p:cTn id="27"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4">
                                            <p:txEl>
                                              <p:pRg st="2" end="2"/>
                                            </p:txEl>
                                          </p:spTgt>
                                        </p:tgtEl>
                                        <p:attrNameLst>
                                          <p:attrName>style.visibility</p:attrName>
                                        </p:attrNameLst>
                                      </p:cBhvr>
                                      <p:to>
                                        <p:strVal val="visible"/>
                                      </p:to>
                                    </p:set>
                                    <p:anim calcmode="lin" valueType="num">
                                      <p:cBhvr additive="base">
                                        <p:cTn id="33"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4">
                                            <p:txEl>
                                              <p:pRg st="3" end="3"/>
                                            </p:txEl>
                                          </p:spTgt>
                                        </p:tgtEl>
                                        <p:attrNameLst>
                                          <p:attrName>style.visibility</p:attrName>
                                        </p:attrNameLst>
                                      </p:cBhvr>
                                      <p:to>
                                        <p:strVal val="visible"/>
                                      </p:to>
                                    </p:set>
                                    <p:anim calcmode="lin" valueType="num">
                                      <p:cBhvr additive="base">
                                        <p:cTn id="39"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4">
                                            <p:txEl>
                                              <p:pRg st="4" end="4"/>
                                            </p:txEl>
                                          </p:spTgt>
                                        </p:tgtEl>
                                        <p:attrNameLst>
                                          <p:attrName>style.visibility</p:attrName>
                                        </p:attrNameLst>
                                      </p:cBhvr>
                                      <p:to>
                                        <p:strVal val="visible"/>
                                      </p:to>
                                    </p:set>
                                    <p:anim calcmode="lin" valueType="num">
                                      <p:cBhvr additive="base">
                                        <p:cTn id="45"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4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704</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Comic Book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Sapling Team</dc:creator>
  <cp:lastModifiedBy>Anna Gallagher</cp:lastModifiedBy>
  <cp:revision>73</cp:revision>
  <dcterms:created xsi:type="dcterms:W3CDTF">2019-06-14T08:52:41Z</dcterms:created>
  <dcterms:modified xsi:type="dcterms:W3CDTF">2020-07-23T22:39:05Z</dcterms:modified>
</cp:coreProperties>
</file>